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Roboto"/>
      <p:regular r:id="rId18"/>
      <p:bold r:id="rId19"/>
      <p:italic r:id="rId20"/>
      <p:boldItalic r:id="rId21"/>
    </p:embeddedFont>
    <p:embeddedFont>
      <p:font typeface="Montserrat"/>
      <p:bold r:id="rId22"/>
      <p:boldItalic r:id="rId23"/>
    </p:embeddedFont>
    <p:embeddedFont>
      <p:font typeface="Oswald"/>
      <p:bold r:id="rId24"/>
    </p:embeddedFont>
    <p:embeddedFont>
      <p:font typeface="DM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Montserrat-bold.fntdata"/><Relationship Id="rId21" Type="http://schemas.openxmlformats.org/officeDocument/2006/relationships/font" Target="fonts/Roboto-boldItalic.fntdata"/><Relationship Id="rId24" Type="http://schemas.openxmlformats.org/officeDocument/2006/relationships/font" Target="fonts/Oswald-bold.fntdata"/><Relationship Id="rId23"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DMSans-bold.fntdata"/><Relationship Id="rId25" Type="http://schemas.openxmlformats.org/officeDocument/2006/relationships/font" Target="fonts/DMSans-regular.fntdata"/><Relationship Id="rId28" Type="http://schemas.openxmlformats.org/officeDocument/2006/relationships/font" Target="fonts/DMSans-boldItalic.fntdata"/><Relationship Id="rId27" Type="http://schemas.openxmlformats.org/officeDocument/2006/relationships/font" Target="fonts/DMSans-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12c9a8299a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312c9a8299a_2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312c9a8299a_2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g312c9a8299a_2_1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312c9a8299a_2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g312c9a8299a_2_39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12c9a8299a_2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g312c9a8299a_2_1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12c9a8299a_2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g312c9a8299a_2_9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12c9a8299a_2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g312c9a8299a_2_16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12c9a8299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g312c9a8299a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12c9a8299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g312c9a8299a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12c9a8299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g312c9a8299a_0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312c9a8299a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g312c9a8299a_0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312c9a8299a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g312c9a8299a_0_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4"/>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8" name="Google Shape;58;p14"/>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9" name="Google Shape;59;p14"/>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0" name="Shape 60"/>
        <p:cNvGrpSpPr/>
        <p:nvPr/>
      </p:nvGrpSpPr>
      <p:grpSpPr>
        <a:xfrm>
          <a:off x="0" y="0"/>
          <a:ext cx="0" cy="0"/>
          <a:chOff x="0" y="0"/>
          <a:chExt cx="0" cy="0"/>
        </a:xfrm>
      </p:grpSpPr>
      <p:sp>
        <p:nvSpPr>
          <p:cNvPr id="61" name="Google Shape;61;p15"/>
          <p:cNvSpPr txBox="1"/>
          <p:nvPr>
            <p:ph type="ctrTitle"/>
          </p:nvPr>
        </p:nvSpPr>
        <p:spPr>
          <a:xfrm>
            <a:off x="342900" y="1065213"/>
            <a:ext cx="3886200" cy="735013"/>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62" name="Google Shape;62;p15"/>
          <p:cNvSpPr txBox="1"/>
          <p:nvPr>
            <p:ph idx="1" type="subTitle"/>
          </p:nvPr>
        </p:nvSpPr>
        <p:spPr>
          <a:xfrm>
            <a:off x="685800" y="1943100"/>
            <a:ext cx="3200400" cy="876300"/>
          </a:xfrm>
          <a:prstGeom prst="rect">
            <a:avLst/>
          </a:prstGeom>
          <a:noFill/>
          <a:ln>
            <a:noFill/>
          </a:ln>
        </p:spPr>
        <p:txBody>
          <a:bodyPr anchorCtr="0" anchor="t" bIns="22850" lIns="45725" spcFirstLastPara="1" rIns="45725" wrap="square" tIns="22850">
            <a:normAutofit/>
          </a:bodyPr>
          <a:lstStyle>
            <a:lvl1pPr lvl="0" algn="ctr">
              <a:spcBef>
                <a:spcPts val="300"/>
              </a:spcBef>
              <a:spcAft>
                <a:spcPts val="0"/>
              </a:spcAft>
              <a:buClr>
                <a:srgbClr val="888888"/>
              </a:buClr>
              <a:buSzPts val="1600"/>
              <a:buNone/>
              <a:defRPr>
                <a:solidFill>
                  <a:srgbClr val="888888"/>
                </a:solidFill>
              </a:defRPr>
            </a:lvl1pPr>
            <a:lvl2pPr lvl="1" algn="ctr">
              <a:spcBef>
                <a:spcPts val="300"/>
              </a:spcBef>
              <a:spcAft>
                <a:spcPts val="0"/>
              </a:spcAft>
              <a:buClr>
                <a:srgbClr val="888888"/>
              </a:buClr>
              <a:buSzPts val="1400"/>
              <a:buNone/>
              <a:defRPr>
                <a:solidFill>
                  <a:srgbClr val="888888"/>
                </a:solidFill>
              </a:defRPr>
            </a:lvl2pPr>
            <a:lvl3pPr lvl="2" algn="ctr">
              <a:spcBef>
                <a:spcPts val="200"/>
              </a:spcBef>
              <a:spcAft>
                <a:spcPts val="0"/>
              </a:spcAft>
              <a:buClr>
                <a:srgbClr val="888888"/>
              </a:buClr>
              <a:buSzPts val="1200"/>
              <a:buNone/>
              <a:defRPr>
                <a:solidFill>
                  <a:srgbClr val="888888"/>
                </a:solidFill>
              </a:defRPr>
            </a:lvl3pPr>
            <a:lvl4pPr lvl="3" algn="ctr">
              <a:spcBef>
                <a:spcPts val="200"/>
              </a:spcBef>
              <a:spcAft>
                <a:spcPts val="0"/>
              </a:spcAft>
              <a:buClr>
                <a:srgbClr val="888888"/>
              </a:buClr>
              <a:buSzPts val="1000"/>
              <a:buNone/>
              <a:defRPr>
                <a:solidFill>
                  <a:srgbClr val="888888"/>
                </a:solidFill>
              </a:defRPr>
            </a:lvl4pPr>
            <a:lvl5pPr lvl="4" algn="ctr">
              <a:spcBef>
                <a:spcPts val="200"/>
              </a:spcBef>
              <a:spcAft>
                <a:spcPts val="0"/>
              </a:spcAft>
              <a:buClr>
                <a:srgbClr val="888888"/>
              </a:buClr>
              <a:buSzPts val="1000"/>
              <a:buNone/>
              <a:defRPr>
                <a:solidFill>
                  <a:srgbClr val="888888"/>
                </a:solidFill>
              </a:defRPr>
            </a:lvl5pPr>
            <a:lvl6pPr lvl="5" algn="ctr">
              <a:spcBef>
                <a:spcPts val="200"/>
              </a:spcBef>
              <a:spcAft>
                <a:spcPts val="0"/>
              </a:spcAft>
              <a:buClr>
                <a:srgbClr val="888888"/>
              </a:buClr>
              <a:buSzPts val="1000"/>
              <a:buNone/>
              <a:defRPr>
                <a:solidFill>
                  <a:srgbClr val="888888"/>
                </a:solidFill>
              </a:defRPr>
            </a:lvl6pPr>
            <a:lvl7pPr lvl="6" algn="ctr">
              <a:spcBef>
                <a:spcPts val="200"/>
              </a:spcBef>
              <a:spcAft>
                <a:spcPts val="0"/>
              </a:spcAft>
              <a:buClr>
                <a:srgbClr val="888888"/>
              </a:buClr>
              <a:buSzPts val="1000"/>
              <a:buNone/>
              <a:defRPr>
                <a:solidFill>
                  <a:srgbClr val="888888"/>
                </a:solidFill>
              </a:defRPr>
            </a:lvl7pPr>
            <a:lvl8pPr lvl="7" algn="ctr">
              <a:spcBef>
                <a:spcPts val="200"/>
              </a:spcBef>
              <a:spcAft>
                <a:spcPts val="0"/>
              </a:spcAft>
              <a:buClr>
                <a:srgbClr val="888888"/>
              </a:buClr>
              <a:buSzPts val="1000"/>
              <a:buNone/>
              <a:defRPr>
                <a:solidFill>
                  <a:srgbClr val="888888"/>
                </a:solidFill>
              </a:defRPr>
            </a:lvl8pPr>
            <a:lvl9pPr lvl="8" algn="ctr">
              <a:spcBef>
                <a:spcPts val="200"/>
              </a:spcBef>
              <a:spcAft>
                <a:spcPts val="0"/>
              </a:spcAft>
              <a:buClr>
                <a:srgbClr val="888888"/>
              </a:buClr>
              <a:buSzPts val="1000"/>
              <a:buNone/>
              <a:defRPr>
                <a:solidFill>
                  <a:srgbClr val="888888"/>
                </a:solidFill>
              </a:defRPr>
            </a:lvl9pPr>
          </a:lstStyle>
          <a:p/>
        </p:txBody>
      </p:sp>
      <p:sp>
        <p:nvSpPr>
          <p:cNvPr id="63" name="Google Shape;63;p15"/>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4" name="Google Shape;64;p15"/>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5" name="Google Shape;65;p15"/>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6" name="Shape 66"/>
        <p:cNvGrpSpPr/>
        <p:nvPr/>
      </p:nvGrpSpPr>
      <p:grpSpPr>
        <a:xfrm>
          <a:off x="0" y="0"/>
          <a:ext cx="0" cy="0"/>
          <a:chOff x="0" y="0"/>
          <a:chExt cx="0" cy="0"/>
        </a:xfrm>
      </p:grpSpPr>
      <p:sp>
        <p:nvSpPr>
          <p:cNvPr id="67" name="Google Shape;67;p16"/>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68" name="Google Shape;68;p16"/>
          <p:cNvSpPr txBox="1"/>
          <p:nvPr>
            <p:ph idx="1" type="body"/>
          </p:nvPr>
        </p:nvSpPr>
        <p:spPr>
          <a:xfrm>
            <a:off x="228600" y="800100"/>
            <a:ext cx="4114800" cy="2262982"/>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69" name="Google Shape;69;p16"/>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0" name="Google Shape;70;p16"/>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1" name="Google Shape;71;p16"/>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17"/>
          <p:cNvSpPr txBox="1"/>
          <p:nvPr>
            <p:ph type="title"/>
          </p:nvPr>
        </p:nvSpPr>
        <p:spPr>
          <a:xfrm>
            <a:off x="361156" y="2203450"/>
            <a:ext cx="3886200" cy="681038"/>
          </a:xfrm>
          <a:prstGeom prst="rect">
            <a:avLst/>
          </a:prstGeom>
          <a:noFill/>
          <a:ln>
            <a:noFill/>
          </a:ln>
        </p:spPr>
        <p:txBody>
          <a:bodyPr anchorCtr="0" anchor="t" bIns="22850" lIns="45725" spcFirstLastPara="1" rIns="45725" wrap="square" tIns="22850">
            <a:normAutofit/>
          </a:bodyPr>
          <a:lstStyle>
            <a:lvl1pPr lvl="0" algn="l">
              <a:spcBef>
                <a:spcPts val="0"/>
              </a:spcBef>
              <a:spcAft>
                <a:spcPts val="0"/>
              </a:spcAft>
              <a:buClr>
                <a:schemeClr val="dk1"/>
              </a:buClr>
              <a:buSzPts val="2000"/>
              <a:buFont typeface="Calibri"/>
              <a:buNone/>
              <a:defRPr b="1" sz="2000" cap="none"/>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74" name="Google Shape;74;p17"/>
          <p:cNvSpPr txBox="1"/>
          <p:nvPr>
            <p:ph idx="1" type="body"/>
          </p:nvPr>
        </p:nvSpPr>
        <p:spPr>
          <a:xfrm>
            <a:off x="361156" y="1453357"/>
            <a:ext cx="3886200" cy="750094"/>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rgbClr val="888888"/>
              </a:buClr>
              <a:buSzPts val="1000"/>
              <a:buNone/>
              <a:defRPr sz="1000">
                <a:solidFill>
                  <a:srgbClr val="888888"/>
                </a:solidFill>
              </a:defRPr>
            </a:lvl1pPr>
            <a:lvl2pPr indent="-228600" lvl="1" marL="914400" algn="l">
              <a:spcBef>
                <a:spcPts val="200"/>
              </a:spcBef>
              <a:spcAft>
                <a:spcPts val="0"/>
              </a:spcAft>
              <a:buClr>
                <a:srgbClr val="888888"/>
              </a:buClr>
              <a:buSzPts val="900"/>
              <a:buNone/>
              <a:defRPr sz="900">
                <a:solidFill>
                  <a:srgbClr val="888888"/>
                </a:solidFill>
              </a:defRPr>
            </a:lvl2pPr>
            <a:lvl3pPr indent="-228600" lvl="2" marL="1371600" algn="l">
              <a:spcBef>
                <a:spcPts val="200"/>
              </a:spcBef>
              <a:spcAft>
                <a:spcPts val="0"/>
              </a:spcAft>
              <a:buClr>
                <a:srgbClr val="888888"/>
              </a:buClr>
              <a:buSzPts val="800"/>
              <a:buNone/>
              <a:defRPr sz="800">
                <a:solidFill>
                  <a:srgbClr val="888888"/>
                </a:solidFill>
              </a:defRPr>
            </a:lvl3pPr>
            <a:lvl4pPr indent="-228600" lvl="3" marL="1828800" algn="l">
              <a:spcBef>
                <a:spcPts val="100"/>
              </a:spcBef>
              <a:spcAft>
                <a:spcPts val="0"/>
              </a:spcAft>
              <a:buClr>
                <a:srgbClr val="888888"/>
              </a:buClr>
              <a:buSzPts val="700"/>
              <a:buNone/>
              <a:defRPr sz="700">
                <a:solidFill>
                  <a:srgbClr val="888888"/>
                </a:solidFill>
              </a:defRPr>
            </a:lvl4pPr>
            <a:lvl5pPr indent="-228600" lvl="4" marL="2286000" algn="l">
              <a:spcBef>
                <a:spcPts val="100"/>
              </a:spcBef>
              <a:spcAft>
                <a:spcPts val="0"/>
              </a:spcAft>
              <a:buClr>
                <a:srgbClr val="888888"/>
              </a:buClr>
              <a:buSzPts val="700"/>
              <a:buNone/>
              <a:defRPr sz="700">
                <a:solidFill>
                  <a:srgbClr val="888888"/>
                </a:solidFill>
              </a:defRPr>
            </a:lvl5pPr>
            <a:lvl6pPr indent="-228600" lvl="5" marL="2743200" algn="l">
              <a:spcBef>
                <a:spcPts val="100"/>
              </a:spcBef>
              <a:spcAft>
                <a:spcPts val="0"/>
              </a:spcAft>
              <a:buClr>
                <a:srgbClr val="888888"/>
              </a:buClr>
              <a:buSzPts val="700"/>
              <a:buNone/>
              <a:defRPr sz="700">
                <a:solidFill>
                  <a:srgbClr val="888888"/>
                </a:solidFill>
              </a:defRPr>
            </a:lvl6pPr>
            <a:lvl7pPr indent="-228600" lvl="6" marL="3200400" algn="l">
              <a:spcBef>
                <a:spcPts val="100"/>
              </a:spcBef>
              <a:spcAft>
                <a:spcPts val="0"/>
              </a:spcAft>
              <a:buClr>
                <a:srgbClr val="888888"/>
              </a:buClr>
              <a:buSzPts val="700"/>
              <a:buNone/>
              <a:defRPr sz="700">
                <a:solidFill>
                  <a:srgbClr val="888888"/>
                </a:solidFill>
              </a:defRPr>
            </a:lvl7pPr>
            <a:lvl8pPr indent="-228600" lvl="7" marL="3657600" algn="l">
              <a:spcBef>
                <a:spcPts val="100"/>
              </a:spcBef>
              <a:spcAft>
                <a:spcPts val="0"/>
              </a:spcAft>
              <a:buClr>
                <a:srgbClr val="888888"/>
              </a:buClr>
              <a:buSzPts val="700"/>
              <a:buNone/>
              <a:defRPr sz="700">
                <a:solidFill>
                  <a:srgbClr val="888888"/>
                </a:solidFill>
              </a:defRPr>
            </a:lvl8pPr>
            <a:lvl9pPr indent="-228600" lvl="8" marL="4114800" algn="l">
              <a:spcBef>
                <a:spcPts val="100"/>
              </a:spcBef>
              <a:spcAft>
                <a:spcPts val="0"/>
              </a:spcAft>
              <a:buClr>
                <a:srgbClr val="888888"/>
              </a:buClr>
              <a:buSzPts val="700"/>
              <a:buNone/>
              <a:defRPr sz="700">
                <a:solidFill>
                  <a:srgbClr val="888888"/>
                </a:solidFill>
              </a:defRPr>
            </a:lvl9pPr>
          </a:lstStyle>
          <a:p/>
        </p:txBody>
      </p:sp>
      <p:sp>
        <p:nvSpPr>
          <p:cNvPr id="75" name="Google Shape;75;p17"/>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6" name="Google Shape;76;p17"/>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7" name="Google Shape;77;p17"/>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8" name="Shape 78"/>
        <p:cNvGrpSpPr/>
        <p:nvPr/>
      </p:nvGrpSpPr>
      <p:grpSpPr>
        <a:xfrm>
          <a:off x="0" y="0"/>
          <a:ext cx="0" cy="0"/>
          <a:chOff x="0" y="0"/>
          <a:chExt cx="0" cy="0"/>
        </a:xfrm>
      </p:grpSpPr>
      <p:sp>
        <p:nvSpPr>
          <p:cNvPr id="79" name="Google Shape;79;p18"/>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80" name="Google Shape;80;p18"/>
          <p:cNvSpPr txBox="1"/>
          <p:nvPr>
            <p:ph idx="1" type="body"/>
          </p:nvPr>
        </p:nvSpPr>
        <p:spPr>
          <a:xfrm>
            <a:off x="228600" y="800100"/>
            <a:ext cx="2019300" cy="2262982"/>
          </a:xfrm>
          <a:prstGeom prst="rect">
            <a:avLst/>
          </a:prstGeom>
          <a:noFill/>
          <a:ln>
            <a:noFill/>
          </a:ln>
        </p:spPr>
        <p:txBody>
          <a:bodyPr anchorCtr="0" anchor="t" bIns="22850" lIns="45725" spcFirstLastPara="1" rIns="45725" wrap="square" tIns="22850">
            <a:normAutofit/>
          </a:bodyPr>
          <a:lstStyle>
            <a:lvl1pPr indent="-317500" lvl="0" marL="457200" algn="l">
              <a:spcBef>
                <a:spcPts val="300"/>
              </a:spcBef>
              <a:spcAft>
                <a:spcPts val="0"/>
              </a:spcAft>
              <a:buClr>
                <a:schemeClr val="dk1"/>
              </a:buClr>
              <a:buSzPts val="1400"/>
              <a:buChar char="•"/>
              <a:defRPr sz="1400"/>
            </a:lvl1pPr>
            <a:lvl2pPr indent="-304800" lvl="1" marL="914400" algn="l">
              <a:spcBef>
                <a:spcPts val="200"/>
              </a:spcBef>
              <a:spcAft>
                <a:spcPts val="0"/>
              </a:spcAft>
              <a:buClr>
                <a:schemeClr val="dk1"/>
              </a:buClr>
              <a:buSzPts val="1200"/>
              <a:buChar char="–"/>
              <a:defRPr sz="1200"/>
            </a:lvl2pPr>
            <a:lvl3pPr indent="-292100" lvl="2" marL="1371600" algn="l">
              <a:spcBef>
                <a:spcPts val="200"/>
              </a:spcBef>
              <a:spcAft>
                <a:spcPts val="0"/>
              </a:spcAft>
              <a:buClr>
                <a:schemeClr val="dk1"/>
              </a:buClr>
              <a:buSzPts val="1000"/>
              <a:buChar char="•"/>
              <a:defRPr sz="1000"/>
            </a:lvl3pPr>
            <a:lvl4pPr indent="-285750" lvl="3" marL="1828800" algn="l">
              <a:spcBef>
                <a:spcPts val="200"/>
              </a:spcBef>
              <a:spcAft>
                <a:spcPts val="0"/>
              </a:spcAft>
              <a:buClr>
                <a:schemeClr val="dk1"/>
              </a:buClr>
              <a:buSzPts val="900"/>
              <a:buChar char="–"/>
              <a:defRPr sz="900"/>
            </a:lvl4pPr>
            <a:lvl5pPr indent="-285750" lvl="4" marL="2286000" algn="l">
              <a:spcBef>
                <a:spcPts val="200"/>
              </a:spcBef>
              <a:spcAft>
                <a:spcPts val="0"/>
              </a:spcAft>
              <a:buClr>
                <a:schemeClr val="dk1"/>
              </a:buClr>
              <a:buSzPts val="900"/>
              <a:buChar char="»"/>
              <a:defRPr sz="900"/>
            </a:lvl5pPr>
            <a:lvl6pPr indent="-285750" lvl="5" marL="2743200" algn="l">
              <a:spcBef>
                <a:spcPts val="200"/>
              </a:spcBef>
              <a:spcAft>
                <a:spcPts val="0"/>
              </a:spcAft>
              <a:buClr>
                <a:schemeClr val="dk1"/>
              </a:buClr>
              <a:buSzPts val="900"/>
              <a:buChar char="•"/>
              <a:defRPr sz="900"/>
            </a:lvl6pPr>
            <a:lvl7pPr indent="-285750" lvl="6" marL="3200400" algn="l">
              <a:spcBef>
                <a:spcPts val="200"/>
              </a:spcBef>
              <a:spcAft>
                <a:spcPts val="0"/>
              </a:spcAft>
              <a:buClr>
                <a:schemeClr val="dk1"/>
              </a:buClr>
              <a:buSzPts val="900"/>
              <a:buChar char="•"/>
              <a:defRPr sz="900"/>
            </a:lvl7pPr>
            <a:lvl8pPr indent="-285750" lvl="7" marL="3657600" algn="l">
              <a:spcBef>
                <a:spcPts val="200"/>
              </a:spcBef>
              <a:spcAft>
                <a:spcPts val="0"/>
              </a:spcAft>
              <a:buClr>
                <a:schemeClr val="dk1"/>
              </a:buClr>
              <a:buSzPts val="900"/>
              <a:buChar char="•"/>
              <a:defRPr sz="900"/>
            </a:lvl8pPr>
            <a:lvl9pPr indent="-285750" lvl="8" marL="4114800" algn="l">
              <a:spcBef>
                <a:spcPts val="200"/>
              </a:spcBef>
              <a:spcAft>
                <a:spcPts val="0"/>
              </a:spcAft>
              <a:buClr>
                <a:schemeClr val="dk1"/>
              </a:buClr>
              <a:buSzPts val="900"/>
              <a:buChar char="•"/>
              <a:defRPr sz="900"/>
            </a:lvl9pPr>
          </a:lstStyle>
          <a:p/>
        </p:txBody>
      </p:sp>
      <p:sp>
        <p:nvSpPr>
          <p:cNvPr id="81" name="Google Shape;81;p18"/>
          <p:cNvSpPr txBox="1"/>
          <p:nvPr>
            <p:ph idx="2" type="body"/>
          </p:nvPr>
        </p:nvSpPr>
        <p:spPr>
          <a:xfrm>
            <a:off x="2324100" y="800100"/>
            <a:ext cx="2019300" cy="2262982"/>
          </a:xfrm>
          <a:prstGeom prst="rect">
            <a:avLst/>
          </a:prstGeom>
          <a:noFill/>
          <a:ln>
            <a:noFill/>
          </a:ln>
        </p:spPr>
        <p:txBody>
          <a:bodyPr anchorCtr="0" anchor="t" bIns="22850" lIns="45725" spcFirstLastPara="1" rIns="45725" wrap="square" tIns="22850">
            <a:normAutofit/>
          </a:bodyPr>
          <a:lstStyle>
            <a:lvl1pPr indent="-317500" lvl="0" marL="457200" algn="l">
              <a:spcBef>
                <a:spcPts val="300"/>
              </a:spcBef>
              <a:spcAft>
                <a:spcPts val="0"/>
              </a:spcAft>
              <a:buClr>
                <a:schemeClr val="dk1"/>
              </a:buClr>
              <a:buSzPts val="1400"/>
              <a:buChar char="•"/>
              <a:defRPr sz="1400"/>
            </a:lvl1pPr>
            <a:lvl2pPr indent="-304800" lvl="1" marL="914400" algn="l">
              <a:spcBef>
                <a:spcPts val="200"/>
              </a:spcBef>
              <a:spcAft>
                <a:spcPts val="0"/>
              </a:spcAft>
              <a:buClr>
                <a:schemeClr val="dk1"/>
              </a:buClr>
              <a:buSzPts val="1200"/>
              <a:buChar char="–"/>
              <a:defRPr sz="1200"/>
            </a:lvl2pPr>
            <a:lvl3pPr indent="-292100" lvl="2" marL="1371600" algn="l">
              <a:spcBef>
                <a:spcPts val="200"/>
              </a:spcBef>
              <a:spcAft>
                <a:spcPts val="0"/>
              </a:spcAft>
              <a:buClr>
                <a:schemeClr val="dk1"/>
              </a:buClr>
              <a:buSzPts val="1000"/>
              <a:buChar char="•"/>
              <a:defRPr sz="1000"/>
            </a:lvl3pPr>
            <a:lvl4pPr indent="-285750" lvl="3" marL="1828800" algn="l">
              <a:spcBef>
                <a:spcPts val="200"/>
              </a:spcBef>
              <a:spcAft>
                <a:spcPts val="0"/>
              </a:spcAft>
              <a:buClr>
                <a:schemeClr val="dk1"/>
              </a:buClr>
              <a:buSzPts val="900"/>
              <a:buChar char="–"/>
              <a:defRPr sz="900"/>
            </a:lvl4pPr>
            <a:lvl5pPr indent="-285750" lvl="4" marL="2286000" algn="l">
              <a:spcBef>
                <a:spcPts val="200"/>
              </a:spcBef>
              <a:spcAft>
                <a:spcPts val="0"/>
              </a:spcAft>
              <a:buClr>
                <a:schemeClr val="dk1"/>
              </a:buClr>
              <a:buSzPts val="900"/>
              <a:buChar char="»"/>
              <a:defRPr sz="900"/>
            </a:lvl5pPr>
            <a:lvl6pPr indent="-285750" lvl="5" marL="2743200" algn="l">
              <a:spcBef>
                <a:spcPts val="200"/>
              </a:spcBef>
              <a:spcAft>
                <a:spcPts val="0"/>
              </a:spcAft>
              <a:buClr>
                <a:schemeClr val="dk1"/>
              </a:buClr>
              <a:buSzPts val="900"/>
              <a:buChar char="•"/>
              <a:defRPr sz="900"/>
            </a:lvl6pPr>
            <a:lvl7pPr indent="-285750" lvl="6" marL="3200400" algn="l">
              <a:spcBef>
                <a:spcPts val="200"/>
              </a:spcBef>
              <a:spcAft>
                <a:spcPts val="0"/>
              </a:spcAft>
              <a:buClr>
                <a:schemeClr val="dk1"/>
              </a:buClr>
              <a:buSzPts val="900"/>
              <a:buChar char="•"/>
              <a:defRPr sz="900"/>
            </a:lvl7pPr>
            <a:lvl8pPr indent="-285750" lvl="7" marL="3657600" algn="l">
              <a:spcBef>
                <a:spcPts val="200"/>
              </a:spcBef>
              <a:spcAft>
                <a:spcPts val="0"/>
              </a:spcAft>
              <a:buClr>
                <a:schemeClr val="dk1"/>
              </a:buClr>
              <a:buSzPts val="900"/>
              <a:buChar char="•"/>
              <a:defRPr sz="900"/>
            </a:lvl8pPr>
            <a:lvl9pPr indent="-285750" lvl="8" marL="4114800" algn="l">
              <a:spcBef>
                <a:spcPts val="200"/>
              </a:spcBef>
              <a:spcAft>
                <a:spcPts val="0"/>
              </a:spcAft>
              <a:buClr>
                <a:schemeClr val="dk1"/>
              </a:buClr>
              <a:buSzPts val="900"/>
              <a:buChar char="•"/>
              <a:defRPr sz="900"/>
            </a:lvl9pPr>
          </a:lstStyle>
          <a:p/>
        </p:txBody>
      </p:sp>
      <p:sp>
        <p:nvSpPr>
          <p:cNvPr id="82" name="Google Shape;82;p18"/>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83" name="Google Shape;83;p18"/>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84" name="Google Shape;84;p18"/>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5" name="Shape 85"/>
        <p:cNvGrpSpPr/>
        <p:nvPr/>
      </p:nvGrpSpPr>
      <p:grpSpPr>
        <a:xfrm>
          <a:off x="0" y="0"/>
          <a:ext cx="0" cy="0"/>
          <a:chOff x="0" y="0"/>
          <a:chExt cx="0" cy="0"/>
        </a:xfrm>
      </p:grpSpPr>
      <p:sp>
        <p:nvSpPr>
          <p:cNvPr id="86" name="Google Shape;86;p19"/>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2200"/>
              <a:buFont typeface="Calibri"/>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87" name="Google Shape;87;p19"/>
          <p:cNvSpPr txBox="1"/>
          <p:nvPr>
            <p:ph idx="1" type="body"/>
          </p:nvPr>
        </p:nvSpPr>
        <p:spPr>
          <a:xfrm>
            <a:off x="228600" y="767556"/>
            <a:ext cx="2020094" cy="319881"/>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chemeClr val="dk1"/>
              </a:buClr>
              <a:buSzPts val="1200"/>
              <a:buNone/>
              <a:defRPr b="1" sz="1200"/>
            </a:lvl1pPr>
            <a:lvl2pPr indent="-228600" lvl="1" marL="914400" algn="l">
              <a:spcBef>
                <a:spcPts val="200"/>
              </a:spcBef>
              <a:spcAft>
                <a:spcPts val="0"/>
              </a:spcAft>
              <a:buClr>
                <a:schemeClr val="dk1"/>
              </a:buClr>
              <a:buSzPts val="1000"/>
              <a:buNone/>
              <a:defRPr b="1" sz="1000"/>
            </a:lvl2pPr>
            <a:lvl3pPr indent="-228600" lvl="2" marL="1371600" algn="l">
              <a:spcBef>
                <a:spcPts val="200"/>
              </a:spcBef>
              <a:spcAft>
                <a:spcPts val="0"/>
              </a:spcAft>
              <a:buClr>
                <a:schemeClr val="dk1"/>
              </a:buClr>
              <a:buSzPts val="900"/>
              <a:buNone/>
              <a:defRPr b="1" sz="900"/>
            </a:lvl3pPr>
            <a:lvl4pPr indent="-228600" lvl="3" marL="1828800" algn="l">
              <a:spcBef>
                <a:spcPts val="200"/>
              </a:spcBef>
              <a:spcAft>
                <a:spcPts val="0"/>
              </a:spcAft>
              <a:buClr>
                <a:schemeClr val="dk1"/>
              </a:buClr>
              <a:buSzPts val="800"/>
              <a:buNone/>
              <a:defRPr b="1" sz="800"/>
            </a:lvl4pPr>
            <a:lvl5pPr indent="-228600" lvl="4" marL="2286000" algn="l">
              <a:spcBef>
                <a:spcPts val="200"/>
              </a:spcBef>
              <a:spcAft>
                <a:spcPts val="0"/>
              </a:spcAft>
              <a:buClr>
                <a:schemeClr val="dk1"/>
              </a:buClr>
              <a:buSzPts val="800"/>
              <a:buNone/>
              <a:defRPr b="1" sz="800"/>
            </a:lvl5pPr>
            <a:lvl6pPr indent="-228600" lvl="5" marL="2743200" algn="l">
              <a:spcBef>
                <a:spcPts val="200"/>
              </a:spcBef>
              <a:spcAft>
                <a:spcPts val="0"/>
              </a:spcAft>
              <a:buClr>
                <a:schemeClr val="dk1"/>
              </a:buClr>
              <a:buSzPts val="800"/>
              <a:buNone/>
              <a:defRPr b="1" sz="800"/>
            </a:lvl6pPr>
            <a:lvl7pPr indent="-228600" lvl="6" marL="3200400" algn="l">
              <a:spcBef>
                <a:spcPts val="200"/>
              </a:spcBef>
              <a:spcAft>
                <a:spcPts val="0"/>
              </a:spcAft>
              <a:buClr>
                <a:schemeClr val="dk1"/>
              </a:buClr>
              <a:buSzPts val="800"/>
              <a:buNone/>
              <a:defRPr b="1" sz="800"/>
            </a:lvl7pPr>
            <a:lvl8pPr indent="-228600" lvl="7" marL="3657600" algn="l">
              <a:spcBef>
                <a:spcPts val="200"/>
              </a:spcBef>
              <a:spcAft>
                <a:spcPts val="0"/>
              </a:spcAft>
              <a:buClr>
                <a:schemeClr val="dk1"/>
              </a:buClr>
              <a:buSzPts val="800"/>
              <a:buNone/>
              <a:defRPr b="1" sz="800"/>
            </a:lvl8pPr>
            <a:lvl9pPr indent="-228600" lvl="8" marL="4114800" algn="l">
              <a:spcBef>
                <a:spcPts val="200"/>
              </a:spcBef>
              <a:spcAft>
                <a:spcPts val="0"/>
              </a:spcAft>
              <a:buClr>
                <a:schemeClr val="dk1"/>
              </a:buClr>
              <a:buSzPts val="800"/>
              <a:buNone/>
              <a:defRPr b="1" sz="800"/>
            </a:lvl9pPr>
          </a:lstStyle>
          <a:p/>
        </p:txBody>
      </p:sp>
      <p:sp>
        <p:nvSpPr>
          <p:cNvPr id="88" name="Google Shape;88;p19"/>
          <p:cNvSpPr txBox="1"/>
          <p:nvPr>
            <p:ph idx="2" type="body"/>
          </p:nvPr>
        </p:nvSpPr>
        <p:spPr>
          <a:xfrm>
            <a:off x="228600" y="1087438"/>
            <a:ext cx="2020094" cy="1975644"/>
          </a:xfrm>
          <a:prstGeom prst="rect">
            <a:avLst/>
          </a:prstGeom>
          <a:noFill/>
          <a:ln>
            <a:noFill/>
          </a:ln>
        </p:spPr>
        <p:txBody>
          <a:bodyPr anchorCtr="0" anchor="t" bIns="22850" lIns="45725" spcFirstLastPara="1" rIns="45725" wrap="square" tIns="22850">
            <a:normAutofit/>
          </a:bodyPr>
          <a:lstStyle>
            <a:lvl1pPr indent="-304800" lvl="0" marL="457200" algn="l">
              <a:spcBef>
                <a:spcPts val="200"/>
              </a:spcBef>
              <a:spcAft>
                <a:spcPts val="0"/>
              </a:spcAft>
              <a:buClr>
                <a:schemeClr val="dk1"/>
              </a:buClr>
              <a:buSzPts val="1200"/>
              <a:buChar char="•"/>
              <a:defRPr sz="1200"/>
            </a:lvl1pPr>
            <a:lvl2pPr indent="-292100" lvl="1" marL="914400" algn="l">
              <a:spcBef>
                <a:spcPts val="200"/>
              </a:spcBef>
              <a:spcAft>
                <a:spcPts val="0"/>
              </a:spcAft>
              <a:buClr>
                <a:schemeClr val="dk1"/>
              </a:buClr>
              <a:buSzPts val="1000"/>
              <a:buChar char="–"/>
              <a:defRPr sz="1000"/>
            </a:lvl2pPr>
            <a:lvl3pPr indent="-285750" lvl="2" marL="1371600" algn="l">
              <a:spcBef>
                <a:spcPts val="200"/>
              </a:spcBef>
              <a:spcAft>
                <a:spcPts val="0"/>
              </a:spcAft>
              <a:buClr>
                <a:schemeClr val="dk1"/>
              </a:buClr>
              <a:buSzPts val="900"/>
              <a:buChar char="•"/>
              <a:defRPr sz="900"/>
            </a:lvl3pPr>
            <a:lvl4pPr indent="-279400" lvl="3" marL="1828800" algn="l">
              <a:spcBef>
                <a:spcPts val="200"/>
              </a:spcBef>
              <a:spcAft>
                <a:spcPts val="0"/>
              </a:spcAft>
              <a:buClr>
                <a:schemeClr val="dk1"/>
              </a:buClr>
              <a:buSzPts val="800"/>
              <a:buChar char="–"/>
              <a:defRPr sz="800"/>
            </a:lvl4pPr>
            <a:lvl5pPr indent="-279400" lvl="4" marL="2286000" algn="l">
              <a:spcBef>
                <a:spcPts val="200"/>
              </a:spcBef>
              <a:spcAft>
                <a:spcPts val="0"/>
              </a:spcAft>
              <a:buClr>
                <a:schemeClr val="dk1"/>
              </a:buClr>
              <a:buSzPts val="800"/>
              <a:buChar char="»"/>
              <a:defRPr sz="800"/>
            </a:lvl5pPr>
            <a:lvl6pPr indent="-279400" lvl="5" marL="2743200" algn="l">
              <a:spcBef>
                <a:spcPts val="200"/>
              </a:spcBef>
              <a:spcAft>
                <a:spcPts val="0"/>
              </a:spcAft>
              <a:buClr>
                <a:schemeClr val="dk1"/>
              </a:buClr>
              <a:buSzPts val="800"/>
              <a:buChar char="•"/>
              <a:defRPr sz="800"/>
            </a:lvl6pPr>
            <a:lvl7pPr indent="-279400" lvl="6" marL="3200400" algn="l">
              <a:spcBef>
                <a:spcPts val="200"/>
              </a:spcBef>
              <a:spcAft>
                <a:spcPts val="0"/>
              </a:spcAft>
              <a:buClr>
                <a:schemeClr val="dk1"/>
              </a:buClr>
              <a:buSzPts val="800"/>
              <a:buChar char="•"/>
              <a:defRPr sz="800"/>
            </a:lvl7pPr>
            <a:lvl8pPr indent="-279400" lvl="7" marL="3657600" algn="l">
              <a:spcBef>
                <a:spcPts val="200"/>
              </a:spcBef>
              <a:spcAft>
                <a:spcPts val="0"/>
              </a:spcAft>
              <a:buClr>
                <a:schemeClr val="dk1"/>
              </a:buClr>
              <a:buSzPts val="800"/>
              <a:buChar char="•"/>
              <a:defRPr sz="800"/>
            </a:lvl8pPr>
            <a:lvl9pPr indent="-279400" lvl="8" marL="4114800" algn="l">
              <a:spcBef>
                <a:spcPts val="200"/>
              </a:spcBef>
              <a:spcAft>
                <a:spcPts val="0"/>
              </a:spcAft>
              <a:buClr>
                <a:schemeClr val="dk1"/>
              </a:buClr>
              <a:buSzPts val="800"/>
              <a:buChar char="•"/>
              <a:defRPr sz="800"/>
            </a:lvl9pPr>
          </a:lstStyle>
          <a:p/>
        </p:txBody>
      </p:sp>
      <p:sp>
        <p:nvSpPr>
          <p:cNvPr id="89" name="Google Shape;89;p19"/>
          <p:cNvSpPr txBox="1"/>
          <p:nvPr>
            <p:ph idx="3" type="body"/>
          </p:nvPr>
        </p:nvSpPr>
        <p:spPr>
          <a:xfrm>
            <a:off x="2322513" y="767556"/>
            <a:ext cx="2020888" cy="319881"/>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chemeClr val="dk1"/>
              </a:buClr>
              <a:buSzPts val="1200"/>
              <a:buNone/>
              <a:defRPr b="1" sz="1200"/>
            </a:lvl1pPr>
            <a:lvl2pPr indent="-228600" lvl="1" marL="914400" algn="l">
              <a:spcBef>
                <a:spcPts val="200"/>
              </a:spcBef>
              <a:spcAft>
                <a:spcPts val="0"/>
              </a:spcAft>
              <a:buClr>
                <a:schemeClr val="dk1"/>
              </a:buClr>
              <a:buSzPts val="1000"/>
              <a:buNone/>
              <a:defRPr b="1" sz="1000"/>
            </a:lvl2pPr>
            <a:lvl3pPr indent="-228600" lvl="2" marL="1371600" algn="l">
              <a:spcBef>
                <a:spcPts val="200"/>
              </a:spcBef>
              <a:spcAft>
                <a:spcPts val="0"/>
              </a:spcAft>
              <a:buClr>
                <a:schemeClr val="dk1"/>
              </a:buClr>
              <a:buSzPts val="900"/>
              <a:buNone/>
              <a:defRPr b="1" sz="900"/>
            </a:lvl3pPr>
            <a:lvl4pPr indent="-228600" lvl="3" marL="1828800" algn="l">
              <a:spcBef>
                <a:spcPts val="200"/>
              </a:spcBef>
              <a:spcAft>
                <a:spcPts val="0"/>
              </a:spcAft>
              <a:buClr>
                <a:schemeClr val="dk1"/>
              </a:buClr>
              <a:buSzPts val="800"/>
              <a:buNone/>
              <a:defRPr b="1" sz="800"/>
            </a:lvl4pPr>
            <a:lvl5pPr indent="-228600" lvl="4" marL="2286000" algn="l">
              <a:spcBef>
                <a:spcPts val="200"/>
              </a:spcBef>
              <a:spcAft>
                <a:spcPts val="0"/>
              </a:spcAft>
              <a:buClr>
                <a:schemeClr val="dk1"/>
              </a:buClr>
              <a:buSzPts val="800"/>
              <a:buNone/>
              <a:defRPr b="1" sz="800"/>
            </a:lvl5pPr>
            <a:lvl6pPr indent="-228600" lvl="5" marL="2743200" algn="l">
              <a:spcBef>
                <a:spcPts val="200"/>
              </a:spcBef>
              <a:spcAft>
                <a:spcPts val="0"/>
              </a:spcAft>
              <a:buClr>
                <a:schemeClr val="dk1"/>
              </a:buClr>
              <a:buSzPts val="800"/>
              <a:buNone/>
              <a:defRPr b="1" sz="800"/>
            </a:lvl6pPr>
            <a:lvl7pPr indent="-228600" lvl="6" marL="3200400" algn="l">
              <a:spcBef>
                <a:spcPts val="200"/>
              </a:spcBef>
              <a:spcAft>
                <a:spcPts val="0"/>
              </a:spcAft>
              <a:buClr>
                <a:schemeClr val="dk1"/>
              </a:buClr>
              <a:buSzPts val="800"/>
              <a:buNone/>
              <a:defRPr b="1" sz="800"/>
            </a:lvl7pPr>
            <a:lvl8pPr indent="-228600" lvl="7" marL="3657600" algn="l">
              <a:spcBef>
                <a:spcPts val="200"/>
              </a:spcBef>
              <a:spcAft>
                <a:spcPts val="0"/>
              </a:spcAft>
              <a:buClr>
                <a:schemeClr val="dk1"/>
              </a:buClr>
              <a:buSzPts val="800"/>
              <a:buNone/>
              <a:defRPr b="1" sz="800"/>
            </a:lvl8pPr>
            <a:lvl9pPr indent="-228600" lvl="8" marL="4114800" algn="l">
              <a:spcBef>
                <a:spcPts val="200"/>
              </a:spcBef>
              <a:spcAft>
                <a:spcPts val="0"/>
              </a:spcAft>
              <a:buClr>
                <a:schemeClr val="dk1"/>
              </a:buClr>
              <a:buSzPts val="800"/>
              <a:buNone/>
              <a:defRPr b="1" sz="800"/>
            </a:lvl9pPr>
          </a:lstStyle>
          <a:p/>
        </p:txBody>
      </p:sp>
      <p:sp>
        <p:nvSpPr>
          <p:cNvPr id="90" name="Google Shape;90;p19"/>
          <p:cNvSpPr txBox="1"/>
          <p:nvPr>
            <p:ph idx="4" type="body"/>
          </p:nvPr>
        </p:nvSpPr>
        <p:spPr>
          <a:xfrm>
            <a:off x="2322513" y="1087438"/>
            <a:ext cx="2020888" cy="1975644"/>
          </a:xfrm>
          <a:prstGeom prst="rect">
            <a:avLst/>
          </a:prstGeom>
          <a:noFill/>
          <a:ln>
            <a:noFill/>
          </a:ln>
        </p:spPr>
        <p:txBody>
          <a:bodyPr anchorCtr="0" anchor="t" bIns="22850" lIns="45725" spcFirstLastPara="1" rIns="45725" wrap="square" tIns="22850">
            <a:normAutofit/>
          </a:bodyPr>
          <a:lstStyle>
            <a:lvl1pPr indent="-304800" lvl="0" marL="457200" algn="l">
              <a:spcBef>
                <a:spcPts val="200"/>
              </a:spcBef>
              <a:spcAft>
                <a:spcPts val="0"/>
              </a:spcAft>
              <a:buClr>
                <a:schemeClr val="dk1"/>
              </a:buClr>
              <a:buSzPts val="1200"/>
              <a:buChar char="•"/>
              <a:defRPr sz="1200"/>
            </a:lvl1pPr>
            <a:lvl2pPr indent="-292100" lvl="1" marL="914400" algn="l">
              <a:spcBef>
                <a:spcPts val="200"/>
              </a:spcBef>
              <a:spcAft>
                <a:spcPts val="0"/>
              </a:spcAft>
              <a:buClr>
                <a:schemeClr val="dk1"/>
              </a:buClr>
              <a:buSzPts val="1000"/>
              <a:buChar char="–"/>
              <a:defRPr sz="1000"/>
            </a:lvl2pPr>
            <a:lvl3pPr indent="-285750" lvl="2" marL="1371600" algn="l">
              <a:spcBef>
                <a:spcPts val="200"/>
              </a:spcBef>
              <a:spcAft>
                <a:spcPts val="0"/>
              </a:spcAft>
              <a:buClr>
                <a:schemeClr val="dk1"/>
              </a:buClr>
              <a:buSzPts val="900"/>
              <a:buChar char="•"/>
              <a:defRPr sz="900"/>
            </a:lvl3pPr>
            <a:lvl4pPr indent="-279400" lvl="3" marL="1828800" algn="l">
              <a:spcBef>
                <a:spcPts val="200"/>
              </a:spcBef>
              <a:spcAft>
                <a:spcPts val="0"/>
              </a:spcAft>
              <a:buClr>
                <a:schemeClr val="dk1"/>
              </a:buClr>
              <a:buSzPts val="800"/>
              <a:buChar char="–"/>
              <a:defRPr sz="800"/>
            </a:lvl4pPr>
            <a:lvl5pPr indent="-279400" lvl="4" marL="2286000" algn="l">
              <a:spcBef>
                <a:spcPts val="200"/>
              </a:spcBef>
              <a:spcAft>
                <a:spcPts val="0"/>
              </a:spcAft>
              <a:buClr>
                <a:schemeClr val="dk1"/>
              </a:buClr>
              <a:buSzPts val="800"/>
              <a:buChar char="»"/>
              <a:defRPr sz="800"/>
            </a:lvl5pPr>
            <a:lvl6pPr indent="-279400" lvl="5" marL="2743200" algn="l">
              <a:spcBef>
                <a:spcPts val="200"/>
              </a:spcBef>
              <a:spcAft>
                <a:spcPts val="0"/>
              </a:spcAft>
              <a:buClr>
                <a:schemeClr val="dk1"/>
              </a:buClr>
              <a:buSzPts val="800"/>
              <a:buChar char="•"/>
              <a:defRPr sz="800"/>
            </a:lvl6pPr>
            <a:lvl7pPr indent="-279400" lvl="6" marL="3200400" algn="l">
              <a:spcBef>
                <a:spcPts val="200"/>
              </a:spcBef>
              <a:spcAft>
                <a:spcPts val="0"/>
              </a:spcAft>
              <a:buClr>
                <a:schemeClr val="dk1"/>
              </a:buClr>
              <a:buSzPts val="800"/>
              <a:buChar char="•"/>
              <a:defRPr sz="800"/>
            </a:lvl7pPr>
            <a:lvl8pPr indent="-279400" lvl="7" marL="3657600" algn="l">
              <a:spcBef>
                <a:spcPts val="200"/>
              </a:spcBef>
              <a:spcAft>
                <a:spcPts val="0"/>
              </a:spcAft>
              <a:buClr>
                <a:schemeClr val="dk1"/>
              </a:buClr>
              <a:buSzPts val="800"/>
              <a:buChar char="•"/>
              <a:defRPr sz="800"/>
            </a:lvl8pPr>
            <a:lvl9pPr indent="-279400" lvl="8" marL="4114800" algn="l">
              <a:spcBef>
                <a:spcPts val="200"/>
              </a:spcBef>
              <a:spcAft>
                <a:spcPts val="0"/>
              </a:spcAft>
              <a:buClr>
                <a:schemeClr val="dk1"/>
              </a:buClr>
              <a:buSzPts val="800"/>
              <a:buChar char="•"/>
              <a:defRPr sz="800"/>
            </a:lvl9pPr>
          </a:lstStyle>
          <a:p/>
        </p:txBody>
      </p:sp>
      <p:sp>
        <p:nvSpPr>
          <p:cNvPr id="91" name="Google Shape;91;p19"/>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2" name="Google Shape;92;p19"/>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3" name="Google Shape;93;p19"/>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4" name="Shape 94"/>
        <p:cNvGrpSpPr/>
        <p:nvPr/>
      </p:nvGrpSpPr>
      <p:grpSpPr>
        <a:xfrm>
          <a:off x="0" y="0"/>
          <a:ext cx="0" cy="0"/>
          <a:chOff x="0" y="0"/>
          <a:chExt cx="0" cy="0"/>
        </a:xfrm>
      </p:grpSpPr>
      <p:sp>
        <p:nvSpPr>
          <p:cNvPr id="95" name="Google Shape;95;p20"/>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96" name="Google Shape;96;p20"/>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7" name="Google Shape;97;p20"/>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8" name="Google Shape;98;p20"/>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228600" y="136525"/>
            <a:ext cx="1504157" cy="581025"/>
          </a:xfrm>
          <a:prstGeom prst="rect">
            <a:avLst/>
          </a:prstGeom>
          <a:noFill/>
          <a:ln>
            <a:noFill/>
          </a:ln>
        </p:spPr>
        <p:txBody>
          <a:bodyPr anchorCtr="0" anchor="b" bIns="22850" lIns="45725" spcFirstLastPara="1" rIns="45725" wrap="square" tIns="22850">
            <a:normAutofit/>
          </a:bodyPr>
          <a:lstStyle>
            <a:lvl1pPr lvl="0" algn="l">
              <a:spcBef>
                <a:spcPts val="0"/>
              </a:spcBef>
              <a:spcAft>
                <a:spcPts val="0"/>
              </a:spcAft>
              <a:buClr>
                <a:schemeClr val="dk1"/>
              </a:buClr>
              <a:buSzPts val="1000"/>
              <a:buFont typeface="Calibri"/>
              <a:buNone/>
              <a:defRPr b="1" sz="1000"/>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01" name="Google Shape;101;p21"/>
          <p:cNvSpPr txBox="1"/>
          <p:nvPr>
            <p:ph idx="1" type="body"/>
          </p:nvPr>
        </p:nvSpPr>
        <p:spPr>
          <a:xfrm>
            <a:off x="1787525" y="136525"/>
            <a:ext cx="2555875" cy="2926557"/>
          </a:xfrm>
          <a:prstGeom prst="rect">
            <a:avLst/>
          </a:prstGeom>
          <a:noFill/>
          <a:ln>
            <a:noFill/>
          </a:ln>
        </p:spPr>
        <p:txBody>
          <a:bodyPr anchorCtr="0" anchor="t" bIns="22850" lIns="45725" spcFirstLastPara="1" rIns="45725" wrap="square" tIns="22850">
            <a:normAutofit/>
          </a:bodyPr>
          <a:lstStyle>
            <a:lvl1pPr indent="-330200" lvl="0" marL="457200" algn="l">
              <a:spcBef>
                <a:spcPts val="300"/>
              </a:spcBef>
              <a:spcAft>
                <a:spcPts val="0"/>
              </a:spcAft>
              <a:buClr>
                <a:schemeClr val="dk1"/>
              </a:buClr>
              <a:buSzPts val="1600"/>
              <a:buChar char="•"/>
              <a:defRPr sz="1600"/>
            </a:lvl1pPr>
            <a:lvl2pPr indent="-317500" lvl="1" marL="914400" algn="l">
              <a:spcBef>
                <a:spcPts val="300"/>
              </a:spcBef>
              <a:spcAft>
                <a:spcPts val="0"/>
              </a:spcAft>
              <a:buClr>
                <a:schemeClr val="dk1"/>
              </a:buClr>
              <a:buSzPts val="1400"/>
              <a:buChar char="–"/>
              <a:defRPr sz="1400"/>
            </a:lvl2pPr>
            <a:lvl3pPr indent="-304800" lvl="2" marL="1371600" algn="l">
              <a:spcBef>
                <a:spcPts val="200"/>
              </a:spcBef>
              <a:spcAft>
                <a:spcPts val="0"/>
              </a:spcAft>
              <a:buClr>
                <a:schemeClr val="dk1"/>
              </a:buClr>
              <a:buSzPts val="1200"/>
              <a:buChar char="•"/>
              <a:defRPr sz="1200"/>
            </a:lvl3pPr>
            <a:lvl4pPr indent="-292100" lvl="3" marL="1828800" algn="l">
              <a:spcBef>
                <a:spcPts val="200"/>
              </a:spcBef>
              <a:spcAft>
                <a:spcPts val="0"/>
              </a:spcAft>
              <a:buClr>
                <a:schemeClr val="dk1"/>
              </a:buClr>
              <a:buSzPts val="1000"/>
              <a:buChar char="–"/>
              <a:defRPr sz="1000"/>
            </a:lvl4pPr>
            <a:lvl5pPr indent="-292100" lvl="4" marL="2286000" algn="l">
              <a:spcBef>
                <a:spcPts val="200"/>
              </a:spcBef>
              <a:spcAft>
                <a:spcPts val="0"/>
              </a:spcAft>
              <a:buClr>
                <a:schemeClr val="dk1"/>
              </a:buClr>
              <a:buSzPts val="1000"/>
              <a:buChar char="»"/>
              <a:defRPr sz="1000"/>
            </a:lvl5pPr>
            <a:lvl6pPr indent="-292100" lvl="5" marL="2743200" algn="l">
              <a:spcBef>
                <a:spcPts val="200"/>
              </a:spcBef>
              <a:spcAft>
                <a:spcPts val="0"/>
              </a:spcAft>
              <a:buClr>
                <a:schemeClr val="dk1"/>
              </a:buClr>
              <a:buSzPts val="1000"/>
              <a:buChar char="•"/>
              <a:defRPr sz="1000"/>
            </a:lvl6pPr>
            <a:lvl7pPr indent="-292100" lvl="6" marL="3200400" algn="l">
              <a:spcBef>
                <a:spcPts val="200"/>
              </a:spcBef>
              <a:spcAft>
                <a:spcPts val="0"/>
              </a:spcAft>
              <a:buClr>
                <a:schemeClr val="dk1"/>
              </a:buClr>
              <a:buSzPts val="1000"/>
              <a:buChar char="•"/>
              <a:defRPr sz="1000"/>
            </a:lvl7pPr>
            <a:lvl8pPr indent="-292100" lvl="7" marL="3657600" algn="l">
              <a:spcBef>
                <a:spcPts val="200"/>
              </a:spcBef>
              <a:spcAft>
                <a:spcPts val="0"/>
              </a:spcAft>
              <a:buClr>
                <a:schemeClr val="dk1"/>
              </a:buClr>
              <a:buSzPts val="1000"/>
              <a:buChar char="•"/>
              <a:defRPr sz="1000"/>
            </a:lvl8pPr>
            <a:lvl9pPr indent="-292100" lvl="8" marL="4114800" algn="l">
              <a:spcBef>
                <a:spcPts val="200"/>
              </a:spcBef>
              <a:spcAft>
                <a:spcPts val="0"/>
              </a:spcAft>
              <a:buClr>
                <a:schemeClr val="dk1"/>
              </a:buClr>
              <a:buSzPts val="1000"/>
              <a:buChar char="•"/>
              <a:defRPr sz="1000"/>
            </a:lvl9pPr>
          </a:lstStyle>
          <a:p/>
        </p:txBody>
      </p:sp>
      <p:sp>
        <p:nvSpPr>
          <p:cNvPr id="102" name="Google Shape;102;p21"/>
          <p:cNvSpPr txBox="1"/>
          <p:nvPr>
            <p:ph idx="2" type="body"/>
          </p:nvPr>
        </p:nvSpPr>
        <p:spPr>
          <a:xfrm>
            <a:off x="228600" y="717550"/>
            <a:ext cx="1504157" cy="2345532"/>
          </a:xfrm>
          <a:prstGeom prst="rect">
            <a:avLst/>
          </a:prstGeom>
          <a:noFill/>
          <a:ln>
            <a:noFill/>
          </a:ln>
        </p:spPr>
        <p:txBody>
          <a:bodyPr anchorCtr="0" anchor="t" bIns="22850" lIns="45725" spcFirstLastPara="1" rIns="45725" wrap="square" tIns="22850">
            <a:normAutofit/>
          </a:bodyPr>
          <a:lstStyle>
            <a:lvl1pPr indent="-228600" lvl="0" marL="457200" algn="l">
              <a:spcBef>
                <a:spcPts val="100"/>
              </a:spcBef>
              <a:spcAft>
                <a:spcPts val="0"/>
              </a:spcAft>
              <a:buClr>
                <a:schemeClr val="dk1"/>
              </a:buClr>
              <a:buSzPts val="700"/>
              <a:buNone/>
              <a:defRPr sz="700"/>
            </a:lvl1pPr>
            <a:lvl2pPr indent="-228600" lvl="1" marL="914400" algn="l">
              <a:spcBef>
                <a:spcPts val="100"/>
              </a:spcBef>
              <a:spcAft>
                <a:spcPts val="0"/>
              </a:spcAft>
              <a:buClr>
                <a:schemeClr val="dk1"/>
              </a:buClr>
              <a:buSzPts val="600"/>
              <a:buNone/>
              <a:defRPr sz="600"/>
            </a:lvl2pPr>
            <a:lvl3pPr indent="-228600" lvl="2" marL="1371600" algn="l">
              <a:spcBef>
                <a:spcPts val="100"/>
              </a:spcBef>
              <a:spcAft>
                <a:spcPts val="0"/>
              </a:spcAft>
              <a:buClr>
                <a:schemeClr val="dk1"/>
              </a:buClr>
              <a:buSzPts val="500"/>
              <a:buNone/>
              <a:defRPr sz="500"/>
            </a:lvl3pPr>
            <a:lvl4pPr indent="-228600" lvl="3" marL="1828800" algn="l">
              <a:spcBef>
                <a:spcPts val="100"/>
              </a:spcBef>
              <a:spcAft>
                <a:spcPts val="0"/>
              </a:spcAft>
              <a:buClr>
                <a:schemeClr val="dk1"/>
              </a:buClr>
              <a:buSzPts val="500"/>
              <a:buNone/>
              <a:defRPr sz="500"/>
            </a:lvl4pPr>
            <a:lvl5pPr indent="-228600" lvl="4" marL="2286000" algn="l">
              <a:spcBef>
                <a:spcPts val="100"/>
              </a:spcBef>
              <a:spcAft>
                <a:spcPts val="0"/>
              </a:spcAft>
              <a:buClr>
                <a:schemeClr val="dk1"/>
              </a:buClr>
              <a:buSzPts val="500"/>
              <a:buNone/>
              <a:defRPr sz="500"/>
            </a:lvl5pPr>
            <a:lvl6pPr indent="-228600" lvl="5" marL="2743200" algn="l">
              <a:spcBef>
                <a:spcPts val="100"/>
              </a:spcBef>
              <a:spcAft>
                <a:spcPts val="0"/>
              </a:spcAft>
              <a:buClr>
                <a:schemeClr val="dk1"/>
              </a:buClr>
              <a:buSzPts val="500"/>
              <a:buNone/>
              <a:defRPr sz="500"/>
            </a:lvl6pPr>
            <a:lvl7pPr indent="-228600" lvl="6" marL="3200400" algn="l">
              <a:spcBef>
                <a:spcPts val="100"/>
              </a:spcBef>
              <a:spcAft>
                <a:spcPts val="0"/>
              </a:spcAft>
              <a:buClr>
                <a:schemeClr val="dk1"/>
              </a:buClr>
              <a:buSzPts val="500"/>
              <a:buNone/>
              <a:defRPr sz="500"/>
            </a:lvl7pPr>
            <a:lvl8pPr indent="-228600" lvl="7" marL="3657600" algn="l">
              <a:spcBef>
                <a:spcPts val="100"/>
              </a:spcBef>
              <a:spcAft>
                <a:spcPts val="0"/>
              </a:spcAft>
              <a:buClr>
                <a:schemeClr val="dk1"/>
              </a:buClr>
              <a:buSzPts val="500"/>
              <a:buNone/>
              <a:defRPr sz="500"/>
            </a:lvl8pPr>
            <a:lvl9pPr indent="-228600" lvl="8" marL="4114800" algn="l">
              <a:spcBef>
                <a:spcPts val="100"/>
              </a:spcBef>
              <a:spcAft>
                <a:spcPts val="0"/>
              </a:spcAft>
              <a:buClr>
                <a:schemeClr val="dk1"/>
              </a:buClr>
              <a:buSzPts val="500"/>
              <a:buNone/>
              <a:defRPr sz="500"/>
            </a:lvl9pPr>
          </a:lstStyle>
          <a:p/>
        </p:txBody>
      </p:sp>
      <p:sp>
        <p:nvSpPr>
          <p:cNvPr id="103" name="Google Shape;103;p21"/>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04" name="Google Shape;104;p21"/>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05" name="Google Shape;105;p21"/>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896144" y="2400300"/>
            <a:ext cx="2743200" cy="283369"/>
          </a:xfrm>
          <a:prstGeom prst="rect">
            <a:avLst/>
          </a:prstGeom>
          <a:noFill/>
          <a:ln>
            <a:noFill/>
          </a:ln>
        </p:spPr>
        <p:txBody>
          <a:bodyPr anchorCtr="0" anchor="b" bIns="22850" lIns="45725" spcFirstLastPara="1" rIns="45725" wrap="square" tIns="22850">
            <a:normAutofit/>
          </a:bodyPr>
          <a:lstStyle>
            <a:lvl1pPr lvl="0" algn="l">
              <a:spcBef>
                <a:spcPts val="0"/>
              </a:spcBef>
              <a:spcAft>
                <a:spcPts val="0"/>
              </a:spcAft>
              <a:buClr>
                <a:schemeClr val="dk1"/>
              </a:buClr>
              <a:buSzPts val="1000"/>
              <a:buFont typeface="Calibri"/>
              <a:buNone/>
              <a:defRPr b="1" sz="1000"/>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08" name="Google Shape;108;p22"/>
          <p:cNvSpPr/>
          <p:nvPr>
            <p:ph idx="2" type="pic"/>
          </p:nvPr>
        </p:nvSpPr>
        <p:spPr>
          <a:xfrm>
            <a:off x="896144" y="306388"/>
            <a:ext cx="2743200" cy="2057400"/>
          </a:xfrm>
          <a:prstGeom prst="rect">
            <a:avLst/>
          </a:prstGeom>
          <a:noFill/>
          <a:ln>
            <a:noFill/>
          </a:ln>
        </p:spPr>
      </p:sp>
      <p:sp>
        <p:nvSpPr>
          <p:cNvPr id="109" name="Google Shape;109;p22"/>
          <p:cNvSpPr txBox="1"/>
          <p:nvPr>
            <p:ph idx="1" type="body"/>
          </p:nvPr>
        </p:nvSpPr>
        <p:spPr>
          <a:xfrm>
            <a:off x="896144" y="2683669"/>
            <a:ext cx="2743200" cy="402431"/>
          </a:xfrm>
          <a:prstGeom prst="rect">
            <a:avLst/>
          </a:prstGeom>
          <a:noFill/>
          <a:ln>
            <a:noFill/>
          </a:ln>
        </p:spPr>
        <p:txBody>
          <a:bodyPr anchorCtr="0" anchor="t" bIns="22850" lIns="45725" spcFirstLastPara="1" rIns="45725" wrap="square" tIns="22850">
            <a:normAutofit/>
          </a:bodyPr>
          <a:lstStyle>
            <a:lvl1pPr indent="-228600" lvl="0" marL="457200" algn="l">
              <a:spcBef>
                <a:spcPts val="100"/>
              </a:spcBef>
              <a:spcAft>
                <a:spcPts val="0"/>
              </a:spcAft>
              <a:buClr>
                <a:schemeClr val="dk1"/>
              </a:buClr>
              <a:buSzPts val="700"/>
              <a:buNone/>
              <a:defRPr sz="700"/>
            </a:lvl1pPr>
            <a:lvl2pPr indent="-228600" lvl="1" marL="914400" algn="l">
              <a:spcBef>
                <a:spcPts val="100"/>
              </a:spcBef>
              <a:spcAft>
                <a:spcPts val="0"/>
              </a:spcAft>
              <a:buClr>
                <a:schemeClr val="dk1"/>
              </a:buClr>
              <a:buSzPts val="600"/>
              <a:buNone/>
              <a:defRPr sz="600"/>
            </a:lvl2pPr>
            <a:lvl3pPr indent="-228600" lvl="2" marL="1371600" algn="l">
              <a:spcBef>
                <a:spcPts val="100"/>
              </a:spcBef>
              <a:spcAft>
                <a:spcPts val="0"/>
              </a:spcAft>
              <a:buClr>
                <a:schemeClr val="dk1"/>
              </a:buClr>
              <a:buSzPts val="500"/>
              <a:buNone/>
              <a:defRPr sz="500"/>
            </a:lvl3pPr>
            <a:lvl4pPr indent="-228600" lvl="3" marL="1828800" algn="l">
              <a:spcBef>
                <a:spcPts val="100"/>
              </a:spcBef>
              <a:spcAft>
                <a:spcPts val="0"/>
              </a:spcAft>
              <a:buClr>
                <a:schemeClr val="dk1"/>
              </a:buClr>
              <a:buSzPts val="500"/>
              <a:buNone/>
              <a:defRPr sz="500"/>
            </a:lvl4pPr>
            <a:lvl5pPr indent="-228600" lvl="4" marL="2286000" algn="l">
              <a:spcBef>
                <a:spcPts val="100"/>
              </a:spcBef>
              <a:spcAft>
                <a:spcPts val="0"/>
              </a:spcAft>
              <a:buClr>
                <a:schemeClr val="dk1"/>
              </a:buClr>
              <a:buSzPts val="500"/>
              <a:buNone/>
              <a:defRPr sz="500"/>
            </a:lvl5pPr>
            <a:lvl6pPr indent="-228600" lvl="5" marL="2743200" algn="l">
              <a:spcBef>
                <a:spcPts val="100"/>
              </a:spcBef>
              <a:spcAft>
                <a:spcPts val="0"/>
              </a:spcAft>
              <a:buClr>
                <a:schemeClr val="dk1"/>
              </a:buClr>
              <a:buSzPts val="500"/>
              <a:buNone/>
              <a:defRPr sz="500"/>
            </a:lvl6pPr>
            <a:lvl7pPr indent="-228600" lvl="6" marL="3200400" algn="l">
              <a:spcBef>
                <a:spcPts val="100"/>
              </a:spcBef>
              <a:spcAft>
                <a:spcPts val="0"/>
              </a:spcAft>
              <a:buClr>
                <a:schemeClr val="dk1"/>
              </a:buClr>
              <a:buSzPts val="500"/>
              <a:buNone/>
              <a:defRPr sz="500"/>
            </a:lvl7pPr>
            <a:lvl8pPr indent="-228600" lvl="7" marL="3657600" algn="l">
              <a:spcBef>
                <a:spcPts val="100"/>
              </a:spcBef>
              <a:spcAft>
                <a:spcPts val="0"/>
              </a:spcAft>
              <a:buClr>
                <a:schemeClr val="dk1"/>
              </a:buClr>
              <a:buSzPts val="500"/>
              <a:buNone/>
              <a:defRPr sz="500"/>
            </a:lvl8pPr>
            <a:lvl9pPr indent="-228600" lvl="8" marL="4114800" algn="l">
              <a:spcBef>
                <a:spcPts val="100"/>
              </a:spcBef>
              <a:spcAft>
                <a:spcPts val="0"/>
              </a:spcAft>
              <a:buClr>
                <a:schemeClr val="dk1"/>
              </a:buClr>
              <a:buSzPts val="500"/>
              <a:buNone/>
              <a:defRPr sz="500"/>
            </a:lvl9pPr>
          </a:lstStyle>
          <a:p/>
        </p:txBody>
      </p:sp>
      <p:sp>
        <p:nvSpPr>
          <p:cNvPr id="110" name="Google Shape;110;p22"/>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1" name="Google Shape;111;p22"/>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2" name="Google Shape;112;p22"/>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15" name="Google Shape;115;p23"/>
          <p:cNvSpPr txBox="1"/>
          <p:nvPr>
            <p:ph idx="1" type="body"/>
          </p:nvPr>
        </p:nvSpPr>
        <p:spPr>
          <a:xfrm rot="5400000">
            <a:off x="1154509" y="-125809"/>
            <a:ext cx="2262982" cy="4114800"/>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116" name="Google Shape;116;p23"/>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7" name="Google Shape;117;p23"/>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8" name="Google Shape;118;p23"/>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2366169" y="1085850"/>
            <a:ext cx="2925763" cy="10287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21" name="Google Shape;121;p24"/>
          <p:cNvSpPr txBox="1"/>
          <p:nvPr>
            <p:ph idx="1" type="body"/>
          </p:nvPr>
        </p:nvSpPr>
        <p:spPr>
          <a:xfrm rot="5400000">
            <a:off x="270669" y="95250"/>
            <a:ext cx="2925763" cy="3009900"/>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122" name="Google Shape;122;p24"/>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23" name="Google Shape;123;p24"/>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24" name="Google Shape;124;p24"/>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marR="0" rtl="0" algn="ctr">
              <a:spcBef>
                <a:spcPts val="0"/>
              </a:spcBef>
              <a:spcAft>
                <a:spcPts val="0"/>
              </a:spcAft>
              <a:buClr>
                <a:schemeClr val="dk1"/>
              </a:buClr>
              <a:buSzPts val="2200"/>
              <a:buFont typeface="Calibri"/>
              <a:buNone/>
              <a:defRPr b="0" i="0" sz="2200" u="none" cap="none" strike="noStrike">
                <a:solidFill>
                  <a:schemeClr val="dk1"/>
                </a:solidFill>
                <a:latin typeface="Calibri"/>
                <a:ea typeface="Calibri"/>
                <a:cs typeface="Calibri"/>
                <a:sym typeface="Calibri"/>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p:txBody>
      </p:sp>
      <p:sp>
        <p:nvSpPr>
          <p:cNvPr id="52" name="Google Shape;52;p13"/>
          <p:cNvSpPr txBox="1"/>
          <p:nvPr>
            <p:ph idx="1" type="body"/>
          </p:nvPr>
        </p:nvSpPr>
        <p:spPr>
          <a:xfrm>
            <a:off x="228600" y="800100"/>
            <a:ext cx="4114800" cy="2262982"/>
          </a:xfrm>
          <a:prstGeom prst="rect">
            <a:avLst/>
          </a:prstGeom>
          <a:noFill/>
          <a:ln>
            <a:noFill/>
          </a:ln>
        </p:spPr>
        <p:txBody>
          <a:bodyPr anchorCtr="0" anchor="t" bIns="22850" lIns="45725" spcFirstLastPara="1" rIns="45725" wrap="square" tIns="22850">
            <a:normAutofit/>
          </a:bodyPr>
          <a:lstStyle>
            <a:lvl1pPr indent="-330200" lvl="0" marL="457200" marR="0" rtl="0" algn="l">
              <a:spcBef>
                <a:spcPts val="3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indent="-317500" lvl="1" marL="914400" marR="0" rtl="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04800" lvl="2" marL="1371600" marR="0" rtl="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3pPr>
            <a:lvl4pPr indent="-292100" lvl="3" marL="18288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4pPr>
            <a:lvl5pPr indent="-292100" lvl="4" marL="22860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5pPr>
            <a:lvl6pPr indent="-292100" lvl="5" marL="27432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6pPr>
            <a:lvl7pPr indent="-292100" lvl="6" marL="32004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7pPr>
            <a:lvl8pPr indent="-292100" lvl="7" marL="36576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8pPr>
            <a:lvl9pPr indent="-292100" lvl="8" marL="41148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marR="0" rtl="0" algn="l">
              <a:spcBef>
                <a:spcPts val="0"/>
              </a:spcBef>
              <a:spcAft>
                <a:spcPts val="0"/>
              </a:spcAft>
              <a:buSzPts val="700"/>
              <a:buNone/>
              <a:defRPr b="0" i="0" sz="600" u="none" cap="none" strike="noStrike">
                <a:solidFill>
                  <a:srgbClr val="888888"/>
                </a:solidFill>
                <a:latin typeface="Calibri"/>
                <a:ea typeface="Calibri"/>
                <a:cs typeface="Calibri"/>
                <a:sym typeface="Calibri"/>
              </a:defRPr>
            </a:lvl1pPr>
            <a:lvl2pPr lvl="1"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marR="0" rtl="0" algn="ctr">
              <a:spcBef>
                <a:spcPts val="0"/>
              </a:spcBef>
              <a:spcAft>
                <a:spcPts val="0"/>
              </a:spcAft>
              <a:buSzPts val="700"/>
              <a:buNone/>
              <a:defRPr b="0" i="0" sz="600" u="none" cap="none" strike="noStrike">
                <a:solidFill>
                  <a:srgbClr val="888888"/>
                </a:solidFill>
                <a:latin typeface="Calibri"/>
                <a:ea typeface="Calibri"/>
                <a:cs typeface="Calibri"/>
                <a:sym typeface="Calibri"/>
              </a:defRPr>
            </a:lvl1pPr>
            <a:lvl2pPr lvl="1"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marR="0" rtl="0" algn="r">
              <a:spcBef>
                <a:spcPts val="0"/>
              </a:spcBef>
              <a:buNone/>
              <a:defRPr b="0" i="0" sz="600" u="none" cap="none" strike="noStrike">
                <a:solidFill>
                  <a:srgbClr val="888888"/>
                </a:solidFill>
                <a:latin typeface="Calibri"/>
                <a:ea typeface="Calibri"/>
                <a:cs typeface="Calibri"/>
                <a:sym typeface="Calibri"/>
              </a:defRPr>
            </a:lvl1pPr>
            <a:lvl2pPr indent="0" lvl="1" marL="0" marR="0" rtl="0" algn="r">
              <a:spcBef>
                <a:spcPts val="0"/>
              </a:spcBef>
              <a:buNone/>
              <a:defRPr b="0" i="0" sz="600" u="none" cap="none" strike="noStrike">
                <a:solidFill>
                  <a:srgbClr val="888888"/>
                </a:solidFill>
                <a:latin typeface="Calibri"/>
                <a:ea typeface="Calibri"/>
                <a:cs typeface="Calibri"/>
                <a:sym typeface="Calibri"/>
              </a:defRPr>
            </a:lvl2pPr>
            <a:lvl3pPr indent="0" lvl="2" marL="0" marR="0" rtl="0" algn="r">
              <a:spcBef>
                <a:spcPts val="0"/>
              </a:spcBef>
              <a:buNone/>
              <a:defRPr b="0" i="0" sz="600" u="none" cap="none" strike="noStrike">
                <a:solidFill>
                  <a:srgbClr val="888888"/>
                </a:solidFill>
                <a:latin typeface="Calibri"/>
                <a:ea typeface="Calibri"/>
                <a:cs typeface="Calibri"/>
                <a:sym typeface="Calibri"/>
              </a:defRPr>
            </a:lvl3pPr>
            <a:lvl4pPr indent="0" lvl="3" marL="0" marR="0" rtl="0" algn="r">
              <a:spcBef>
                <a:spcPts val="0"/>
              </a:spcBef>
              <a:buNone/>
              <a:defRPr b="0" i="0" sz="600" u="none" cap="none" strike="noStrike">
                <a:solidFill>
                  <a:srgbClr val="888888"/>
                </a:solidFill>
                <a:latin typeface="Calibri"/>
                <a:ea typeface="Calibri"/>
                <a:cs typeface="Calibri"/>
                <a:sym typeface="Calibri"/>
              </a:defRPr>
            </a:lvl4pPr>
            <a:lvl5pPr indent="0" lvl="4" marL="0" marR="0" rtl="0" algn="r">
              <a:spcBef>
                <a:spcPts val="0"/>
              </a:spcBef>
              <a:buNone/>
              <a:defRPr b="0" i="0" sz="600" u="none" cap="none" strike="noStrike">
                <a:solidFill>
                  <a:srgbClr val="888888"/>
                </a:solidFill>
                <a:latin typeface="Calibri"/>
                <a:ea typeface="Calibri"/>
                <a:cs typeface="Calibri"/>
                <a:sym typeface="Calibri"/>
              </a:defRPr>
            </a:lvl5pPr>
            <a:lvl6pPr indent="0" lvl="5" marL="0" marR="0" rtl="0" algn="r">
              <a:spcBef>
                <a:spcPts val="0"/>
              </a:spcBef>
              <a:buNone/>
              <a:defRPr b="0" i="0" sz="600" u="none" cap="none" strike="noStrike">
                <a:solidFill>
                  <a:srgbClr val="888888"/>
                </a:solidFill>
                <a:latin typeface="Calibri"/>
                <a:ea typeface="Calibri"/>
                <a:cs typeface="Calibri"/>
                <a:sym typeface="Calibri"/>
              </a:defRPr>
            </a:lvl6pPr>
            <a:lvl7pPr indent="0" lvl="6" marL="0" marR="0" rtl="0" algn="r">
              <a:spcBef>
                <a:spcPts val="0"/>
              </a:spcBef>
              <a:buNone/>
              <a:defRPr b="0" i="0" sz="600" u="none" cap="none" strike="noStrike">
                <a:solidFill>
                  <a:srgbClr val="888888"/>
                </a:solidFill>
                <a:latin typeface="Calibri"/>
                <a:ea typeface="Calibri"/>
                <a:cs typeface="Calibri"/>
                <a:sym typeface="Calibri"/>
              </a:defRPr>
            </a:lvl7pPr>
            <a:lvl8pPr indent="0" lvl="7" marL="0" marR="0" rtl="0" algn="r">
              <a:spcBef>
                <a:spcPts val="0"/>
              </a:spcBef>
              <a:buNone/>
              <a:defRPr b="0" i="0" sz="600" u="none" cap="none" strike="noStrike">
                <a:solidFill>
                  <a:srgbClr val="888888"/>
                </a:solidFill>
                <a:latin typeface="Calibri"/>
                <a:ea typeface="Calibri"/>
                <a:cs typeface="Calibri"/>
                <a:sym typeface="Calibri"/>
              </a:defRPr>
            </a:lvl8pPr>
            <a:lvl9pPr indent="0" lvl="8" marL="0" marR="0" rtl="0" algn="r">
              <a:spcBef>
                <a:spcPts val="0"/>
              </a:spcBef>
              <a:buNone/>
              <a:defRPr b="0" i="0" sz="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7.png"/><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8.png"/><Relationship Id="rId5" Type="http://schemas.openxmlformats.org/officeDocument/2006/relationships/image" Target="../media/image6.png"/><Relationship Id="rId6" Type="http://schemas.openxmlformats.org/officeDocument/2006/relationships/image" Target="../media/image13.png"/><Relationship Id="rId7"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image" Target="../media/image11.png"/><Relationship Id="rId5"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7.png"/><Relationship Id="rId4" Type="http://schemas.openxmlformats.org/officeDocument/2006/relationships/image" Target="../media/image2.png"/><Relationship Id="rId5"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7.png"/><Relationship Id="rId4" Type="http://schemas.openxmlformats.org/officeDocument/2006/relationships/image" Target="../media/image3.png"/><Relationship Id="rId5"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7.png"/><Relationship Id="rId4" Type="http://schemas.openxmlformats.org/officeDocument/2006/relationships/image" Target="../media/image3.png"/><Relationship Id="rId5"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image" Target="../media/image3.png"/><Relationship Id="rId5"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image" Target="../media/image3.png"/><Relationship Id="rId5"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p:nvPr/>
        </p:nvSpPr>
        <p:spPr>
          <a:xfrm rot="10800000">
            <a:off x="0" y="0"/>
            <a:ext cx="9144000" cy="5143500"/>
          </a:xfrm>
          <a:custGeom>
            <a:rect b="b" l="l" r="r" t="t"/>
            <a:pathLst>
              <a:path extrusionOk="0" h="10287000" w="18288000">
                <a:moveTo>
                  <a:pt x="18288000" y="10287000"/>
                </a:moveTo>
                <a:lnTo>
                  <a:pt x="0" y="10287000"/>
                </a:lnTo>
                <a:lnTo>
                  <a:pt x="0" y="0"/>
                </a:lnTo>
                <a:lnTo>
                  <a:pt x="18288000" y="0"/>
                </a:lnTo>
                <a:lnTo>
                  <a:pt x="18288000" y="10287000"/>
                </a:lnTo>
                <a:close/>
              </a:path>
            </a:pathLst>
          </a:custGeom>
          <a:blipFill rotWithShape="1">
            <a:blip r:embed="rId3">
              <a:alphaModFix/>
            </a:blip>
            <a:stretch>
              <a:fillRect b="-38883" l="0" r="0" t="-38885"/>
            </a:stretch>
          </a:blipFill>
          <a:ln>
            <a:noFill/>
          </a:ln>
        </p:spPr>
      </p:sp>
      <p:sp>
        <p:nvSpPr>
          <p:cNvPr id="130" name="Google Shape;130;p25"/>
          <p:cNvSpPr/>
          <p:nvPr/>
        </p:nvSpPr>
        <p:spPr>
          <a:xfrm rot="7659121">
            <a:off x="7545516" y="2792857"/>
            <a:ext cx="3814647" cy="3914283"/>
          </a:xfrm>
          <a:custGeom>
            <a:rect b="b" l="l" r="r" t="t"/>
            <a:pathLst>
              <a:path extrusionOk="0" h="7828566" w="7629294">
                <a:moveTo>
                  <a:pt x="0" y="0"/>
                </a:moveTo>
                <a:lnTo>
                  <a:pt x="7629294" y="0"/>
                </a:lnTo>
                <a:lnTo>
                  <a:pt x="7629294" y="7828566"/>
                </a:lnTo>
                <a:lnTo>
                  <a:pt x="0" y="7828566"/>
                </a:lnTo>
                <a:lnTo>
                  <a:pt x="0" y="0"/>
                </a:lnTo>
                <a:close/>
              </a:path>
            </a:pathLst>
          </a:custGeom>
          <a:blipFill rotWithShape="1">
            <a:blip r:embed="rId4">
              <a:alphaModFix/>
            </a:blip>
            <a:stretch>
              <a:fillRect b="0" l="0" r="0" t="0"/>
            </a:stretch>
          </a:blipFill>
          <a:ln>
            <a:noFill/>
          </a:ln>
        </p:spPr>
      </p:sp>
      <p:sp>
        <p:nvSpPr>
          <p:cNvPr id="131" name="Google Shape;131;p25"/>
          <p:cNvSpPr/>
          <p:nvPr/>
        </p:nvSpPr>
        <p:spPr>
          <a:xfrm>
            <a:off x="-1629035" y="-2314575"/>
            <a:ext cx="4511317" cy="4629150"/>
          </a:xfrm>
          <a:custGeom>
            <a:rect b="b" l="l" r="r" t="t"/>
            <a:pathLst>
              <a:path extrusionOk="0" h="9258300" w="9022634">
                <a:moveTo>
                  <a:pt x="0" y="0"/>
                </a:moveTo>
                <a:lnTo>
                  <a:pt x="9022634" y="0"/>
                </a:lnTo>
                <a:lnTo>
                  <a:pt x="9022634" y="9258300"/>
                </a:lnTo>
                <a:lnTo>
                  <a:pt x="0" y="9258300"/>
                </a:lnTo>
                <a:lnTo>
                  <a:pt x="0" y="0"/>
                </a:lnTo>
                <a:close/>
              </a:path>
            </a:pathLst>
          </a:custGeom>
          <a:blipFill rotWithShape="1">
            <a:blip r:embed="rId4">
              <a:alphaModFix/>
            </a:blip>
            <a:stretch>
              <a:fillRect b="0" l="0" r="0" t="0"/>
            </a:stretch>
          </a:blipFill>
          <a:ln>
            <a:noFill/>
          </a:ln>
        </p:spPr>
      </p:sp>
      <p:grpSp>
        <p:nvGrpSpPr>
          <p:cNvPr id="132" name="Google Shape;132;p25"/>
          <p:cNvGrpSpPr/>
          <p:nvPr/>
        </p:nvGrpSpPr>
        <p:grpSpPr>
          <a:xfrm>
            <a:off x="2118174" y="1551803"/>
            <a:ext cx="4907654" cy="2153755"/>
            <a:chOff x="0" y="-19050"/>
            <a:chExt cx="1895495" cy="831850"/>
          </a:xfrm>
        </p:grpSpPr>
        <p:sp>
          <p:nvSpPr>
            <p:cNvPr id="133" name="Google Shape;133;p25"/>
            <p:cNvSpPr/>
            <p:nvPr/>
          </p:nvSpPr>
          <p:spPr>
            <a:xfrm>
              <a:off x="0" y="0"/>
              <a:ext cx="1895495" cy="812800"/>
            </a:xfrm>
            <a:custGeom>
              <a:rect b="b" l="l" r="r" t="t"/>
              <a:pathLst>
                <a:path extrusionOk="0" h="812800" w="1895495">
                  <a:moveTo>
                    <a:pt x="0" y="0"/>
                  </a:moveTo>
                  <a:lnTo>
                    <a:pt x="1895495" y="0"/>
                  </a:lnTo>
                  <a:lnTo>
                    <a:pt x="1895495" y="812800"/>
                  </a:lnTo>
                  <a:lnTo>
                    <a:pt x="0" y="812800"/>
                  </a:lnTo>
                  <a:close/>
                </a:path>
              </a:pathLst>
            </a:custGeom>
            <a:solidFill>
              <a:srgbClr val="000000">
                <a:alpha val="0"/>
              </a:srgbClr>
            </a:solidFill>
            <a:ln cap="sq" cmpd="sng" w="38100">
              <a:solidFill>
                <a:srgbClr val="000000"/>
              </a:solidFill>
              <a:prstDash val="solid"/>
              <a:miter lim="8000"/>
              <a:headEnd len="sm" w="sm" type="none"/>
              <a:tailEnd len="sm" w="sm" type="none"/>
            </a:ln>
          </p:spPr>
        </p:sp>
        <p:sp>
          <p:nvSpPr>
            <p:cNvPr id="134" name="Google Shape;134;p25"/>
            <p:cNvSpPr txBox="1"/>
            <p:nvPr/>
          </p:nvSpPr>
          <p:spPr>
            <a:xfrm>
              <a:off x="0" y="-19050"/>
              <a:ext cx="1895495" cy="831850"/>
            </a:xfrm>
            <a:prstGeom prst="rect">
              <a:avLst/>
            </a:prstGeom>
            <a:noFill/>
            <a:ln>
              <a:noFill/>
            </a:ln>
          </p:spPr>
          <p:txBody>
            <a:bodyPr anchorCtr="0" anchor="ctr" bIns="25400" lIns="25400" spcFirstLastPara="1" rIns="25400" wrap="square" tIns="25400">
              <a:noAutofit/>
            </a:bodyPr>
            <a:lstStyle/>
            <a:p>
              <a:pPr indent="0" lvl="0" marL="0" marR="0" rtl="0" algn="ctr">
                <a:lnSpc>
                  <a:spcPct val="15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135" name="Google Shape;135;p25"/>
          <p:cNvSpPr txBox="1"/>
          <p:nvPr/>
        </p:nvSpPr>
        <p:spPr>
          <a:xfrm>
            <a:off x="2118174" y="2174393"/>
            <a:ext cx="4907700" cy="1262100"/>
          </a:xfrm>
          <a:prstGeom prst="rect">
            <a:avLst/>
          </a:prstGeom>
          <a:noFill/>
          <a:ln>
            <a:noFill/>
          </a:ln>
        </p:spPr>
        <p:txBody>
          <a:bodyPr anchorCtr="0" anchor="t" bIns="0" lIns="0" spcFirstLastPara="1" rIns="0" wrap="square" tIns="0">
            <a:spAutoFit/>
          </a:bodyPr>
          <a:lstStyle/>
          <a:p>
            <a:pPr indent="0" lvl="0" marL="0" marR="0" rtl="0" algn="ctr">
              <a:lnSpc>
                <a:spcPct val="138005"/>
              </a:lnSpc>
              <a:spcBef>
                <a:spcPts val="0"/>
              </a:spcBef>
              <a:spcAft>
                <a:spcPts val="0"/>
              </a:spcAft>
              <a:buNone/>
            </a:pPr>
            <a:r>
              <a:rPr b="1" i="0" lang="en" sz="8200" u="none" cap="none" strike="noStrike">
                <a:solidFill>
                  <a:srgbClr val="231F20"/>
                </a:solidFill>
                <a:latin typeface="Oswald"/>
                <a:ea typeface="Oswald"/>
                <a:cs typeface="Oswald"/>
                <a:sym typeface="Oswald"/>
              </a:rPr>
              <a:t>P</a:t>
            </a:r>
            <a:r>
              <a:rPr b="1" lang="en" sz="8200">
                <a:solidFill>
                  <a:srgbClr val="231F20"/>
                </a:solidFill>
                <a:latin typeface="Oswald"/>
                <a:ea typeface="Oswald"/>
                <a:cs typeface="Oswald"/>
                <a:sym typeface="Oswald"/>
              </a:rPr>
              <a:t>IPELINE</a:t>
            </a:r>
            <a:endParaRPr sz="700"/>
          </a:p>
        </p:txBody>
      </p:sp>
      <p:sp>
        <p:nvSpPr>
          <p:cNvPr id="136" name="Google Shape;136;p25"/>
          <p:cNvSpPr txBox="1"/>
          <p:nvPr/>
        </p:nvSpPr>
        <p:spPr>
          <a:xfrm>
            <a:off x="2118174" y="1719054"/>
            <a:ext cx="4907700" cy="538800"/>
          </a:xfrm>
          <a:prstGeom prst="rect">
            <a:avLst/>
          </a:prstGeom>
          <a:noFill/>
          <a:ln>
            <a:noFill/>
          </a:ln>
        </p:spPr>
        <p:txBody>
          <a:bodyPr anchorCtr="0" anchor="t" bIns="0" lIns="0" spcFirstLastPara="1" rIns="0" wrap="square" tIns="0">
            <a:spAutoFit/>
          </a:bodyPr>
          <a:lstStyle/>
          <a:p>
            <a:pPr indent="0" lvl="0" marL="0" marR="0" rtl="0" algn="ctr">
              <a:lnSpc>
                <a:spcPct val="138034"/>
              </a:lnSpc>
              <a:spcBef>
                <a:spcPts val="0"/>
              </a:spcBef>
              <a:spcAft>
                <a:spcPts val="0"/>
              </a:spcAft>
              <a:buNone/>
            </a:pPr>
            <a:r>
              <a:rPr b="1" lang="en" sz="3500">
                <a:solidFill>
                  <a:srgbClr val="231F20"/>
                </a:solidFill>
                <a:latin typeface="Oswald"/>
                <a:ea typeface="Oswald"/>
                <a:cs typeface="Oswald"/>
                <a:sym typeface="Oswald"/>
              </a:rPr>
              <a:t>JPEG COMPRESSION</a:t>
            </a:r>
            <a:endParaRPr sz="700"/>
          </a:p>
        </p:txBody>
      </p:sp>
      <p:sp>
        <p:nvSpPr>
          <p:cNvPr id="137" name="Google Shape;137;p25"/>
          <p:cNvSpPr txBox="1"/>
          <p:nvPr/>
        </p:nvSpPr>
        <p:spPr>
          <a:xfrm>
            <a:off x="4899925" y="4187150"/>
            <a:ext cx="3240600" cy="752400"/>
          </a:xfrm>
          <a:prstGeom prst="rect">
            <a:avLst/>
          </a:prstGeom>
          <a:noFill/>
          <a:ln>
            <a:noFill/>
          </a:ln>
        </p:spPr>
        <p:txBody>
          <a:bodyPr anchorCtr="0" anchor="t" bIns="0" lIns="0" spcFirstLastPara="1" rIns="0" wrap="square" tIns="0">
            <a:spAutoFit/>
          </a:bodyPr>
          <a:lstStyle/>
          <a:p>
            <a:pPr indent="0" lvl="0" marL="0" marR="0" rtl="0" algn="l">
              <a:lnSpc>
                <a:spcPct val="137994"/>
              </a:lnSpc>
              <a:spcBef>
                <a:spcPts val="0"/>
              </a:spcBef>
              <a:spcAft>
                <a:spcPts val="0"/>
              </a:spcAft>
              <a:buNone/>
            </a:pPr>
            <a:r>
              <a:rPr b="1" lang="en" sz="1300">
                <a:solidFill>
                  <a:srgbClr val="231F20"/>
                </a:solidFill>
                <a:latin typeface="Montserrat"/>
                <a:ea typeface="Montserrat"/>
                <a:cs typeface="Montserrat"/>
                <a:sym typeface="Montserrat"/>
              </a:rPr>
              <a:t>TEAM MEMBERS:-</a:t>
            </a:r>
            <a:endParaRPr b="1" sz="1300">
              <a:solidFill>
                <a:srgbClr val="231F20"/>
              </a:solidFill>
              <a:latin typeface="Montserrat"/>
              <a:ea typeface="Montserrat"/>
              <a:cs typeface="Montserrat"/>
              <a:sym typeface="Montserrat"/>
            </a:endParaRPr>
          </a:p>
          <a:p>
            <a:pPr indent="0" lvl="0" marL="0" marR="0" rtl="0" algn="l">
              <a:lnSpc>
                <a:spcPct val="137994"/>
              </a:lnSpc>
              <a:spcBef>
                <a:spcPts val="0"/>
              </a:spcBef>
              <a:spcAft>
                <a:spcPts val="0"/>
              </a:spcAft>
              <a:buNone/>
            </a:pPr>
            <a:r>
              <a:rPr b="1" lang="en" sz="1300">
                <a:solidFill>
                  <a:srgbClr val="231F20"/>
                </a:solidFill>
                <a:latin typeface="Montserrat"/>
                <a:ea typeface="Montserrat"/>
                <a:cs typeface="Montserrat"/>
                <a:sym typeface="Montserrat"/>
              </a:rPr>
              <a:t>SHREEYA SINGHAL 21EC39032</a:t>
            </a:r>
            <a:endParaRPr b="1" sz="1300">
              <a:solidFill>
                <a:srgbClr val="231F20"/>
              </a:solidFill>
              <a:latin typeface="Montserrat"/>
              <a:ea typeface="Montserrat"/>
              <a:cs typeface="Montserrat"/>
              <a:sym typeface="Montserrat"/>
            </a:endParaRPr>
          </a:p>
          <a:p>
            <a:pPr indent="0" lvl="0" marL="0" marR="0" rtl="0" algn="l">
              <a:lnSpc>
                <a:spcPct val="137994"/>
              </a:lnSpc>
              <a:spcBef>
                <a:spcPts val="0"/>
              </a:spcBef>
              <a:spcAft>
                <a:spcPts val="0"/>
              </a:spcAft>
              <a:buNone/>
            </a:pPr>
            <a:r>
              <a:rPr b="1" lang="en" sz="1300">
                <a:solidFill>
                  <a:srgbClr val="231F20"/>
                </a:solidFill>
                <a:latin typeface="Montserrat"/>
                <a:ea typeface="Montserrat"/>
                <a:cs typeface="Montserrat"/>
                <a:sym typeface="Montserrat"/>
              </a:rPr>
              <a:t>SHREYA SAINATH DESAI 21EC39022</a:t>
            </a:r>
            <a:endParaRPr b="1" sz="1300">
              <a:solidFill>
                <a:srgbClr val="231F20"/>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4"/>
          <p:cNvSpPr/>
          <p:nvPr/>
        </p:nvSpPr>
        <p:spPr>
          <a:xfrm rot="10800000">
            <a:off x="0" y="0"/>
            <a:ext cx="9144000" cy="5143500"/>
          </a:xfrm>
          <a:custGeom>
            <a:rect b="b" l="l" r="r" t="t"/>
            <a:pathLst>
              <a:path extrusionOk="0" h="10287000" w="18288000">
                <a:moveTo>
                  <a:pt x="18288000" y="10287000"/>
                </a:moveTo>
                <a:lnTo>
                  <a:pt x="0" y="10287000"/>
                </a:lnTo>
                <a:lnTo>
                  <a:pt x="0" y="0"/>
                </a:lnTo>
                <a:lnTo>
                  <a:pt x="18288000" y="0"/>
                </a:lnTo>
                <a:lnTo>
                  <a:pt x="18288000" y="10287000"/>
                </a:lnTo>
                <a:close/>
              </a:path>
            </a:pathLst>
          </a:custGeom>
          <a:blipFill rotWithShape="1">
            <a:blip r:embed="rId3">
              <a:alphaModFix/>
            </a:blip>
            <a:stretch>
              <a:fillRect b="-38883" l="0" r="0" t="-38885"/>
            </a:stretch>
          </a:blipFill>
          <a:ln>
            <a:noFill/>
          </a:ln>
        </p:spPr>
      </p:sp>
      <p:sp>
        <p:nvSpPr>
          <p:cNvPr id="279" name="Google Shape;279;p34"/>
          <p:cNvSpPr/>
          <p:nvPr/>
        </p:nvSpPr>
        <p:spPr>
          <a:xfrm>
            <a:off x="4331830" y="3035977"/>
            <a:ext cx="480341" cy="526270"/>
          </a:xfrm>
          <a:custGeom>
            <a:rect b="b" l="l" r="r" t="t"/>
            <a:pathLst>
              <a:path extrusionOk="0" h="1052540" w="960682">
                <a:moveTo>
                  <a:pt x="0" y="0"/>
                </a:moveTo>
                <a:lnTo>
                  <a:pt x="960682" y="0"/>
                </a:lnTo>
                <a:lnTo>
                  <a:pt x="960682" y="1052541"/>
                </a:lnTo>
                <a:lnTo>
                  <a:pt x="0" y="1052541"/>
                </a:lnTo>
                <a:lnTo>
                  <a:pt x="0" y="0"/>
                </a:lnTo>
                <a:close/>
              </a:path>
            </a:pathLst>
          </a:custGeom>
          <a:blipFill rotWithShape="1">
            <a:blip r:embed="rId4">
              <a:alphaModFix/>
            </a:blip>
            <a:stretch>
              <a:fillRect b="0" l="0" r="0" t="0"/>
            </a:stretch>
          </a:blipFill>
          <a:ln>
            <a:noFill/>
          </a:ln>
        </p:spPr>
      </p:sp>
      <p:sp>
        <p:nvSpPr>
          <p:cNvPr id="280" name="Google Shape;280;p34"/>
          <p:cNvSpPr/>
          <p:nvPr/>
        </p:nvSpPr>
        <p:spPr>
          <a:xfrm>
            <a:off x="2497468" y="3945601"/>
            <a:ext cx="634347" cy="605513"/>
          </a:xfrm>
          <a:custGeom>
            <a:rect b="b" l="l" r="r" t="t"/>
            <a:pathLst>
              <a:path extrusionOk="0" h="1211025" w="1268693">
                <a:moveTo>
                  <a:pt x="0" y="0"/>
                </a:moveTo>
                <a:lnTo>
                  <a:pt x="1268693" y="0"/>
                </a:lnTo>
                <a:lnTo>
                  <a:pt x="1268693" y="1211025"/>
                </a:lnTo>
                <a:lnTo>
                  <a:pt x="0" y="1211025"/>
                </a:lnTo>
                <a:lnTo>
                  <a:pt x="0" y="0"/>
                </a:lnTo>
                <a:close/>
              </a:path>
            </a:pathLst>
          </a:custGeom>
          <a:blipFill rotWithShape="1">
            <a:blip r:embed="rId5">
              <a:alphaModFix/>
            </a:blip>
            <a:stretch>
              <a:fillRect b="0" l="0" r="0" t="0"/>
            </a:stretch>
          </a:blipFill>
          <a:ln>
            <a:noFill/>
          </a:ln>
        </p:spPr>
      </p:sp>
      <p:sp>
        <p:nvSpPr>
          <p:cNvPr id="281" name="Google Shape;281;p34"/>
          <p:cNvSpPr/>
          <p:nvPr/>
        </p:nvSpPr>
        <p:spPr>
          <a:xfrm>
            <a:off x="6053158" y="3968080"/>
            <a:ext cx="552402" cy="560556"/>
          </a:xfrm>
          <a:custGeom>
            <a:rect b="b" l="l" r="r" t="t"/>
            <a:pathLst>
              <a:path extrusionOk="0" h="1121111" w="1104804">
                <a:moveTo>
                  <a:pt x="0" y="0"/>
                </a:moveTo>
                <a:lnTo>
                  <a:pt x="1104805" y="0"/>
                </a:lnTo>
                <a:lnTo>
                  <a:pt x="1104805" y="1121111"/>
                </a:lnTo>
                <a:lnTo>
                  <a:pt x="0" y="1121111"/>
                </a:lnTo>
                <a:lnTo>
                  <a:pt x="0" y="0"/>
                </a:lnTo>
                <a:close/>
              </a:path>
            </a:pathLst>
          </a:custGeom>
          <a:blipFill rotWithShape="1">
            <a:blip r:embed="rId6">
              <a:alphaModFix/>
            </a:blip>
            <a:stretch>
              <a:fillRect b="0" l="0" r="0" t="0"/>
            </a:stretch>
          </a:blipFill>
          <a:ln>
            <a:noFill/>
          </a:ln>
        </p:spPr>
      </p:sp>
      <p:sp>
        <p:nvSpPr>
          <p:cNvPr id="282" name="Google Shape;282;p34"/>
          <p:cNvSpPr txBox="1"/>
          <p:nvPr/>
        </p:nvSpPr>
        <p:spPr>
          <a:xfrm>
            <a:off x="1443585" y="638704"/>
            <a:ext cx="5776500" cy="538800"/>
          </a:xfrm>
          <a:prstGeom prst="rect">
            <a:avLst/>
          </a:prstGeom>
          <a:noFill/>
          <a:ln>
            <a:noFill/>
          </a:ln>
        </p:spPr>
        <p:txBody>
          <a:bodyPr anchorCtr="0" anchor="t" bIns="0" lIns="0" spcFirstLastPara="1" rIns="0" wrap="square" tIns="0">
            <a:spAutoFit/>
          </a:bodyPr>
          <a:lstStyle/>
          <a:p>
            <a:pPr indent="0" lvl="0" marL="0" marR="0" rtl="0" algn="ctr">
              <a:lnSpc>
                <a:spcPct val="138002"/>
              </a:lnSpc>
              <a:spcBef>
                <a:spcPts val="0"/>
              </a:spcBef>
              <a:spcAft>
                <a:spcPts val="0"/>
              </a:spcAft>
              <a:buNone/>
            </a:pPr>
            <a:r>
              <a:rPr b="1" lang="en" sz="3500">
                <a:solidFill>
                  <a:srgbClr val="231F20"/>
                </a:solidFill>
                <a:latin typeface="Oswald"/>
                <a:ea typeface="Oswald"/>
                <a:cs typeface="Oswald"/>
                <a:sym typeface="Oswald"/>
              </a:rPr>
              <a:t>Conclusion</a:t>
            </a:r>
            <a:endParaRPr sz="700"/>
          </a:p>
        </p:txBody>
      </p:sp>
      <p:sp>
        <p:nvSpPr>
          <p:cNvPr id="283" name="Google Shape;283;p34"/>
          <p:cNvSpPr/>
          <p:nvPr/>
        </p:nvSpPr>
        <p:spPr>
          <a:xfrm>
            <a:off x="7239861" y="-2416875"/>
            <a:ext cx="3808279" cy="3907749"/>
          </a:xfrm>
          <a:custGeom>
            <a:rect b="b" l="l" r="r" t="t"/>
            <a:pathLst>
              <a:path extrusionOk="0" h="7815497" w="7616557">
                <a:moveTo>
                  <a:pt x="0" y="0"/>
                </a:moveTo>
                <a:lnTo>
                  <a:pt x="7616556" y="0"/>
                </a:lnTo>
                <a:lnTo>
                  <a:pt x="7616556" y="7815497"/>
                </a:lnTo>
                <a:lnTo>
                  <a:pt x="0" y="7815497"/>
                </a:lnTo>
                <a:lnTo>
                  <a:pt x="0" y="0"/>
                </a:lnTo>
                <a:close/>
              </a:path>
            </a:pathLst>
          </a:custGeom>
          <a:blipFill rotWithShape="1">
            <a:blip r:embed="rId7">
              <a:alphaModFix/>
            </a:blip>
            <a:stretch>
              <a:fillRect b="0" l="0" r="0" t="0"/>
            </a:stretch>
          </a:blipFill>
          <a:ln>
            <a:noFill/>
          </a:ln>
        </p:spPr>
      </p:sp>
      <p:sp>
        <p:nvSpPr>
          <p:cNvPr id="284" name="Google Shape;284;p34"/>
          <p:cNvSpPr/>
          <p:nvPr/>
        </p:nvSpPr>
        <p:spPr>
          <a:xfrm rot="-4176364">
            <a:off x="-2052564" y="3265119"/>
            <a:ext cx="3808279" cy="3907749"/>
          </a:xfrm>
          <a:custGeom>
            <a:rect b="b" l="l" r="r" t="t"/>
            <a:pathLst>
              <a:path extrusionOk="0" h="7815497" w="7616557">
                <a:moveTo>
                  <a:pt x="0" y="0"/>
                </a:moveTo>
                <a:lnTo>
                  <a:pt x="7616556" y="0"/>
                </a:lnTo>
                <a:lnTo>
                  <a:pt x="7616556" y="7815496"/>
                </a:lnTo>
                <a:lnTo>
                  <a:pt x="0" y="7815496"/>
                </a:lnTo>
                <a:lnTo>
                  <a:pt x="0" y="0"/>
                </a:lnTo>
                <a:close/>
              </a:path>
            </a:pathLst>
          </a:custGeom>
          <a:blipFill rotWithShape="1">
            <a:blip r:embed="rId7">
              <a:alphaModFix/>
            </a:blip>
            <a:stretch>
              <a:fillRect b="0" l="0" r="0" t="0"/>
            </a:stretch>
          </a:blipFill>
          <a:ln>
            <a:noFill/>
          </a:ln>
        </p:spPr>
      </p:sp>
      <p:sp>
        <p:nvSpPr>
          <p:cNvPr id="285" name="Google Shape;285;p34"/>
          <p:cNvSpPr txBox="1"/>
          <p:nvPr/>
        </p:nvSpPr>
        <p:spPr>
          <a:xfrm>
            <a:off x="828625" y="1354925"/>
            <a:ext cx="7872900" cy="346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Key Takeaways</a:t>
            </a:r>
            <a:endParaRPr b="1">
              <a:solidFill>
                <a:schemeClr val="dk1"/>
              </a:solidFill>
            </a:endParaRPr>
          </a:p>
          <a:p>
            <a:pPr indent="-317500" lvl="0" marL="457200" rtl="0" algn="l">
              <a:lnSpc>
                <a:spcPct val="115000"/>
              </a:lnSpc>
              <a:spcBef>
                <a:spcPts val="1200"/>
              </a:spcBef>
              <a:spcAft>
                <a:spcPts val="0"/>
              </a:spcAft>
              <a:buClr>
                <a:schemeClr val="dk1"/>
              </a:buClr>
              <a:buSzPts val="1400"/>
              <a:buChar char="●"/>
            </a:pPr>
            <a:r>
              <a:rPr lang="en">
                <a:solidFill>
                  <a:schemeClr val="dk1"/>
                </a:solidFill>
              </a:rPr>
              <a:t>The implementation demonstrates the core principles of JPEG compression, balancing file size reduction with image quality preservation.</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JPEG effectively compresses data by utilizing the characteristics of human vision, reducing color detail while retaining important luminance information.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Compression Efficiency</a:t>
            </a:r>
            <a:endParaRPr b="1">
              <a:solidFill>
                <a:schemeClr val="dk1"/>
              </a:solidFill>
            </a:endParaRPr>
          </a:p>
          <a:p>
            <a:pPr indent="-317500" lvl="0" marL="457200" rtl="0" algn="l">
              <a:lnSpc>
                <a:spcPct val="115000"/>
              </a:lnSpc>
              <a:spcBef>
                <a:spcPts val="1200"/>
              </a:spcBef>
              <a:spcAft>
                <a:spcPts val="0"/>
              </a:spcAft>
              <a:buClr>
                <a:schemeClr val="dk1"/>
              </a:buClr>
              <a:buSzPts val="1400"/>
              <a:buChar char="●"/>
            </a:pPr>
            <a:r>
              <a:rPr lang="en">
                <a:solidFill>
                  <a:schemeClr val="dk1"/>
                </a:solidFill>
              </a:rPr>
              <a:t>By leveraging Discrete Cosine Transform (DCT), quantization, zigzag scanning, run-length encoding, and Huffman coding, the algorithm compresses image data significantly, achieving compression ratios of 14–16.</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This multifaceted approach optimizes compression by focusing on essential visual information and eliminating redundancies.</a:t>
            </a:r>
            <a:endParaRPr>
              <a:solidFill>
                <a:schemeClr val="dk1"/>
              </a:solidFill>
            </a:endParaRPr>
          </a:p>
          <a:p>
            <a:pPr indent="0" lvl="0" marL="0" rtl="0" algn="l">
              <a:spcBef>
                <a:spcPts val="1200"/>
              </a:spcBef>
              <a:spcAft>
                <a:spcPts val="0"/>
              </a:spcAft>
              <a:buNone/>
            </a:pPr>
            <a:r>
              <a:t/>
            </a:r>
            <a:endParaRPr sz="16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5"/>
          <p:cNvSpPr/>
          <p:nvPr/>
        </p:nvSpPr>
        <p:spPr>
          <a:xfrm rot="10800000">
            <a:off x="0" y="0"/>
            <a:ext cx="9144000" cy="5143500"/>
          </a:xfrm>
          <a:custGeom>
            <a:rect b="b" l="l" r="r" t="t"/>
            <a:pathLst>
              <a:path extrusionOk="0" h="10287000" w="18288000">
                <a:moveTo>
                  <a:pt x="18288000" y="10287000"/>
                </a:moveTo>
                <a:lnTo>
                  <a:pt x="0" y="10287000"/>
                </a:lnTo>
                <a:lnTo>
                  <a:pt x="0" y="0"/>
                </a:lnTo>
                <a:lnTo>
                  <a:pt x="18288000" y="0"/>
                </a:lnTo>
                <a:lnTo>
                  <a:pt x="18288000" y="10287000"/>
                </a:lnTo>
                <a:close/>
              </a:path>
            </a:pathLst>
          </a:custGeom>
          <a:blipFill rotWithShape="1">
            <a:blip r:embed="rId3">
              <a:alphaModFix/>
            </a:blip>
            <a:stretch>
              <a:fillRect b="-38883" l="0" r="0" t="-38885"/>
            </a:stretch>
          </a:blipFill>
          <a:ln>
            <a:noFill/>
          </a:ln>
        </p:spPr>
      </p:sp>
      <p:sp>
        <p:nvSpPr>
          <p:cNvPr id="291" name="Google Shape;291;p35"/>
          <p:cNvSpPr/>
          <p:nvPr/>
        </p:nvSpPr>
        <p:spPr>
          <a:xfrm rot="-10580377">
            <a:off x="4703570" y="-4654981"/>
            <a:ext cx="12018192" cy="12332100"/>
          </a:xfrm>
          <a:custGeom>
            <a:rect b="b" l="l" r="r" t="t"/>
            <a:pathLst>
              <a:path extrusionOk="0" h="24664199" w="24036383">
                <a:moveTo>
                  <a:pt x="0" y="0"/>
                </a:moveTo>
                <a:lnTo>
                  <a:pt x="24036383" y="0"/>
                </a:lnTo>
                <a:lnTo>
                  <a:pt x="24036383" y="24664198"/>
                </a:lnTo>
                <a:lnTo>
                  <a:pt x="0" y="24664198"/>
                </a:lnTo>
                <a:lnTo>
                  <a:pt x="0" y="0"/>
                </a:lnTo>
                <a:close/>
              </a:path>
            </a:pathLst>
          </a:custGeom>
          <a:blipFill rotWithShape="1">
            <a:blip r:embed="rId4">
              <a:alphaModFix/>
            </a:blip>
            <a:stretch>
              <a:fillRect b="0" l="0" r="0" t="0"/>
            </a:stretch>
          </a:blipFill>
          <a:ln>
            <a:noFill/>
          </a:ln>
        </p:spPr>
      </p:sp>
      <p:sp>
        <p:nvSpPr>
          <p:cNvPr id="292" name="Google Shape;292;p35"/>
          <p:cNvSpPr txBox="1"/>
          <p:nvPr/>
        </p:nvSpPr>
        <p:spPr>
          <a:xfrm>
            <a:off x="454642" y="1739697"/>
            <a:ext cx="4048800" cy="1077600"/>
          </a:xfrm>
          <a:prstGeom prst="rect">
            <a:avLst/>
          </a:prstGeom>
          <a:noFill/>
          <a:ln>
            <a:noFill/>
          </a:ln>
        </p:spPr>
        <p:txBody>
          <a:bodyPr anchorCtr="0" anchor="t" bIns="0" lIns="0" spcFirstLastPara="1" rIns="0" wrap="square" tIns="0">
            <a:spAutoFit/>
          </a:bodyPr>
          <a:lstStyle/>
          <a:p>
            <a:pPr indent="0" lvl="0" marL="0" marR="0" rtl="0" algn="l">
              <a:lnSpc>
                <a:spcPct val="138002"/>
              </a:lnSpc>
              <a:spcBef>
                <a:spcPts val="0"/>
              </a:spcBef>
              <a:spcAft>
                <a:spcPts val="0"/>
              </a:spcAft>
              <a:buNone/>
            </a:pPr>
            <a:r>
              <a:rPr b="1" lang="en" sz="7000">
                <a:solidFill>
                  <a:srgbClr val="231F20"/>
                </a:solidFill>
                <a:latin typeface="Oswald"/>
                <a:ea typeface="Oswald"/>
                <a:cs typeface="Oswald"/>
                <a:sym typeface="Oswald"/>
              </a:rPr>
              <a:t>THANKYOU</a:t>
            </a:r>
            <a:endParaRPr sz="3000"/>
          </a:p>
        </p:txBody>
      </p:sp>
      <p:sp>
        <p:nvSpPr>
          <p:cNvPr id="293" name="Google Shape;293;p35"/>
          <p:cNvSpPr/>
          <p:nvPr/>
        </p:nvSpPr>
        <p:spPr>
          <a:xfrm flipH="1">
            <a:off x="-2127076" y="3738031"/>
            <a:ext cx="5940797" cy="1782239"/>
          </a:xfrm>
          <a:custGeom>
            <a:rect b="b" l="l" r="r" t="t"/>
            <a:pathLst>
              <a:path extrusionOk="0" h="3564478" w="11881594">
                <a:moveTo>
                  <a:pt x="11881594" y="0"/>
                </a:moveTo>
                <a:lnTo>
                  <a:pt x="0" y="0"/>
                </a:lnTo>
                <a:lnTo>
                  <a:pt x="0" y="3564478"/>
                </a:lnTo>
                <a:lnTo>
                  <a:pt x="11881594" y="3564478"/>
                </a:lnTo>
                <a:lnTo>
                  <a:pt x="11881594" y="0"/>
                </a:lnTo>
                <a:close/>
              </a:path>
            </a:pathLst>
          </a:custGeom>
          <a:blipFill rotWithShape="1">
            <a:blip r:embed="rId5">
              <a:alphaModFix/>
            </a:blip>
            <a:stretch>
              <a:fillRect b="0" l="0" r="0" t="0"/>
            </a:stretch>
          </a:blipFill>
          <a:ln>
            <a:noFill/>
          </a:ln>
        </p:spPr>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p:nvPr/>
        </p:nvSpPr>
        <p:spPr>
          <a:xfrm rot="10800000">
            <a:off x="0" y="0"/>
            <a:ext cx="9144000" cy="5143500"/>
          </a:xfrm>
          <a:custGeom>
            <a:rect b="b" l="l" r="r" t="t"/>
            <a:pathLst>
              <a:path extrusionOk="0" h="10287000" w="18288000">
                <a:moveTo>
                  <a:pt x="18288000" y="10287000"/>
                </a:moveTo>
                <a:lnTo>
                  <a:pt x="0" y="10287000"/>
                </a:lnTo>
                <a:lnTo>
                  <a:pt x="0" y="0"/>
                </a:lnTo>
                <a:lnTo>
                  <a:pt x="18288000" y="0"/>
                </a:lnTo>
                <a:lnTo>
                  <a:pt x="18288000" y="10287000"/>
                </a:lnTo>
                <a:close/>
              </a:path>
            </a:pathLst>
          </a:custGeom>
          <a:blipFill rotWithShape="1">
            <a:blip r:embed="rId3">
              <a:alphaModFix/>
            </a:blip>
            <a:stretch>
              <a:fillRect b="-38883" l="0" r="0" t="-38885"/>
            </a:stretch>
          </a:blipFill>
          <a:ln>
            <a:noFill/>
          </a:ln>
        </p:spPr>
      </p:sp>
      <p:grpSp>
        <p:nvGrpSpPr>
          <p:cNvPr id="143" name="Google Shape;143;p26"/>
          <p:cNvGrpSpPr/>
          <p:nvPr/>
        </p:nvGrpSpPr>
        <p:grpSpPr>
          <a:xfrm>
            <a:off x="6831497" y="132572"/>
            <a:ext cx="2148274" cy="4821288"/>
            <a:chOff x="0" y="-19050"/>
            <a:chExt cx="1131601" cy="2539609"/>
          </a:xfrm>
        </p:grpSpPr>
        <p:sp>
          <p:nvSpPr>
            <p:cNvPr id="144" name="Google Shape;144;p26"/>
            <p:cNvSpPr/>
            <p:nvPr/>
          </p:nvSpPr>
          <p:spPr>
            <a:xfrm>
              <a:off x="0" y="0"/>
              <a:ext cx="1131601" cy="2520559"/>
            </a:xfrm>
            <a:custGeom>
              <a:rect b="b" l="l" r="r" t="t"/>
              <a:pathLst>
                <a:path extrusionOk="0" h="2520559" w="1131601">
                  <a:moveTo>
                    <a:pt x="0" y="0"/>
                  </a:moveTo>
                  <a:lnTo>
                    <a:pt x="1131601" y="0"/>
                  </a:lnTo>
                  <a:lnTo>
                    <a:pt x="1131601" y="2520559"/>
                  </a:lnTo>
                  <a:lnTo>
                    <a:pt x="0" y="2520559"/>
                  </a:lnTo>
                  <a:close/>
                </a:path>
              </a:pathLst>
            </a:custGeom>
            <a:solidFill>
              <a:srgbClr val="CCCCCC"/>
            </a:solidFill>
            <a:ln>
              <a:noFill/>
            </a:ln>
          </p:spPr>
        </p:sp>
        <p:sp>
          <p:nvSpPr>
            <p:cNvPr id="145" name="Google Shape;145;p26"/>
            <p:cNvSpPr txBox="1"/>
            <p:nvPr/>
          </p:nvSpPr>
          <p:spPr>
            <a:xfrm>
              <a:off x="0" y="-19050"/>
              <a:ext cx="1131601" cy="2539609"/>
            </a:xfrm>
            <a:prstGeom prst="rect">
              <a:avLst/>
            </a:prstGeom>
            <a:noFill/>
            <a:ln>
              <a:noFill/>
            </a:ln>
          </p:spPr>
          <p:txBody>
            <a:bodyPr anchorCtr="0" anchor="ctr" bIns="25400" lIns="25400" spcFirstLastPara="1" rIns="25400" wrap="square" tIns="25400">
              <a:noAutofit/>
            </a:bodyPr>
            <a:lstStyle/>
            <a:p>
              <a:pPr indent="0" lvl="0" marL="0" marR="0" rtl="0" algn="ctr">
                <a:lnSpc>
                  <a:spcPct val="15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146" name="Google Shape;146;p26"/>
          <p:cNvSpPr/>
          <p:nvPr/>
        </p:nvSpPr>
        <p:spPr>
          <a:xfrm>
            <a:off x="1071095" y="2414440"/>
            <a:ext cx="4876483" cy="516424"/>
          </a:xfrm>
          <a:custGeom>
            <a:rect b="b" l="l" r="r" t="t"/>
            <a:pathLst>
              <a:path extrusionOk="0" h="1032847" w="9752965">
                <a:moveTo>
                  <a:pt x="0" y="0"/>
                </a:moveTo>
                <a:lnTo>
                  <a:pt x="9752965" y="0"/>
                </a:lnTo>
                <a:lnTo>
                  <a:pt x="9752965" y="1032847"/>
                </a:lnTo>
                <a:lnTo>
                  <a:pt x="0" y="1032847"/>
                </a:lnTo>
                <a:lnTo>
                  <a:pt x="0" y="0"/>
                </a:lnTo>
                <a:close/>
              </a:path>
            </a:pathLst>
          </a:custGeom>
          <a:blipFill rotWithShape="1">
            <a:blip r:embed="rId4">
              <a:alphaModFix/>
            </a:blip>
            <a:stretch>
              <a:fillRect b="0" l="0" r="0" t="-86494"/>
            </a:stretch>
          </a:blipFill>
          <a:ln>
            <a:noFill/>
          </a:ln>
        </p:spPr>
      </p:sp>
      <p:grpSp>
        <p:nvGrpSpPr>
          <p:cNvPr id="147" name="Google Shape;147;p26"/>
          <p:cNvGrpSpPr/>
          <p:nvPr/>
        </p:nvGrpSpPr>
        <p:grpSpPr>
          <a:xfrm>
            <a:off x="1071096" y="1673292"/>
            <a:ext cx="4805022" cy="999359"/>
            <a:chOff x="0" y="-19050"/>
            <a:chExt cx="3682024" cy="765796"/>
          </a:xfrm>
        </p:grpSpPr>
        <p:sp>
          <p:nvSpPr>
            <p:cNvPr id="148" name="Google Shape;148;p26"/>
            <p:cNvSpPr/>
            <p:nvPr/>
          </p:nvSpPr>
          <p:spPr>
            <a:xfrm>
              <a:off x="0" y="0"/>
              <a:ext cx="3682024" cy="746746"/>
            </a:xfrm>
            <a:custGeom>
              <a:rect b="b" l="l" r="r" t="t"/>
              <a:pathLst>
                <a:path extrusionOk="0" h="746746" w="3682024">
                  <a:moveTo>
                    <a:pt x="0" y="0"/>
                  </a:moveTo>
                  <a:lnTo>
                    <a:pt x="3682024" y="0"/>
                  </a:lnTo>
                  <a:lnTo>
                    <a:pt x="3682024" y="746746"/>
                  </a:lnTo>
                  <a:lnTo>
                    <a:pt x="0" y="746746"/>
                  </a:lnTo>
                  <a:close/>
                </a:path>
              </a:pathLst>
            </a:custGeom>
            <a:solidFill>
              <a:srgbClr val="EFEFEF"/>
            </a:solidFill>
            <a:ln>
              <a:noFill/>
            </a:ln>
          </p:spPr>
        </p:sp>
        <p:sp>
          <p:nvSpPr>
            <p:cNvPr id="149" name="Google Shape;149;p26"/>
            <p:cNvSpPr txBox="1"/>
            <p:nvPr/>
          </p:nvSpPr>
          <p:spPr>
            <a:xfrm>
              <a:off x="0" y="-19050"/>
              <a:ext cx="3682024" cy="765796"/>
            </a:xfrm>
            <a:prstGeom prst="rect">
              <a:avLst/>
            </a:prstGeom>
            <a:noFill/>
            <a:ln>
              <a:noFill/>
            </a:ln>
          </p:spPr>
          <p:txBody>
            <a:bodyPr anchorCtr="0" anchor="ctr" bIns="25400" lIns="25400" spcFirstLastPara="1" rIns="25400" wrap="square" tIns="25400">
              <a:noAutofit/>
            </a:bodyPr>
            <a:lstStyle/>
            <a:p>
              <a:pPr indent="0" lvl="0" marL="0" marR="0" rtl="0" algn="ctr">
                <a:lnSpc>
                  <a:spcPct val="15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150" name="Google Shape;150;p26"/>
          <p:cNvSpPr/>
          <p:nvPr/>
        </p:nvSpPr>
        <p:spPr>
          <a:xfrm>
            <a:off x="1071095" y="3605011"/>
            <a:ext cx="4876483" cy="516424"/>
          </a:xfrm>
          <a:custGeom>
            <a:rect b="b" l="l" r="r" t="t"/>
            <a:pathLst>
              <a:path extrusionOk="0" h="1032847" w="9752965">
                <a:moveTo>
                  <a:pt x="0" y="0"/>
                </a:moveTo>
                <a:lnTo>
                  <a:pt x="9752965" y="0"/>
                </a:lnTo>
                <a:lnTo>
                  <a:pt x="9752965" y="1032847"/>
                </a:lnTo>
                <a:lnTo>
                  <a:pt x="0" y="1032847"/>
                </a:lnTo>
                <a:lnTo>
                  <a:pt x="0" y="0"/>
                </a:lnTo>
                <a:close/>
              </a:path>
            </a:pathLst>
          </a:custGeom>
          <a:blipFill rotWithShape="1">
            <a:blip r:embed="rId4">
              <a:alphaModFix/>
            </a:blip>
            <a:stretch>
              <a:fillRect b="0" l="0" r="0" t="-86494"/>
            </a:stretch>
          </a:blipFill>
          <a:ln>
            <a:noFill/>
          </a:ln>
        </p:spPr>
      </p:sp>
      <p:grpSp>
        <p:nvGrpSpPr>
          <p:cNvPr id="151" name="Google Shape;151;p26"/>
          <p:cNvGrpSpPr/>
          <p:nvPr/>
        </p:nvGrpSpPr>
        <p:grpSpPr>
          <a:xfrm>
            <a:off x="1071096" y="2863863"/>
            <a:ext cx="4805022" cy="999359"/>
            <a:chOff x="0" y="-19050"/>
            <a:chExt cx="3682024" cy="765796"/>
          </a:xfrm>
        </p:grpSpPr>
        <p:sp>
          <p:nvSpPr>
            <p:cNvPr id="152" name="Google Shape;152;p26"/>
            <p:cNvSpPr/>
            <p:nvPr/>
          </p:nvSpPr>
          <p:spPr>
            <a:xfrm>
              <a:off x="0" y="0"/>
              <a:ext cx="3682024" cy="746746"/>
            </a:xfrm>
            <a:custGeom>
              <a:rect b="b" l="l" r="r" t="t"/>
              <a:pathLst>
                <a:path extrusionOk="0" h="746746" w="3682024">
                  <a:moveTo>
                    <a:pt x="0" y="0"/>
                  </a:moveTo>
                  <a:lnTo>
                    <a:pt x="3682024" y="0"/>
                  </a:lnTo>
                  <a:lnTo>
                    <a:pt x="3682024" y="746746"/>
                  </a:lnTo>
                  <a:lnTo>
                    <a:pt x="0" y="746746"/>
                  </a:lnTo>
                  <a:close/>
                </a:path>
              </a:pathLst>
            </a:custGeom>
            <a:solidFill>
              <a:srgbClr val="EFEFEF"/>
            </a:solidFill>
            <a:ln>
              <a:noFill/>
            </a:ln>
          </p:spPr>
        </p:sp>
        <p:sp>
          <p:nvSpPr>
            <p:cNvPr id="153" name="Google Shape;153;p26"/>
            <p:cNvSpPr txBox="1"/>
            <p:nvPr/>
          </p:nvSpPr>
          <p:spPr>
            <a:xfrm>
              <a:off x="0" y="-19050"/>
              <a:ext cx="3682024" cy="765796"/>
            </a:xfrm>
            <a:prstGeom prst="rect">
              <a:avLst/>
            </a:prstGeom>
            <a:noFill/>
            <a:ln>
              <a:noFill/>
            </a:ln>
          </p:spPr>
          <p:txBody>
            <a:bodyPr anchorCtr="0" anchor="ctr" bIns="25400" lIns="25400" spcFirstLastPara="1" rIns="25400" wrap="square" tIns="25400">
              <a:noAutofit/>
            </a:bodyPr>
            <a:lstStyle/>
            <a:p>
              <a:pPr indent="0" lvl="0" marL="0" marR="0" rtl="0" algn="ctr">
                <a:lnSpc>
                  <a:spcPct val="15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154" name="Google Shape;154;p26"/>
          <p:cNvSpPr txBox="1"/>
          <p:nvPr/>
        </p:nvSpPr>
        <p:spPr>
          <a:xfrm>
            <a:off x="1071096" y="444302"/>
            <a:ext cx="3708600" cy="769500"/>
          </a:xfrm>
          <a:prstGeom prst="rect">
            <a:avLst/>
          </a:prstGeom>
          <a:noFill/>
          <a:ln>
            <a:noFill/>
          </a:ln>
        </p:spPr>
        <p:txBody>
          <a:bodyPr anchorCtr="0" anchor="t" bIns="0" lIns="0" spcFirstLastPara="1" rIns="0" wrap="square" tIns="0">
            <a:spAutoFit/>
          </a:bodyPr>
          <a:lstStyle/>
          <a:p>
            <a:pPr indent="0" lvl="0" marL="0" marR="0" rtl="0" algn="l">
              <a:lnSpc>
                <a:spcPct val="138002"/>
              </a:lnSpc>
              <a:spcBef>
                <a:spcPts val="0"/>
              </a:spcBef>
              <a:spcAft>
                <a:spcPts val="0"/>
              </a:spcAft>
              <a:buNone/>
            </a:pPr>
            <a:r>
              <a:rPr b="1" lang="en" sz="5000">
                <a:solidFill>
                  <a:srgbClr val="231F20"/>
                </a:solidFill>
                <a:latin typeface="Oswald"/>
                <a:ea typeface="Oswald"/>
                <a:cs typeface="Oswald"/>
                <a:sym typeface="Oswald"/>
              </a:rPr>
              <a:t>OBJECTIVE</a:t>
            </a:r>
            <a:endParaRPr sz="700"/>
          </a:p>
        </p:txBody>
      </p:sp>
      <p:sp>
        <p:nvSpPr>
          <p:cNvPr id="155" name="Google Shape;155;p26"/>
          <p:cNvSpPr txBox="1"/>
          <p:nvPr/>
        </p:nvSpPr>
        <p:spPr>
          <a:xfrm>
            <a:off x="1154927" y="1935150"/>
            <a:ext cx="4398300" cy="636600"/>
          </a:xfrm>
          <a:prstGeom prst="rect">
            <a:avLst/>
          </a:prstGeom>
          <a:noFill/>
          <a:ln>
            <a:noFill/>
          </a:ln>
        </p:spPr>
        <p:txBody>
          <a:bodyPr anchorCtr="0" anchor="t" bIns="0" lIns="0" spcFirstLastPara="1" rIns="0" wrap="square" tIns="0">
            <a:spAutoFit/>
          </a:bodyPr>
          <a:lstStyle/>
          <a:p>
            <a:pPr indent="0" lvl="0" marL="0" rtl="0" algn="l">
              <a:lnSpc>
                <a:spcPct val="138009"/>
              </a:lnSpc>
              <a:spcBef>
                <a:spcPts val="0"/>
              </a:spcBef>
              <a:spcAft>
                <a:spcPts val="0"/>
              </a:spcAft>
              <a:buClr>
                <a:schemeClr val="dk1"/>
              </a:buClr>
              <a:buSzPts val="1100"/>
              <a:buFont typeface="Arial"/>
              <a:buNone/>
            </a:pPr>
            <a:r>
              <a:rPr lang="en" sz="1100">
                <a:solidFill>
                  <a:srgbClr val="231F20"/>
                </a:solidFill>
                <a:latin typeface="DM Sans"/>
                <a:ea typeface="DM Sans"/>
                <a:cs typeface="DM Sans"/>
                <a:sym typeface="DM Sans"/>
              </a:rPr>
              <a:t>The primary goal of JPEG compression is to minimize the storage space and bandwidth required for images.</a:t>
            </a:r>
            <a:endParaRPr sz="1100">
              <a:solidFill>
                <a:srgbClr val="231F20"/>
              </a:solidFill>
              <a:latin typeface="DM Sans"/>
              <a:ea typeface="DM Sans"/>
              <a:cs typeface="DM Sans"/>
              <a:sym typeface="DM Sans"/>
            </a:endParaRPr>
          </a:p>
          <a:p>
            <a:pPr indent="0" lvl="0" marL="0" marR="0" rtl="0" algn="l">
              <a:lnSpc>
                <a:spcPct val="138009"/>
              </a:lnSpc>
              <a:spcBef>
                <a:spcPts val="0"/>
              </a:spcBef>
              <a:spcAft>
                <a:spcPts val="0"/>
              </a:spcAft>
              <a:buNone/>
            </a:pPr>
            <a:r>
              <a:t/>
            </a:r>
            <a:endParaRPr sz="1100">
              <a:solidFill>
                <a:srgbClr val="231F20"/>
              </a:solidFill>
              <a:latin typeface="DM Sans"/>
              <a:ea typeface="DM Sans"/>
              <a:cs typeface="DM Sans"/>
              <a:sym typeface="DM Sans"/>
            </a:endParaRPr>
          </a:p>
        </p:txBody>
      </p:sp>
      <p:sp>
        <p:nvSpPr>
          <p:cNvPr id="156" name="Google Shape;156;p26"/>
          <p:cNvSpPr txBox="1"/>
          <p:nvPr/>
        </p:nvSpPr>
        <p:spPr>
          <a:xfrm>
            <a:off x="1187477" y="3056025"/>
            <a:ext cx="4333200" cy="870300"/>
          </a:xfrm>
          <a:prstGeom prst="rect">
            <a:avLst/>
          </a:prstGeom>
          <a:noFill/>
          <a:ln>
            <a:noFill/>
          </a:ln>
        </p:spPr>
        <p:txBody>
          <a:bodyPr anchorCtr="0" anchor="t" bIns="0" lIns="0" spcFirstLastPara="1" rIns="0" wrap="square" tIns="0">
            <a:spAutoFit/>
          </a:bodyPr>
          <a:lstStyle/>
          <a:p>
            <a:pPr indent="0" lvl="0" marL="0" rtl="0" algn="l">
              <a:lnSpc>
                <a:spcPct val="138009"/>
              </a:lnSpc>
              <a:spcBef>
                <a:spcPts val="0"/>
              </a:spcBef>
              <a:spcAft>
                <a:spcPts val="0"/>
              </a:spcAft>
              <a:buClr>
                <a:schemeClr val="dk1"/>
              </a:buClr>
              <a:buSzPts val="1100"/>
              <a:buFont typeface="Arial"/>
              <a:buNone/>
            </a:pPr>
            <a:r>
              <a:rPr lang="en" sz="1100">
                <a:solidFill>
                  <a:srgbClr val="231F20"/>
                </a:solidFill>
                <a:latin typeface="DM Sans"/>
                <a:ea typeface="DM Sans"/>
                <a:cs typeface="DM Sans"/>
                <a:sym typeface="DM Sans"/>
              </a:rPr>
              <a:t>We aim to explore how JPEG compression reduces file size, the trade-offs it makes, and the implications of these trade-offs on image quality.</a:t>
            </a:r>
            <a:endParaRPr sz="1100">
              <a:solidFill>
                <a:srgbClr val="231F20"/>
              </a:solidFill>
              <a:latin typeface="DM Sans"/>
              <a:ea typeface="DM Sans"/>
              <a:cs typeface="DM Sans"/>
              <a:sym typeface="DM Sans"/>
            </a:endParaRPr>
          </a:p>
          <a:p>
            <a:pPr indent="0" lvl="0" marL="0" marR="0" rtl="0" algn="l">
              <a:lnSpc>
                <a:spcPct val="138009"/>
              </a:lnSpc>
              <a:spcBef>
                <a:spcPts val="0"/>
              </a:spcBef>
              <a:spcAft>
                <a:spcPts val="0"/>
              </a:spcAft>
              <a:buNone/>
            </a:pPr>
            <a:r>
              <a:t/>
            </a:r>
            <a:endParaRPr sz="1100">
              <a:solidFill>
                <a:srgbClr val="231F20"/>
              </a:solidFill>
              <a:latin typeface="DM Sans"/>
              <a:ea typeface="DM Sans"/>
              <a:cs typeface="DM Sans"/>
              <a:sym typeface="DM Sans"/>
            </a:endParaRPr>
          </a:p>
        </p:txBody>
      </p:sp>
      <p:sp>
        <p:nvSpPr>
          <p:cNvPr id="157" name="Google Shape;157;p26"/>
          <p:cNvSpPr/>
          <p:nvPr/>
        </p:nvSpPr>
        <p:spPr>
          <a:xfrm>
            <a:off x="-1389789" y="3670659"/>
            <a:ext cx="3808279" cy="3907749"/>
          </a:xfrm>
          <a:custGeom>
            <a:rect b="b" l="l" r="r" t="t"/>
            <a:pathLst>
              <a:path extrusionOk="0" h="7815497" w="7616557">
                <a:moveTo>
                  <a:pt x="0" y="0"/>
                </a:moveTo>
                <a:lnTo>
                  <a:pt x="7616556" y="0"/>
                </a:lnTo>
                <a:lnTo>
                  <a:pt x="7616556" y="7815497"/>
                </a:lnTo>
                <a:lnTo>
                  <a:pt x="0" y="7815497"/>
                </a:lnTo>
                <a:lnTo>
                  <a:pt x="0" y="0"/>
                </a:lnTo>
                <a:close/>
              </a:path>
            </a:pathLst>
          </a:custGeom>
          <a:blipFill rotWithShape="1">
            <a:blip r:embed="rId5">
              <a:alphaModFix/>
            </a:blip>
            <a:stretch>
              <a:fillRect b="0" l="0" r="0" t="0"/>
            </a:stretch>
          </a:blipFill>
          <a:ln>
            <a:noFill/>
          </a:ln>
        </p:spPr>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4F5"/>
        </a:solidFill>
      </p:bgPr>
    </p:bg>
    <p:spTree>
      <p:nvGrpSpPr>
        <p:cNvPr id="161" name="Shape 161"/>
        <p:cNvGrpSpPr/>
        <p:nvPr/>
      </p:nvGrpSpPr>
      <p:grpSpPr>
        <a:xfrm>
          <a:off x="0" y="0"/>
          <a:ext cx="0" cy="0"/>
          <a:chOff x="0" y="0"/>
          <a:chExt cx="0" cy="0"/>
        </a:xfrm>
      </p:grpSpPr>
      <p:sp>
        <p:nvSpPr>
          <p:cNvPr id="162" name="Google Shape;162;p27"/>
          <p:cNvSpPr/>
          <p:nvPr/>
        </p:nvSpPr>
        <p:spPr>
          <a:xfrm rot="7659121">
            <a:off x="-2006301" y="2792857"/>
            <a:ext cx="3814647" cy="3914283"/>
          </a:xfrm>
          <a:custGeom>
            <a:rect b="b" l="l" r="r" t="t"/>
            <a:pathLst>
              <a:path extrusionOk="0" h="7828566" w="7629294">
                <a:moveTo>
                  <a:pt x="0" y="0"/>
                </a:moveTo>
                <a:lnTo>
                  <a:pt x="7629294" y="0"/>
                </a:lnTo>
                <a:lnTo>
                  <a:pt x="7629294" y="7828566"/>
                </a:lnTo>
                <a:lnTo>
                  <a:pt x="0" y="7828566"/>
                </a:lnTo>
                <a:lnTo>
                  <a:pt x="0" y="0"/>
                </a:lnTo>
                <a:close/>
              </a:path>
            </a:pathLst>
          </a:custGeom>
          <a:blipFill rotWithShape="1">
            <a:blip r:embed="rId3">
              <a:alphaModFix/>
            </a:blip>
            <a:stretch>
              <a:fillRect b="0" l="0" r="0" t="0"/>
            </a:stretch>
          </a:blipFill>
          <a:ln>
            <a:noFill/>
          </a:ln>
        </p:spPr>
      </p:sp>
      <p:grpSp>
        <p:nvGrpSpPr>
          <p:cNvPr id="163" name="Google Shape;163;p27"/>
          <p:cNvGrpSpPr/>
          <p:nvPr/>
        </p:nvGrpSpPr>
        <p:grpSpPr>
          <a:xfrm>
            <a:off x="2503663" y="1577800"/>
            <a:ext cx="700266" cy="2711021"/>
            <a:chOff x="0" y="-19050"/>
            <a:chExt cx="368852" cy="1729188"/>
          </a:xfrm>
        </p:grpSpPr>
        <p:sp>
          <p:nvSpPr>
            <p:cNvPr id="164" name="Google Shape;164;p27"/>
            <p:cNvSpPr/>
            <p:nvPr/>
          </p:nvSpPr>
          <p:spPr>
            <a:xfrm>
              <a:off x="0" y="0"/>
              <a:ext cx="368852" cy="1710137"/>
            </a:xfrm>
            <a:custGeom>
              <a:rect b="b" l="l" r="r" t="t"/>
              <a:pathLst>
                <a:path extrusionOk="0" h="1710137" w="368852">
                  <a:moveTo>
                    <a:pt x="0" y="0"/>
                  </a:moveTo>
                  <a:lnTo>
                    <a:pt x="368852" y="0"/>
                  </a:lnTo>
                  <a:lnTo>
                    <a:pt x="368852" y="1710137"/>
                  </a:lnTo>
                  <a:lnTo>
                    <a:pt x="0" y="1710137"/>
                  </a:lnTo>
                  <a:close/>
                </a:path>
              </a:pathLst>
            </a:custGeom>
            <a:solidFill>
              <a:srgbClr val="CCCCCC"/>
            </a:solidFill>
            <a:ln>
              <a:noFill/>
            </a:ln>
          </p:spPr>
        </p:sp>
        <p:sp>
          <p:nvSpPr>
            <p:cNvPr id="165" name="Google Shape;165;p27"/>
            <p:cNvSpPr txBox="1"/>
            <p:nvPr/>
          </p:nvSpPr>
          <p:spPr>
            <a:xfrm>
              <a:off x="0" y="-19050"/>
              <a:ext cx="368852" cy="1729188"/>
            </a:xfrm>
            <a:prstGeom prst="rect">
              <a:avLst/>
            </a:prstGeom>
            <a:noFill/>
            <a:ln>
              <a:noFill/>
            </a:ln>
          </p:spPr>
          <p:txBody>
            <a:bodyPr anchorCtr="0" anchor="ctr" bIns="25400" lIns="25400" spcFirstLastPara="1" rIns="25400" wrap="square" tIns="25400">
              <a:noAutofit/>
            </a:bodyPr>
            <a:lstStyle/>
            <a:p>
              <a:pPr indent="0" lvl="0" marL="0" marR="0" rtl="0" algn="ctr">
                <a:lnSpc>
                  <a:spcPct val="15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166" name="Google Shape;166;p27"/>
          <p:cNvSpPr txBox="1"/>
          <p:nvPr/>
        </p:nvSpPr>
        <p:spPr>
          <a:xfrm>
            <a:off x="2490501" y="518500"/>
            <a:ext cx="4873500" cy="769500"/>
          </a:xfrm>
          <a:prstGeom prst="rect">
            <a:avLst/>
          </a:prstGeom>
          <a:noFill/>
          <a:ln>
            <a:noFill/>
          </a:ln>
        </p:spPr>
        <p:txBody>
          <a:bodyPr anchorCtr="0" anchor="t" bIns="0" lIns="0" spcFirstLastPara="1" rIns="0" wrap="square" tIns="0">
            <a:spAutoFit/>
          </a:bodyPr>
          <a:lstStyle/>
          <a:p>
            <a:pPr indent="0" lvl="0" marL="0" marR="0" rtl="0" algn="ctr">
              <a:lnSpc>
                <a:spcPct val="138002"/>
              </a:lnSpc>
              <a:spcBef>
                <a:spcPts val="0"/>
              </a:spcBef>
              <a:spcAft>
                <a:spcPts val="0"/>
              </a:spcAft>
              <a:buNone/>
            </a:pPr>
            <a:r>
              <a:rPr b="1" lang="en" sz="5000">
                <a:solidFill>
                  <a:srgbClr val="231F20"/>
                </a:solidFill>
                <a:latin typeface="Oswald"/>
                <a:ea typeface="Oswald"/>
                <a:cs typeface="Oswald"/>
                <a:sym typeface="Oswald"/>
              </a:rPr>
              <a:t>PIPELINE STAGES</a:t>
            </a:r>
            <a:endParaRPr sz="700"/>
          </a:p>
        </p:txBody>
      </p:sp>
      <p:sp>
        <p:nvSpPr>
          <p:cNvPr id="167" name="Google Shape;167;p27"/>
          <p:cNvSpPr/>
          <p:nvPr/>
        </p:nvSpPr>
        <p:spPr>
          <a:xfrm rot="2016048">
            <a:off x="6121744" y="-502652"/>
            <a:ext cx="5374732" cy="1343683"/>
          </a:xfrm>
          <a:custGeom>
            <a:rect b="b" l="l" r="r" t="t"/>
            <a:pathLst>
              <a:path extrusionOk="0" h="2687366" w="10749463">
                <a:moveTo>
                  <a:pt x="0" y="0"/>
                </a:moveTo>
                <a:lnTo>
                  <a:pt x="10749463" y="0"/>
                </a:lnTo>
                <a:lnTo>
                  <a:pt x="10749463" y="2687365"/>
                </a:lnTo>
                <a:lnTo>
                  <a:pt x="0" y="2687365"/>
                </a:lnTo>
                <a:lnTo>
                  <a:pt x="0" y="0"/>
                </a:lnTo>
                <a:close/>
              </a:path>
            </a:pathLst>
          </a:custGeom>
          <a:blipFill rotWithShape="1">
            <a:blip r:embed="rId4">
              <a:alphaModFix/>
            </a:blip>
            <a:stretch>
              <a:fillRect b="0" l="0" r="0" t="0"/>
            </a:stretch>
          </a:blipFill>
          <a:ln>
            <a:noFill/>
          </a:ln>
        </p:spPr>
      </p:sp>
      <p:sp>
        <p:nvSpPr>
          <p:cNvPr id="168" name="Google Shape;168;p27"/>
          <p:cNvSpPr txBox="1"/>
          <p:nvPr/>
        </p:nvSpPr>
        <p:spPr>
          <a:xfrm>
            <a:off x="2609689" y="1775718"/>
            <a:ext cx="468600" cy="323100"/>
          </a:xfrm>
          <a:prstGeom prst="rect">
            <a:avLst/>
          </a:prstGeom>
          <a:noFill/>
          <a:ln>
            <a:noFill/>
          </a:ln>
        </p:spPr>
        <p:txBody>
          <a:bodyPr anchorCtr="0" anchor="t" bIns="0" lIns="0" spcFirstLastPara="1" rIns="0" wrap="square" tIns="0">
            <a:spAutoFit/>
          </a:bodyPr>
          <a:lstStyle/>
          <a:p>
            <a:pPr indent="0" lvl="0" marL="0" marR="0" rtl="0" algn="ctr">
              <a:lnSpc>
                <a:spcPct val="120018"/>
              </a:lnSpc>
              <a:spcBef>
                <a:spcPts val="0"/>
              </a:spcBef>
              <a:spcAft>
                <a:spcPts val="0"/>
              </a:spcAft>
              <a:buNone/>
            </a:pPr>
            <a:r>
              <a:rPr b="1" i="1" lang="en" sz="2100" u="none" cap="none" strike="noStrike">
                <a:solidFill>
                  <a:srgbClr val="363636"/>
                </a:solidFill>
                <a:latin typeface="Oswald"/>
                <a:ea typeface="Oswald"/>
                <a:cs typeface="Oswald"/>
                <a:sym typeface="Oswald"/>
              </a:rPr>
              <a:t>01</a:t>
            </a:r>
            <a:endParaRPr sz="700"/>
          </a:p>
        </p:txBody>
      </p:sp>
      <p:sp>
        <p:nvSpPr>
          <p:cNvPr id="169" name="Google Shape;169;p27"/>
          <p:cNvSpPr txBox="1"/>
          <p:nvPr/>
        </p:nvSpPr>
        <p:spPr>
          <a:xfrm>
            <a:off x="2609689" y="2174277"/>
            <a:ext cx="468600" cy="323100"/>
          </a:xfrm>
          <a:prstGeom prst="rect">
            <a:avLst/>
          </a:prstGeom>
          <a:noFill/>
          <a:ln>
            <a:noFill/>
          </a:ln>
        </p:spPr>
        <p:txBody>
          <a:bodyPr anchorCtr="0" anchor="t" bIns="0" lIns="0" spcFirstLastPara="1" rIns="0" wrap="square" tIns="0">
            <a:spAutoFit/>
          </a:bodyPr>
          <a:lstStyle/>
          <a:p>
            <a:pPr indent="0" lvl="0" marL="0" marR="0" rtl="0" algn="ctr">
              <a:lnSpc>
                <a:spcPct val="120018"/>
              </a:lnSpc>
              <a:spcBef>
                <a:spcPts val="0"/>
              </a:spcBef>
              <a:spcAft>
                <a:spcPts val="0"/>
              </a:spcAft>
              <a:buNone/>
            </a:pPr>
            <a:r>
              <a:rPr b="1" i="1" lang="en" sz="2100" u="none" cap="none" strike="noStrike">
                <a:solidFill>
                  <a:srgbClr val="363636"/>
                </a:solidFill>
                <a:latin typeface="Oswald"/>
                <a:ea typeface="Oswald"/>
                <a:cs typeface="Oswald"/>
                <a:sym typeface="Oswald"/>
              </a:rPr>
              <a:t>02</a:t>
            </a:r>
            <a:endParaRPr sz="700"/>
          </a:p>
        </p:txBody>
      </p:sp>
      <p:sp>
        <p:nvSpPr>
          <p:cNvPr id="170" name="Google Shape;170;p27"/>
          <p:cNvSpPr txBox="1"/>
          <p:nvPr/>
        </p:nvSpPr>
        <p:spPr>
          <a:xfrm>
            <a:off x="2609689" y="2614856"/>
            <a:ext cx="468600" cy="323100"/>
          </a:xfrm>
          <a:prstGeom prst="rect">
            <a:avLst/>
          </a:prstGeom>
          <a:noFill/>
          <a:ln>
            <a:noFill/>
          </a:ln>
        </p:spPr>
        <p:txBody>
          <a:bodyPr anchorCtr="0" anchor="t" bIns="0" lIns="0" spcFirstLastPara="1" rIns="0" wrap="square" tIns="0">
            <a:spAutoFit/>
          </a:bodyPr>
          <a:lstStyle/>
          <a:p>
            <a:pPr indent="0" lvl="0" marL="0" marR="0" rtl="0" algn="ctr">
              <a:lnSpc>
                <a:spcPct val="120018"/>
              </a:lnSpc>
              <a:spcBef>
                <a:spcPts val="0"/>
              </a:spcBef>
              <a:spcAft>
                <a:spcPts val="0"/>
              </a:spcAft>
              <a:buNone/>
            </a:pPr>
            <a:r>
              <a:rPr b="1" i="1" lang="en" sz="2100" u="none" cap="none" strike="noStrike">
                <a:solidFill>
                  <a:srgbClr val="363636"/>
                </a:solidFill>
                <a:latin typeface="Oswald"/>
                <a:ea typeface="Oswald"/>
                <a:cs typeface="Oswald"/>
                <a:sym typeface="Oswald"/>
              </a:rPr>
              <a:t>03</a:t>
            </a:r>
            <a:endParaRPr sz="700"/>
          </a:p>
        </p:txBody>
      </p:sp>
      <p:sp>
        <p:nvSpPr>
          <p:cNvPr id="171" name="Google Shape;171;p27"/>
          <p:cNvSpPr txBox="1"/>
          <p:nvPr/>
        </p:nvSpPr>
        <p:spPr>
          <a:xfrm>
            <a:off x="2609689" y="3013415"/>
            <a:ext cx="468600" cy="323100"/>
          </a:xfrm>
          <a:prstGeom prst="rect">
            <a:avLst/>
          </a:prstGeom>
          <a:noFill/>
          <a:ln>
            <a:noFill/>
          </a:ln>
        </p:spPr>
        <p:txBody>
          <a:bodyPr anchorCtr="0" anchor="t" bIns="0" lIns="0" spcFirstLastPara="1" rIns="0" wrap="square" tIns="0">
            <a:spAutoFit/>
          </a:bodyPr>
          <a:lstStyle/>
          <a:p>
            <a:pPr indent="0" lvl="0" marL="0" marR="0" rtl="0" algn="ctr">
              <a:lnSpc>
                <a:spcPct val="120018"/>
              </a:lnSpc>
              <a:spcBef>
                <a:spcPts val="0"/>
              </a:spcBef>
              <a:spcAft>
                <a:spcPts val="0"/>
              </a:spcAft>
              <a:buNone/>
            </a:pPr>
            <a:r>
              <a:rPr b="1" i="1" lang="en" sz="2100" u="none" cap="none" strike="noStrike">
                <a:solidFill>
                  <a:srgbClr val="363636"/>
                </a:solidFill>
                <a:latin typeface="Oswald"/>
                <a:ea typeface="Oswald"/>
                <a:cs typeface="Oswald"/>
                <a:sym typeface="Oswald"/>
              </a:rPr>
              <a:t>04</a:t>
            </a:r>
            <a:endParaRPr sz="700"/>
          </a:p>
        </p:txBody>
      </p:sp>
      <p:sp>
        <p:nvSpPr>
          <p:cNvPr id="172" name="Google Shape;172;p27"/>
          <p:cNvSpPr txBox="1"/>
          <p:nvPr/>
        </p:nvSpPr>
        <p:spPr>
          <a:xfrm>
            <a:off x="2619490" y="3409604"/>
            <a:ext cx="468600" cy="323100"/>
          </a:xfrm>
          <a:prstGeom prst="rect">
            <a:avLst/>
          </a:prstGeom>
          <a:noFill/>
          <a:ln>
            <a:noFill/>
          </a:ln>
        </p:spPr>
        <p:txBody>
          <a:bodyPr anchorCtr="0" anchor="t" bIns="0" lIns="0" spcFirstLastPara="1" rIns="0" wrap="square" tIns="0">
            <a:spAutoFit/>
          </a:bodyPr>
          <a:lstStyle/>
          <a:p>
            <a:pPr indent="0" lvl="0" marL="0" marR="0" rtl="0" algn="ctr">
              <a:lnSpc>
                <a:spcPct val="120018"/>
              </a:lnSpc>
              <a:spcBef>
                <a:spcPts val="0"/>
              </a:spcBef>
              <a:spcAft>
                <a:spcPts val="0"/>
              </a:spcAft>
              <a:buNone/>
            </a:pPr>
            <a:r>
              <a:rPr b="1" i="1" lang="en" sz="2100" u="none" cap="none" strike="noStrike">
                <a:solidFill>
                  <a:srgbClr val="363636"/>
                </a:solidFill>
                <a:latin typeface="Oswald"/>
                <a:ea typeface="Oswald"/>
                <a:cs typeface="Oswald"/>
                <a:sym typeface="Oswald"/>
              </a:rPr>
              <a:t>05</a:t>
            </a:r>
            <a:endParaRPr sz="700"/>
          </a:p>
        </p:txBody>
      </p:sp>
      <p:sp>
        <p:nvSpPr>
          <p:cNvPr id="173" name="Google Shape;173;p27"/>
          <p:cNvSpPr txBox="1"/>
          <p:nvPr/>
        </p:nvSpPr>
        <p:spPr>
          <a:xfrm>
            <a:off x="2619490" y="3825086"/>
            <a:ext cx="468600" cy="323100"/>
          </a:xfrm>
          <a:prstGeom prst="rect">
            <a:avLst/>
          </a:prstGeom>
          <a:noFill/>
          <a:ln>
            <a:noFill/>
          </a:ln>
        </p:spPr>
        <p:txBody>
          <a:bodyPr anchorCtr="0" anchor="t" bIns="0" lIns="0" spcFirstLastPara="1" rIns="0" wrap="square" tIns="0">
            <a:spAutoFit/>
          </a:bodyPr>
          <a:lstStyle/>
          <a:p>
            <a:pPr indent="0" lvl="0" marL="0" marR="0" rtl="0" algn="ctr">
              <a:lnSpc>
                <a:spcPct val="120018"/>
              </a:lnSpc>
              <a:spcBef>
                <a:spcPts val="0"/>
              </a:spcBef>
              <a:spcAft>
                <a:spcPts val="0"/>
              </a:spcAft>
              <a:buNone/>
            </a:pPr>
            <a:r>
              <a:rPr b="1" i="1" lang="en" sz="2100" u="none" cap="none" strike="noStrike">
                <a:solidFill>
                  <a:srgbClr val="363636"/>
                </a:solidFill>
                <a:latin typeface="Oswald"/>
                <a:ea typeface="Oswald"/>
                <a:cs typeface="Oswald"/>
                <a:sym typeface="Oswald"/>
              </a:rPr>
              <a:t>06</a:t>
            </a:r>
            <a:endParaRPr sz="700"/>
          </a:p>
        </p:txBody>
      </p:sp>
      <p:sp>
        <p:nvSpPr>
          <p:cNvPr id="174" name="Google Shape;174;p27"/>
          <p:cNvSpPr txBox="1"/>
          <p:nvPr/>
        </p:nvSpPr>
        <p:spPr>
          <a:xfrm>
            <a:off x="3297738" y="1829700"/>
            <a:ext cx="3185100" cy="238500"/>
          </a:xfrm>
          <a:prstGeom prst="rect">
            <a:avLst/>
          </a:prstGeom>
          <a:noFill/>
          <a:ln>
            <a:noFill/>
          </a:ln>
        </p:spPr>
        <p:txBody>
          <a:bodyPr anchorCtr="0" anchor="t" bIns="0" lIns="0" spcFirstLastPara="1" rIns="0" wrap="square" tIns="0">
            <a:spAutoFit/>
          </a:bodyPr>
          <a:lstStyle/>
          <a:p>
            <a:pPr indent="0" lvl="0" marL="0" marR="0" rtl="0" algn="l">
              <a:lnSpc>
                <a:spcPct val="137995"/>
              </a:lnSpc>
              <a:spcBef>
                <a:spcPts val="0"/>
              </a:spcBef>
              <a:spcAft>
                <a:spcPts val="0"/>
              </a:spcAft>
              <a:buNone/>
            </a:pPr>
            <a:r>
              <a:rPr lang="en" sz="1550">
                <a:solidFill>
                  <a:srgbClr val="3C4043"/>
                </a:solidFill>
                <a:latin typeface="Roboto"/>
                <a:ea typeface="Roboto"/>
                <a:cs typeface="Roboto"/>
                <a:sym typeface="Roboto"/>
              </a:rPr>
              <a:t>Color space conversion</a:t>
            </a:r>
            <a:endParaRPr sz="1200"/>
          </a:p>
        </p:txBody>
      </p:sp>
      <p:sp>
        <p:nvSpPr>
          <p:cNvPr id="175" name="Google Shape;175;p27"/>
          <p:cNvSpPr txBox="1"/>
          <p:nvPr/>
        </p:nvSpPr>
        <p:spPr>
          <a:xfrm>
            <a:off x="3297738" y="2226807"/>
            <a:ext cx="3342600" cy="238500"/>
          </a:xfrm>
          <a:prstGeom prst="rect">
            <a:avLst/>
          </a:prstGeom>
          <a:noFill/>
          <a:ln>
            <a:noFill/>
          </a:ln>
        </p:spPr>
        <p:txBody>
          <a:bodyPr anchorCtr="0" anchor="t" bIns="0" lIns="0" spcFirstLastPara="1" rIns="0" wrap="square" tIns="0">
            <a:spAutoFit/>
          </a:bodyPr>
          <a:lstStyle/>
          <a:p>
            <a:pPr indent="0" lvl="0" marL="0" marR="0" rtl="0" algn="l">
              <a:lnSpc>
                <a:spcPct val="137995"/>
              </a:lnSpc>
              <a:spcBef>
                <a:spcPts val="0"/>
              </a:spcBef>
              <a:spcAft>
                <a:spcPts val="0"/>
              </a:spcAft>
              <a:buNone/>
            </a:pPr>
            <a:r>
              <a:rPr lang="en" sz="1550">
                <a:solidFill>
                  <a:srgbClr val="3C4043"/>
                </a:solidFill>
                <a:latin typeface="Roboto"/>
                <a:ea typeface="Roboto"/>
                <a:cs typeface="Roboto"/>
                <a:sym typeface="Roboto"/>
              </a:rPr>
              <a:t>Sub-sampling</a:t>
            </a:r>
            <a:endParaRPr sz="1200"/>
          </a:p>
        </p:txBody>
      </p:sp>
      <p:sp>
        <p:nvSpPr>
          <p:cNvPr id="176" name="Google Shape;176;p27"/>
          <p:cNvSpPr txBox="1"/>
          <p:nvPr/>
        </p:nvSpPr>
        <p:spPr>
          <a:xfrm>
            <a:off x="3297738" y="2686850"/>
            <a:ext cx="3185100" cy="238500"/>
          </a:xfrm>
          <a:prstGeom prst="rect">
            <a:avLst/>
          </a:prstGeom>
          <a:noFill/>
          <a:ln>
            <a:noFill/>
          </a:ln>
        </p:spPr>
        <p:txBody>
          <a:bodyPr anchorCtr="0" anchor="t" bIns="0" lIns="0" spcFirstLastPara="1" rIns="0" wrap="square" tIns="0">
            <a:spAutoFit/>
          </a:bodyPr>
          <a:lstStyle/>
          <a:p>
            <a:pPr indent="0" lvl="0" marL="0" marR="0" rtl="0" algn="l">
              <a:lnSpc>
                <a:spcPct val="137995"/>
              </a:lnSpc>
              <a:spcBef>
                <a:spcPts val="0"/>
              </a:spcBef>
              <a:spcAft>
                <a:spcPts val="0"/>
              </a:spcAft>
              <a:buNone/>
            </a:pPr>
            <a:r>
              <a:rPr lang="en" sz="1550">
                <a:solidFill>
                  <a:srgbClr val="3C4043"/>
                </a:solidFill>
                <a:latin typeface="Roboto"/>
                <a:ea typeface="Roboto"/>
                <a:cs typeface="Roboto"/>
                <a:sym typeface="Roboto"/>
              </a:rPr>
              <a:t>Discrete Cosine Transform (DCT)</a:t>
            </a:r>
            <a:endParaRPr sz="1200"/>
          </a:p>
        </p:txBody>
      </p:sp>
      <p:sp>
        <p:nvSpPr>
          <p:cNvPr id="177" name="Google Shape;177;p27"/>
          <p:cNvSpPr txBox="1"/>
          <p:nvPr/>
        </p:nvSpPr>
        <p:spPr>
          <a:xfrm>
            <a:off x="3297738" y="3083957"/>
            <a:ext cx="3342600" cy="2385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1100"/>
              </a:spcBef>
              <a:spcAft>
                <a:spcPts val="1100"/>
              </a:spcAft>
              <a:buNone/>
            </a:pPr>
            <a:r>
              <a:rPr lang="en" sz="1550">
                <a:solidFill>
                  <a:srgbClr val="3C4043"/>
                </a:solidFill>
                <a:latin typeface="Roboto"/>
                <a:ea typeface="Roboto"/>
                <a:cs typeface="Roboto"/>
                <a:sym typeface="Roboto"/>
              </a:rPr>
              <a:t>Quantization</a:t>
            </a:r>
            <a:endParaRPr sz="1800">
              <a:solidFill>
                <a:srgbClr val="231F20"/>
              </a:solidFill>
              <a:latin typeface="DM Sans"/>
              <a:ea typeface="DM Sans"/>
              <a:cs typeface="DM Sans"/>
              <a:sym typeface="DM Sans"/>
            </a:endParaRPr>
          </a:p>
        </p:txBody>
      </p:sp>
      <p:sp>
        <p:nvSpPr>
          <p:cNvPr id="178" name="Google Shape;178;p27"/>
          <p:cNvSpPr txBox="1"/>
          <p:nvPr/>
        </p:nvSpPr>
        <p:spPr>
          <a:xfrm>
            <a:off x="3297738" y="3484377"/>
            <a:ext cx="3342600" cy="2385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1100"/>
              </a:spcBef>
              <a:spcAft>
                <a:spcPts val="1100"/>
              </a:spcAft>
              <a:buNone/>
            </a:pPr>
            <a:r>
              <a:rPr lang="en" sz="1550">
                <a:solidFill>
                  <a:srgbClr val="3C4043"/>
                </a:solidFill>
                <a:latin typeface="Roboto"/>
                <a:ea typeface="Roboto"/>
                <a:cs typeface="Roboto"/>
                <a:sym typeface="Roboto"/>
              </a:rPr>
              <a:t>Run-length encoding (RLE)</a:t>
            </a:r>
            <a:endParaRPr sz="1800">
              <a:solidFill>
                <a:srgbClr val="231F20"/>
              </a:solidFill>
              <a:latin typeface="DM Sans"/>
              <a:ea typeface="DM Sans"/>
              <a:cs typeface="DM Sans"/>
              <a:sym typeface="DM Sans"/>
            </a:endParaRPr>
          </a:p>
        </p:txBody>
      </p:sp>
      <p:sp>
        <p:nvSpPr>
          <p:cNvPr id="179" name="Google Shape;179;p27"/>
          <p:cNvSpPr txBox="1"/>
          <p:nvPr/>
        </p:nvSpPr>
        <p:spPr>
          <a:xfrm>
            <a:off x="3297738" y="3880563"/>
            <a:ext cx="3185100" cy="238500"/>
          </a:xfrm>
          <a:prstGeom prst="rect">
            <a:avLst/>
          </a:prstGeom>
          <a:noFill/>
          <a:ln>
            <a:noFill/>
          </a:ln>
        </p:spPr>
        <p:txBody>
          <a:bodyPr anchorCtr="0" anchor="t" bIns="0" lIns="0" spcFirstLastPara="1" rIns="0" wrap="square" tIns="0">
            <a:spAutoFit/>
          </a:bodyPr>
          <a:lstStyle/>
          <a:p>
            <a:pPr indent="0" lvl="0" marL="0" marR="0" rtl="0" algn="l">
              <a:lnSpc>
                <a:spcPct val="137995"/>
              </a:lnSpc>
              <a:spcBef>
                <a:spcPts val="0"/>
              </a:spcBef>
              <a:spcAft>
                <a:spcPts val="0"/>
              </a:spcAft>
              <a:buNone/>
            </a:pPr>
            <a:r>
              <a:rPr lang="en" sz="1550">
                <a:solidFill>
                  <a:srgbClr val="3C4043"/>
                </a:solidFill>
                <a:latin typeface="Roboto"/>
                <a:ea typeface="Roboto"/>
                <a:cs typeface="Roboto"/>
                <a:sym typeface="Roboto"/>
              </a:rPr>
              <a:t>Huffman coding</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8"/>
          <p:cNvSpPr/>
          <p:nvPr/>
        </p:nvSpPr>
        <p:spPr>
          <a:xfrm rot="10800000">
            <a:off x="0" y="0"/>
            <a:ext cx="9144000" cy="5143500"/>
          </a:xfrm>
          <a:custGeom>
            <a:rect b="b" l="l" r="r" t="t"/>
            <a:pathLst>
              <a:path extrusionOk="0" h="10287000" w="18288000">
                <a:moveTo>
                  <a:pt x="18288000" y="10287000"/>
                </a:moveTo>
                <a:lnTo>
                  <a:pt x="0" y="10287000"/>
                </a:lnTo>
                <a:lnTo>
                  <a:pt x="0" y="0"/>
                </a:lnTo>
                <a:lnTo>
                  <a:pt x="18288000" y="0"/>
                </a:lnTo>
                <a:lnTo>
                  <a:pt x="18288000" y="10287000"/>
                </a:lnTo>
                <a:close/>
              </a:path>
            </a:pathLst>
          </a:custGeom>
          <a:blipFill rotWithShape="1">
            <a:blip r:embed="rId3">
              <a:alphaModFix/>
            </a:blip>
            <a:stretch>
              <a:fillRect b="-38883" l="0" r="0" t="-38885"/>
            </a:stretch>
          </a:blipFill>
          <a:ln>
            <a:noFill/>
          </a:ln>
        </p:spPr>
      </p:sp>
      <p:grpSp>
        <p:nvGrpSpPr>
          <p:cNvPr id="185" name="Google Shape;185;p28"/>
          <p:cNvGrpSpPr/>
          <p:nvPr/>
        </p:nvGrpSpPr>
        <p:grpSpPr>
          <a:xfrm>
            <a:off x="0" y="-36165"/>
            <a:ext cx="9144000" cy="1579215"/>
            <a:chOff x="0" y="-19050"/>
            <a:chExt cx="4816593" cy="831850"/>
          </a:xfrm>
        </p:grpSpPr>
        <p:sp>
          <p:nvSpPr>
            <p:cNvPr id="186" name="Google Shape;186;p28"/>
            <p:cNvSpPr/>
            <p:nvPr/>
          </p:nvSpPr>
          <p:spPr>
            <a:xfrm>
              <a:off x="0" y="0"/>
              <a:ext cx="4816592" cy="812800"/>
            </a:xfrm>
            <a:custGeom>
              <a:rect b="b" l="l" r="r" t="t"/>
              <a:pathLst>
                <a:path extrusionOk="0" h="812800" w="4816592">
                  <a:moveTo>
                    <a:pt x="0" y="0"/>
                  </a:moveTo>
                  <a:lnTo>
                    <a:pt x="4816592" y="0"/>
                  </a:lnTo>
                  <a:lnTo>
                    <a:pt x="4816592" y="812800"/>
                  </a:lnTo>
                  <a:lnTo>
                    <a:pt x="0" y="812800"/>
                  </a:lnTo>
                  <a:close/>
                </a:path>
              </a:pathLst>
            </a:custGeom>
            <a:solidFill>
              <a:srgbClr val="1A1A1A"/>
            </a:solidFill>
            <a:ln>
              <a:noFill/>
            </a:ln>
          </p:spPr>
        </p:sp>
        <p:sp>
          <p:nvSpPr>
            <p:cNvPr id="187" name="Google Shape;187;p28"/>
            <p:cNvSpPr txBox="1"/>
            <p:nvPr/>
          </p:nvSpPr>
          <p:spPr>
            <a:xfrm>
              <a:off x="0" y="-19050"/>
              <a:ext cx="4816593" cy="831850"/>
            </a:xfrm>
            <a:prstGeom prst="rect">
              <a:avLst/>
            </a:prstGeom>
            <a:noFill/>
            <a:ln>
              <a:noFill/>
            </a:ln>
          </p:spPr>
          <p:txBody>
            <a:bodyPr anchorCtr="0" anchor="ctr" bIns="25400" lIns="25400" spcFirstLastPara="1" rIns="25400" wrap="square" tIns="25400">
              <a:noAutofit/>
            </a:bodyPr>
            <a:lstStyle/>
            <a:p>
              <a:pPr indent="0" lvl="0" marL="0" marR="0" rtl="0" algn="ctr">
                <a:lnSpc>
                  <a:spcPct val="15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188" name="Google Shape;188;p28"/>
          <p:cNvSpPr/>
          <p:nvPr/>
        </p:nvSpPr>
        <p:spPr>
          <a:xfrm>
            <a:off x="6725511" y="-2364698"/>
            <a:ext cx="3808279" cy="3907749"/>
          </a:xfrm>
          <a:custGeom>
            <a:rect b="b" l="l" r="r" t="t"/>
            <a:pathLst>
              <a:path extrusionOk="0" h="7815497" w="7616557">
                <a:moveTo>
                  <a:pt x="0" y="0"/>
                </a:moveTo>
                <a:lnTo>
                  <a:pt x="7616556" y="0"/>
                </a:lnTo>
                <a:lnTo>
                  <a:pt x="7616556" y="7815497"/>
                </a:lnTo>
                <a:lnTo>
                  <a:pt x="0" y="7815497"/>
                </a:lnTo>
                <a:lnTo>
                  <a:pt x="0" y="0"/>
                </a:lnTo>
                <a:close/>
              </a:path>
            </a:pathLst>
          </a:custGeom>
          <a:blipFill rotWithShape="1">
            <a:blip r:embed="rId4">
              <a:alphaModFix/>
            </a:blip>
            <a:stretch>
              <a:fillRect b="0" l="0" r="0" t="0"/>
            </a:stretch>
          </a:blipFill>
          <a:ln>
            <a:noFill/>
          </a:ln>
        </p:spPr>
      </p:sp>
      <p:sp>
        <p:nvSpPr>
          <p:cNvPr id="189" name="Google Shape;189;p28"/>
          <p:cNvSpPr/>
          <p:nvPr/>
        </p:nvSpPr>
        <p:spPr>
          <a:xfrm>
            <a:off x="-1425684" y="-1721298"/>
            <a:ext cx="3354966" cy="3442596"/>
          </a:xfrm>
          <a:custGeom>
            <a:rect b="b" l="l" r="r" t="t"/>
            <a:pathLst>
              <a:path extrusionOk="0" h="6885191" w="6709932">
                <a:moveTo>
                  <a:pt x="0" y="0"/>
                </a:moveTo>
                <a:lnTo>
                  <a:pt x="6709932" y="0"/>
                </a:lnTo>
                <a:lnTo>
                  <a:pt x="6709932" y="6885192"/>
                </a:lnTo>
                <a:lnTo>
                  <a:pt x="0" y="6885192"/>
                </a:lnTo>
                <a:lnTo>
                  <a:pt x="0" y="0"/>
                </a:lnTo>
                <a:close/>
              </a:path>
            </a:pathLst>
          </a:custGeom>
          <a:blipFill rotWithShape="1">
            <a:blip r:embed="rId4">
              <a:alphaModFix/>
            </a:blip>
            <a:stretch>
              <a:fillRect b="0" l="0" r="0" t="0"/>
            </a:stretch>
          </a:blipFill>
          <a:ln>
            <a:noFill/>
          </a:ln>
        </p:spPr>
      </p:sp>
      <p:sp>
        <p:nvSpPr>
          <p:cNvPr id="190" name="Google Shape;190;p28"/>
          <p:cNvSpPr txBox="1"/>
          <p:nvPr/>
        </p:nvSpPr>
        <p:spPr>
          <a:xfrm>
            <a:off x="1015950" y="468725"/>
            <a:ext cx="7770300" cy="569400"/>
          </a:xfrm>
          <a:prstGeom prst="rect">
            <a:avLst/>
          </a:prstGeom>
          <a:noFill/>
          <a:ln>
            <a:noFill/>
          </a:ln>
        </p:spPr>
        <p:txBody>
          <a:bodyPr anchorCtr="0" anchor="t" bIns="0" lIns="0" spcFirstLastPara="1" rIns="0" wrap="square" tIns="0">
            <a:spAutoFit/>
          </a:bodyPr>
          <a:lstStyle/>
          <a:p>
            <a:pPr indent="0" lvl="0" marL="0" marR="0" rtl="0" algn="l">
              <a:lnSpc>
                <a:spcPct val="138007"/>
              </a:lnSpc>
              <a:spcBef>
                <a:spcPts val="0"/>
              </a:spcBef>
              <a:spcAft>
                <a:spcPts val="0"/>
              </a:spcAft>
              <a:buNone/>
            </a:pPr>
            <a:r>
              <a:rPr b="1" lang="en" sz="3700">
                <a:solidFill>
                  <a:srgbClr val="FFFFFF"/>
                </a:solidFill>
                <a:latin typeface="Oswald"/>
                <a:ea typeface="Oswald"/>
                <a:cs typeface="Oswald"/>
                <a:sym typeface="Oswald"/>
              </a:rPr>
              <a:t>Colour Space Conversion(RGB to YCbCr)</a:t>
            </a:r>
            <a:endParaRPr sz="400"/>
          </a:p>
        </p:txBody>
      </p:sp>
      <p:grpSp>
        <p:nvGrpSpPr>
          <p:cNvPr id="191" name="Google Shape;191;p28"/>
          <p:cNvGrpSpPr/>
          <p:nvPr/>
        </p:nvGrpSpPr>
        <p:grpSpPr>
          <a:xfrm>
            <a:off x="445850" y="1705875"/>
            <a:ext cx="8427580" cy="3157088"/>
            <a:chOff x="0" y="-19050"/>
            <a:chExt cx="1744696" cy="561340"/>
          </a:xfrm>
        </p:grpSpPr>
        <p:sp>
          <p:nvSpPr>
            <p:cNvPr id="192" name="Google Shape;192;p28"/>
            <p:cNvSpPr/>
            <p:nvPr/>
          </p:nvSpPr>
          <p:spPr>
            <a:xfrm>
              <a:off x="0" y="0"/>
              <a:ext cx="1744696" cy="542290"/>
            </a:xfrm>
            <a:custGeom>
              <a:rect b="b" l="l" r="r" t="t"/>
              <a:pathLst>
                <a:path extrusionOk="0" h="542290" w="1744696">
                  <a:moveTo>
                    <a:pt x="0" y="0"/>
                  </a:moveTo>
                  <a:lnTo>
                    <a:pt x="1744696" y="0"/>
                  </a:lnTo>
                  <a:lnTo>
                    <a:pt x="1744696" y="542290"/>
                  </a:lnTo>
                  <a:lnTo>
                    <a:pt x="0" y="542290"/>
                  </a:lnTo>
                  <a:close/>
                </a:path>
              </a:pathLst>
            </a:custGeom>
            <a:solidFill>
              <a:srgbClr val="000000">
                <a:alpha val="0"/>
              </a:srgbClr>
            </a:solidFill>
            <a:ln cap="sq" cmpd="sng" w="38100">
              <a:solidFill>
                <a:srgbClr val="000000"/>
              </a:solidFill>
              <a:prstDash val="solid"/>
              <a:miter lim="8000"/>
              <a:headEnd len="sm" w="sm" type="none"/>
              <a:tailEnd len="sm" w="sm" type="none"/>
            </a:ln>
          </p:spPr>
        </p:sp>
        <p:sp>
          <p:nvSpPr>
            <p:cNvPr id="193" name="Google Shape;193;p28"/>
            <p:cNvSpPr txBox="1"/>
            <p:nvPr/>
          </p:nvSpPr>
          <p:spPr>
            <a:xfrm>
              <a:off x="0" y="-19050"/>
              <a:ext cx="1744696" cy="561340"/>
            </a:xfrm>
            <a:prstGeom prst="rect">
              <a:avLst/>
            </a:prstGeom>
            <a:noFill/>
            <a:ln>
              <a:noFill/>
            </a:ln>
          </p:spPr>
          <p:txBody>
            <a:bodyPr anchorCtr="0" anchor="ctr" bIns="25400" lIns="25400" spcFirstLastPara="1" rIns="25400" wrap="square" tIns="25400">
              <a:noAutofit/>
            </a:bodyPr>
            <a:lstStyle/>
            <a:p>
              <a:pPr indent="0" lvl="0" marL="0" marR="0" rtl="0" algn="ctr">
                <a:lnSpc>
                  <a:spcPct val="15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pic>
        <p:nvPicPr>
          <p:cNvPr id="194" name="Google Shape;194;p28"/>
          <p:cNvPicPr preferRelativeResize="0"/>
          <p:nvPr/>
        </p:nvPicPr>
        <p:blipFill rotWithShape="1">
          <a:blip r:embed="rId5">
            <a:alphaModFix/>
          </a:blip>
          <a:srcRect b="0" l="4112" r="921" t="0"/>
          <a:stretch/>
        </p:blipFill>
        <p:spPr>
          <a:xfrm>
            <a:off x="630700" y="2052563"/>
            <a:ext cx="5204625" cy="2543325"/>
          </a:xfrm>
          <a:prstGeom prst="rect">
            <a:avLst/>
          </a:prstGeom>
          <a:noFill/>
          <a:ln>
            <a:noFill/>
          </a:ln>
        </p:spPr>
      </p:pic>
      <p:sp>
        <p:nvSpPr>
          <p:cNvPr id="195" name="Google Shape;195;p28"/>
          <p:cNvSpPr txBox="1"/>
          <p:nvPr/>
        </p:nvSpPr>
        <p:spPr>
          <a:xfrm>
            <a:off x="5969950" y="2177025"/>
            <a:ext cx="2718600" cy="25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This conversion is crucial because the human eye is more sensitive to changes in luminance (brightness) than in chrominance (color). The YCbCr model separates the luminance (Y) from the chrominance (Cb and Cr), allowing more aggressive compression of the color information.</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9"/>
          <p:cNvSpPr/>
          <p:nvPr/>
        </p:nvSpPr>
        <p:spPr>
          <a:xfrm rot="10800000">
            <a:off x="0" y="0"/>
            <a:ext cx="9144000" cy="5143500"/>
          </a:xfrm>
          <a:custGeom>
            <a:rect b="b" l="l" r="r" t="t"/>
            <a:pathLst>
              <a:path extrusionOk="0" h="10287000" w="18288000">
                <a:moveTo>
                  <a:pt x="18288000" y="10287000"/>
                </a:moveTo>
                <a:lnTo>
                  <a:pt x="0" y="10287000"/>
                </a:lnTo>
                <a:lnTo>
                  <a:pt x="0" y="0"/>
                </a:lnTo>
                <a:lnTo>
                  <a:pt x="18288000" y="0"/>
                </a:lnTo>
                <a:lnTo>
                  <a:pt x="18288000" y="10287000"/>
                </a:lnTo>
                <a:close/>
              </a:path>
            </a:pathLst>
          </a:custGeom>
          <a:blipFill rotWithShape="1">
            <a:blip r:embed="rId3">
              <a:alphaModFix/>
            </a:blip>
            <a:stretch>
              <a:fillRect b="-38877" l="0" r="0" t="-38887"/>
            </a:stretch>
          </a:blipFill>
          <a:ln>
            <a:noFill/>
          </a:ln>
        </p:spPr>
      </p:sp>
      <p:grpSp>
        <p:nvGrpSpPr>
          <p:cNvPr id="201" name="Google Shape;201;p29"/>
          <p:cNvGrpSpPr/>
          <p:nvPr/>
        </p:nvGrpSpPr>
        <p:grpSpPr>
          <a:xfrm>
            <a:off x="0" y="-36165"/>
            <a:ext cx="9143818" cy="1579279"/>
            <a:chOff x="0" y="-19050"/>
            <a:chExt cx="4816592" cy="831900"/>
          </a:xfrm>
        </p:grpSpPr>
        <p:sp>
          <p:nvSpPr>
            <p:cNvPr id="202" name="Google Shape;202;p29"/>
            <p:cNvSpPr/>
            <p:nvPr/>
          </p:nvSpPr>
          <p:spPr>
            <a:xfrm>
              <a:off x="0" y="0"/>
              <a:ext cx="4816592" cy="812800"/>
            </a:xfrm>
            <a:custGeom>
              <a:rect b="b" l="l" r="r" t="t"/>
              <a:pathLst>
                <a:path extrusionOk="0" h="812800" w="4816592">
                  <a:moveTo>
                    <a:pt x="0" y="0"/>
                  </a:moveTo>
                  <a:lnTo>
                    <a:pt x="4816592" y="0"/>
                  </a:lnTo>
                  <a:lnTo>
                    <a:pt x="4816592" y="812800"/>
                  </a:lnTo>
                  <a:lnTo>
                    <a:pt x="0" y="812800"/>
                  </a:lnTo>
                  <a:close/>
                </a:path>
              </a:pathLst>
            </a:custGeom>
            <a:solidFill>
              <a:srgbClr val="1A1A1A"/>
            </a:solidFill>
            <a:ln>
              <a:noFill/>
            </a:ln>
          </p:spPr>
        </p:sp>
        <p:sp>
          <p:nvSpPr>
            <p:cNvPr id="203" name="Google Shape;203;p29"/>
            <p:cNvSpPr txBox="1"/>
            <p:nvPr/>
          </p:nvSpPr>
          <p:spPr>
            <a:xfrm>
              <a:off x="0" y="-19050"/>
              <a:ext cx="4816500" cy="831900"/>
            </a:xfrm>
            <a:prstGeom prst="rect">
              <a:avLst/>
            </a:prstGeom>
            <a:noFill/>
            <a:ln>
              <a:noFill/>
            </a:ln>
          </p:spPr>
          <p:txBody>
            <a:bodyPr anchorCtr="0" anchor="ctr" bIns="25400" lIns="25400" spcFirstLastPara="1" rIns="25400" wrap="square" tIns="25400">
              <a:noAutofit/>
            </a:bodyPr>
            <a:lstStyle/>
            <a:p>
              <a:pPr indent="0" lvl="0" marL="0" marR="0" rtl="0" algn="ctr">
                <a:lnSpc>
                  <a:spcPct val="15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04" name="Google Shape;204;p29"/>
          <p:cNvSpPr/>
          <p:nvPr/>
        </p:nvSpPr>
        <p:spPr>
          <a:xfrm>
            <a:off x="6725511" y="-2364698"/>
            <a:ext cx="3808279" cy="3907749"/>
          </a:xfrm>
          <a:custGeom>
            <a:rect b="b" l="l" r="r" t="t"/>
            <a:pathLst>
              <a:path extrusionOk="0" h="7815497" w="7616557">
                <a:moveTo>
                  <a:pt x="0" y="0"/>
                </a:moveTo>
                <a:lnTo>
                  <a:pt x="7616556" y="0"/>
                </a:lnTo>
                <a:lnTo>
                  <a:pt x="7616556" y="7815497"/>
                </a:lnTo>
                <a:lnTo>
                  <a:pt x="0" y="7815497"/>
                </a:lnTo>
                <a:lnTo>
                  <a:pt x="0" y="0"/>
                </a:lnTo>
                <a:close/>
              </a:path>
            </a:pathLst>
          </a:custGeom>
          <a:blipFill rotWithShape="1">
            <a:blip r:embed="rId4">
              <a:alphaModFix/>
            </a:blip>
            <a:stretch>
              <a:fillRect b="0" l="0" r="0" t="0"/>
            </a:stretch>
          </a:blipFill>
          <a:ln>
            <a:noFill/>
          </a:ln>
        </p:spPr>
      </p:sp>
      <p:sp>
        <p:nvSpPr>
          <p:cNvPr id="205" name="Google Shape;205;p29"/>
          <p:cNvSpPr/>
          <p:nvPr/>
        </p:nvSpPr>
        <p:spPr>
          <a:xfrm>
            <a:off x="-1425684" y="-1721298"/>
            <a:ext cx="3354966" cy="3442596"/>
          </a:xfrm>
          <a:custGeom>
            <a:rect b="b" l="l" r="r" t="t"/>
            <a:pathLst>
              <a:path extrusionOk="0" h="6885191" w="6709932">
                <a:moveTo>
                  <a:pt x="0" y="0"/>
                </a:moveTo>
                <a:lnTo>
                  <a:pt x="6709932" y="0"/>
                </a:lnTo>
                <a:lnTo>
                  <a:pt x="6709932" y="6885192"/>
                </a:lnTo>
                <a:lnTo>
                  <a:pt x="0" y="6885192"/>
                </a:lnTo>
                <a:lnTo>
                  <a:pt x="0" y="0"/>
                </a:lnTo>
                <a:close/>
              </a:path>
            </a:pathLst>
          </a:custGeom>
          <a:blipFill rotWithShape="1">
            <a:blip r:embed="rId4">
              <a:alphaModFix/>
            </a:blip>
            <a:stretch>
              <a:fillRect b="0" l="0" r="0" t="0"/>
            </a:stretch>
          </a:blipFill>
          <a:ln>
            <a:noFill/>
          </a:ln>
        </p:spPr>
      </p:sp>
      <p:sp>
        <p:nvSpPr>
          <p:cNvPr id="206" name="Google Shape;206;p29"/>
          <p:cNvSpPr txBox="1"/>
          <p:nvPr/>
        </p:nvSpPr>
        <p:spPr>
          <a:xfrm>
            <a:off x="1015950" y="468725"/>
            <a:ext cx="7585500" cy="569400"/>
          </a:xfrm>
          <a:prstGeom prst="rect">
            <a:avLst/>
          </a:prstGeom>
          <a:noFill/>
          <a:ln>
            <a:noFill/>
          </a:ln>
        </p:spPr>
        <p:txBody>
          <a:bodyPr anchorCtr="0" anchor="t" bIns="0" lIns="0" spcFirstLastPara="1" rIns="0" wrap="square" tIns="0">
            <a:spAutoFit/>
          </a:bodyPr>
          <a:lstStyle/>
          <a:p>
            <a:pPr indent="0" lvl="0" marL="0" marR="0" rtl="0" algn="ctr">
              <a:lnSpc>
                <a:spcPct val="138007"/>
              </a:lnSpc>
              <a:spcBef>
                <a:spcPts val="0"/>
              </a:spcBef>
              <a:spcAft>
                <a:spcPts val="0"/>
              </a:spcAft>
              <a:buNone/>
            </a:pPr>
            <a:r>
              <a:rPr b="1" lang="en" sz="3700">
                <a:solidFill>
                  <a:srgbClr val="FFFFFF"/>
                </a:solidFill>
                <a:latin typeface="Oswald"/>
                <a:ea typeface="Oswald"/>
                <a:cs typeface="Oswald"/>
                <a:sym typeface="Oswald"/>
              </a:rPr>
              <a:t>Sub Sampling</a:t>
            </a:r>
            <a:endParaRPr sz="400"/>
          </a:p>
        </p:txBody>
      </p:sp>
      <p:grpSp>
        <p:nvGrpSpPr>
          <p:cNvPr id="207" name="Google Shape;207;p29"/>
          <p:cNvGrpSpPr/>
          <p:nvPr/>
        </p:nvGrpSpPr>
        <p:grpSpPr>
          <a:xfrm>
            <a:off x="445850" y="1705875"/>
            <a:ext cx="8428082" cy="3157088"/>
            <a:chOff x="0" y="-19050"/>
            <a:chExt cx="1744800" cy="561340"/>
          </a:xfrm>
        </p:grpSpPr>
        <p:sp>
          <p:nvSpPr>
            <p:cNvPr id="208" name="Google Shape;208;p29"/>
            <p:cNvSpPr/>
            <p:nvPr/>
          </p:nvSpPr>
          <p:spPr>
            <a:xfrm>
              <a:off x="0" y="0"/>
              <a:ext cx="1744696" cy="542290"/>
            </a:xfrm>
            <a:custGeom>
              <a:rect b="b" l="l" r="r" t="t"/>
              <a:pathLst>
                <a:path extrusionOk="0" h="542290" w="1744696">
                  <a:moveTo>
                    <a:pt x="0" y="0"/>
                  </a:moveTo>
                  <a:lnTo>
                    <a:pt x="1744696" y="0"/>
                  </a:lnTo>
                  <a:lnTo>
                    <a:pt x="1744696" y="542290"/>
                  </a:lnTo>
                  <a:lnTo>
                    <a:pt x="0" y="542290"/>
                  </a:lnTo>
                  <a:close/>
                </a:path>
              </a:pathLst>
            </a:custGeom>
            <a:solidFill>
              <a:srgbClr val="000000">
                <a:alpha val="0"/>
              </a:srgbClr>
            </a:solidFill>
            <a:ln cap="sq" cmpd="sng" w="38100">
              <a:solidFill>
                <a:srgbClr val="000000"/>
              </a:solidFill>
              <a:prstDash val="solid"/>
              <a:miter lim="8000"/>
              <a:headEnd len="sm" w="sm" type="none"/>
              <a:tailEnd len="sm" w="sm" type="none"/>
            </a:ln>
          </p:spPr>
        </p:sp>
        <p:sp>
          <p:nvSpPr>
            <p:cNvPr id="209" name="Google Shape;209;p29"/>
            <p:cNvSpPr txBox="1"/>
            <p:nvPr/>
          </p:nvSpPr>
          <p:spPr>
            <a:xfrm>
              <a:off x="0" y="-19050"/>
              <a:ext cx="1744800" cy="561300"/>
            </a:xfrm>
            <a:prstGeom prst="rect">
              <a:avLst/>
            </a:prstGeom>
            <a:noFill/>
            <a:ln>
              <a:noFill/>
            </a:ln>
          </p:spPr>
          <p:txBody>
            <a:bodyPr anchorCtr="0" anchor="ctr" bIns="25400" lIns="25400" spcFirstLastPara="1" rIns="25400" wrap="square" tIns="25400">
              <a:noAutofit/>
            </a:bodyPr>
            <a:lstStyle/>
            <a:p>
              <a:pPr indent="0" lvl="0" marL="0" marR="0" rtl="0" algn="ctr">
                <a:lnSpc>
                  <a:spcPct val="15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10" name="Google Shape;210;p29"/>
          <p:cNvSpPr txBox="1"/>
          <p:nvPr/>
        </p:nvSpPr>
        <p:spPr>
          <a:xfrm>
            <a:off x="5241375" y="1926900"/>
            <a:ext cx="3501600" cy="267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latin typeface="Calibri"/>
                <a:ea typeface="Calibri"/>
                <a:cs typeface="Calibri"/>
                <a:sym typeface="Calibri"/>
              </a:rPr>
              <a:t>The 4:2:0 chroma subsampling method is used, which reduces the resolution of the chrominance channels by averaging color information within 2x2 pixel blocks. This downsampling leverages the human eye's lower sensitivity to color detail, enabling significant data reduction.</a:t>
            </a:r>
            <a:endParaRPr sz="1700">
              <a:solidFill>
                <a:schemeClr val="dk1"/>
              </a:solidFill>
              <a:latin typeface="Calibri"/>
              <a:ea typeface="Calibri"/>
              <a:cs typeface="Calibri"/>
              <a:sym typeface="Calibri"/>
            </a:endParaRPr>
          </a:p>
        </p:txBody>
      </p:sp>
      <p:pic>
        <p:nvPicPr>
          <p:cNvPr id="211" name="Google Shape;211;p29"/>
          <p:cNvPicPr preferRelativeResize="0"/>
          <p:nvPr/>
        </p:nvPicPr>
        <p:blipFill rotWithShape="1">
          <a:blip r:embed="rId5">
            <a:alphaModFix/>
          </a:blip>
          <a:srcRect b="0" l="1922" r="0" t="0"/>
          <a:stretch/>
        </p:blipFill>
        <p:spPr>
          <a:xfrm>
            <a:off x="761200" y="2393825"/>
            <a:ext cx="4269150" cy="1781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0"/>
          <p:cNvSpPr/>
          <p:nvPr/>
        </p:nvSpPr>
        <p:spPr>
          <a:xfrm rot="10800000">
            <a:off x="0" y="0"/>
            <a:ext cx="9144000" cy="5143500"/>
          </a:xfrm>
          <a:custGeom>
            <a:rect b="b" l="l" r="r" t="t"/>
            <a:pathLst>
              <a:path extrusionOk="0" h="10287000" w="18288000">
                <a:moveTo>
                  <a:pt x="18288000" y="10287000"/>
                </a:moveTo>
                <a:lnTo>
                  <a:pt x="0" y="10287000"/>
                </a:lnTo>
                <a:lnTo>
                  <a:pt x="0" y="0"/>
                </a:lnTo>
                <a:lnTo>
                  <a:pt x="18288000" y="0"/>
                </a:lnTo>
                <a:lnTo>
                  <a:pt x="18288000" y="10287000"/>
                </a:lnTo>
                <a:close/>
              </a:path>
            </a:pathLst>
          </a:custGeom>
          <a:blipFill rotWithShape="1">
            <a:blip r:embed="rId3">
              <a:alphaModFix/>
            </a:blip>
            <a:stretch>
              <a:fillRect b="-38877" l="0" r="0" t="-38887"/>
            </a:stretch>
          </a:blipFill>
          <a:ln>
            <a:noFill/>
          </a:ln>
        </p:spPr>
      </p:sp>
      <p:grpSp>
        <p:nvGrpSpPr>
          <p:cNvPr id="217" name="Google Shape;217;p30"/>
          <p:cNvGrpSpPr/>
          <p:nvPr/>
        </p:nvGrpSpPr>
        <p:grpSpPr>
          <a:xfrm>
            <a:off x="0" y="-36165"/>
            <a:ext cx="9143818" cy="1579279"/>
            <a:chOff x="0" y="-19050"/>
            <a:chExt cx="4816592" cy="831900"/>
          </a:xfrm>
        </p:grpSpPr>
        <p:sp>
          <p:nvSpPr>
            <p:cNvPr id="218" name="Google Shape;218;p30"/>
            <p:cNvSpPr/>
            <p:nvPr/>
          </p:nvSpPr>
          <p:spPr>
            <a:xfrm>
              <a:off x="0" y="0"/>
              <a:ext cx="4816592" cy="812800"/>
            </a:xfrm>
            <a:custGeom>
              <a:rect b="b" l="l" r="r" t="t"/>
              <a:pathLst>
                <a:path extrusionOk="0" h="812800" w="4816592">
                  <a:moveTo>
                    <a:pt x="0" y="0"/>
                  </a:moveTo>
                  <a:lnTo>
                    <a:pt x="4816592" y="0"/>
                  </a:lnTo>
                  <a:lnTo>
                    <a:pt x="4816592" y="812800"/>
                  </a:lnTo>
                  <a:lnTo>
                    <a:pt x="0" y="812800"/>
                  </a:lnTo>
                  <a:close/>
                </a:path>
              </a:pathLst>
            </a:custGeom>
            <a:solidFill>
              <a:srgbClr val="1A1A1A"/>
            </a:solidFill>
            <a:ln>
              <a:noFill/>
            </a:ln>
          </p:spPr>
        </p:sp>
        <p:sp>
          <p:nvSpPr>
            <p:cNvPr id="219" name="Google Shape;219;p30"/>
            <p:cNvSpPr txBox="1"/>
            <p:nvPr/>
          </p:nvSpPr>
          <p:spPr>
            <a:xfrm>
              <a:off x="0" y="-19050"/>
              <a:ext cx="4816500" cy="831900"/>
            </a:xfrm>
            <a:prstGeom prst="rect">
              <a:avLst/>
            </a:prstGeom>
            <a:noFill/>
            <a:ln>
              <a:noFill/>
            </a:ln>
          </p:spPr>
          <p:txBody>
            <a:bodyPr anchorCtr="0" anchor="ctr" bIns="25400" lIns="25400" spcFirstLastPara="1" rIns="25400" wrap="square" tIns="25400">
              <a:noAutofit/>
            </a:bodyPr>
            <a:lstStyle/>
            <a:p>
              <a:pPr indent="0" lvl="0" marL="0" marR="0" rtl="0" algn="ctr">
                <a:lnSpc>
                  <a:spcPct val="15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20" name="Google Shape;220;p30"/>
          <p:cNvSpPr/>
          <p:nvPr/>
        </p:nvSpPr>
        <p:spPr>
          <a:xfrm>
            <a:off x="6725511" y="-2364698"/>
            <a:ext cx="3808279" cy="3907749"/>
          </a:xfrm>
          <a:custGeom>
            <a:rect b="b" l="l" r="r" t="t"/>
            <a:pathLst>
              <a:path extrusionOk="0" h="7815497" w="7616557">
                <a:moveTo>
                  <a:pt x="0" y="0"/>
                </a:moveTo>
                <a:lnTo>
                  <a:pt x="7616556" y="0"/>
                </a:lnTo>
                <a:lnTo>
                  <a:pt x="7616556" y="7815497"/>
                </a:lnTo>
                <a:lnTo>
                  <a:pt x="0" y="7815497"/>
                </a:lnTo>
                <a:lnTo>
                  <a:pt x="0" y="0"/>
                </a:lnTo>
                <a:close/>
              </a:path>
            </a:pathLst>
          </a:custGeom>
          <a:blipFill rotWithShape="1">
            <a:blip r:embed="rId4">
              <a:alphaModFix/>
            </a:blip>
            <a:stretch>
              <a:fillRect b="0" l="0" r="0" t="0"/>
            </a:stretch>
          </a:blipFill>
          <a:ln>
            <a:noFill/>
          </a:ln>
        </p:spPr>
      </p:sp>
      <p:sp>
        <p:nvSpPr>
          <p:cNvPr id="221" name="Google Shape;221;p30"/>
          <p:cNvSpPr/>
          <p:nvPr/>
        </p:nvSpPr>
        <p:spPr>
          <a:xfrm>
            <a:off x="-1425684" y="-1721298"/>
            <a:ext cx="3354966" cy="3442596"/>
          </a:xfrm>
          <a:custGeom>
            <a:rect b="b" l="l" r="r" t="t"/>
            <a:pathLst>
              <a:path extrusionOk="0" h="6885191" w="6709932">
                <a:moveTo>
                  <a:pt x="0" y="0"/>
                </a:moveTo>
                <a:lnTo>
                  <a:pt x="6709932" y="0"/>
                </a:lnTo>
                <a:lnTo>
                  <a:pt x="6709932" y="6885192"/>
                </a:lnTo>
                <a:lnTo>
                  <a:pt x="0" y="6885192"/>
                </a:lnTo>
                <a:lnTo>
                  <a:pt x="0" y="0"/>
                </a:lnTo>
                <a:close/>
              </a:path>
            </a:pathLst>
          </a:custGeom>
          <a:blipFill rotWithShape="1">
            <a:blip r:embed="rId4">
              <a:alphaModFix/>
            </a:blip>
            <a:stretch>
              <a:fillRect b="0" l="0" r="0" t="0"/>
            </a:stretch>
          </a:blipFill>
          <a:ln>
            <a:noFill/>
          </a:ln>
        </p:spPr>
      </p:sp>
      <p:sp>
        <p:nvSpPr>
          <p:cNvPr id="222" name="Google Shape;222;p30"/>
          <p:cNvSpPr txBox="1"/>
          <p:nvPr/>
        </p:nvSpPr>
        <p:spPr>
          <a:xfrm>
            <a:off x="613600" y="468775"/>
            <a:ext cx="7585500" cy="569400"/>
          </a:xfrm>
          <a:prstGeom prst="rect">
            <a:avLst/>
          </a:prstGeom>
          <a:noFill/>
          <a:ln>
            <a:noFill/>
          </a:ln>
        </p:spPr>
        <p:txBody>
          <a:bodyPr anchorCtr="0" anchor="t" bIns="0" lIns="0" spcFirstLastPara="1" rIns="0" wrap="square" tIns="0">
            <a:spAutoFit/>
          </a:bodyPr>
          <a:lstStyle/>
          <a:p>
            <a:pPr indent="0" lvl="0" marL="0" marR="0" rtl="0" algn="ctr">
              <a:lnSpc>
                <a:spcPct val="138007"/>
              </a:lnSpc>
              <a:spcBef>
                <a:spcPts val="0"/>
              </a:spcBef>
              <a:spcAft>
                <a:spcPts val="0"/>
              </a:spcAft>
              <a:buNone/>
            </a:pPr>
            <a:r>
              <a:rPr b="1" lang="en" sz="3700">
                <a:solidFill>
                  <a:srgbClr val="FFFFFF"/>
                </a:solidFill>
                <a:latin typeface="Oswald"/>
                <a:ea typeface="Oswald"/>
                <a:cs typeface="Oswald"/>
                <a:sym typeface="Oswald"/>
              </a:rPr>
              <a:t>Discrete Cosine Transform</a:t>
            </a:r>
            <a:endParaRPr sz="400"/>
          </a:p>
        </p:txBody>
      </p:sp>
      <p:grpSp>
        <p:nvGrpSpPr>
          <p:cNvPr id="223" name="Google Shape;223;p30"/>
          <p:cNvGrpSpPr/>
          <p:nvPr/>
        </p:nvGrpSpPr>
        <p:grpSpPr>
          <a:xfrm>
            <a:off x="434975" y="1600676"/>
            <a:ext cx="8428082" cy="3277720"/>
            <a:chOff x="0" y="-19050"/>
            <a:chExt cx="1744800" cy="561340"/>
          </a:xfrm>
        </p:grpSpPr>
        <p:sp>
          <p:nvSpPr>
            <p:cNvPr id="224" name="Google Shape;224;p30"/>
            <p:cNvSpPr/>
            <p:nvPr/>
          </p:nvSpPr>
          <p:spPr>
            <a:xfrm>
              <a:off x="0" y="0"/>
              <a:ext cx="1744696" cy="542290"/>
            </a:xfrm>
            <a:custGeom>
              <a:rect b="b" l="l" r="r" t="t"/>
              <a:pathLst>
                <a:path extrusionOk="0" h="542290" w="1744696">
                  <a:moveTo>
                    <a:pt x="0" y="0"/>
                  </a:moveTo>
                  <a:lnTo>
                    <a:pt x="1744696" y="0"/>
                  </a:lnTo>
                  <a:lnTo>
                    <a:pt x="1744696" y="542290"/>
                  </a:lnTo>
                  <a:lnTo>
                    <a:pt x="0" y="542290"/>
                  </a:lnTo>
                  <a:close/>
                </a:path>
              </a:pathLst>
            </a:custGeom>
            <a:solidFill>
              <a:srgbClr val="000000">
                <a:alpha val="0"/>
              </a:srgbClr>
            </a:solidFill>
            <a:ln cap="sq" cmpd="sng" w="38100">
              <a:solidFill>
                <a:srgbClr val="000000"/>
              </a:solidFill>
              <a:prstDash val="solid"/>
              <a:miter lim="8000"/>
              <a:headEnd len="sm" w="sm" type="none"/>
              <a:tailEnd len="sm" w="sm" type="none"/>
            </a:ln>
          </p:spPr>
        </p:sp>
        <p:sp>
          <p:nvSpPr>
            <p:cNvPr id="225" name="Google Shape;225;p30"/>
            <p:cNvSpPr txBox="1"/>
            <p:nvPr/>
          </p:nvSpPr>
          <p:spPr>
            <a:xfrm>
              <a:off x="0" y="-19050"/>
              <a:ext cx="1744800" cy="561300"/>
            </a:xfrm>
            <a:prstGeom prst="rect">
              <a:avLst/>
            </a:prstGeom>
            <a:noFill/>
            <a:ln>
              <a:noFill/>
            </a:ln>
          </p:spPr>
          <p:txBody>
            <a:bodyPr anchorCtr="0" anchor="ctr" bIns="25400" lIns="25400" spcFirstLastPara="1" rIns="25400" wrap="square" tIns="25400">
              <a:noAutofit/>
            </a:bodyPr>
            <a:lstStyle/>
            <a:p>
              <a:pPr indent="0" lvl="0" marL="0" marR="0" rtl="0" algn="ctr">
                <a:lnSpc>
                  <a:spcPct val="15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26" name="Google Shape;226;p30"/>
          <p:cNvSpPr txBox="1"/>
          <p:nvPr/>
        </p:nvSpPr>
        <p:spPr>
          <a:xfrm>
            <a:off x="1120050" y="3619000"/>
            <a:ext cx="7633800" cy="125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latin typeface="Calibri"/>
                <a:ea typeface="Calibri"/>
                <a:cs typeface="Calibri"/>
                <a:sym typeface="Calibri"/>
              </a:rPr>
              <a:t>The DCT function carries out the Discrete Cosine Transform, which converts image data from the spatial domain to the frequency domain. This transformation helps to break down the image into components with varying levels of significance in terms of visual quality.</a:t>
            </a:r>
            <a:endParaRPr sz="1700">
              <a:solidFill>
                <a:schemeClr val="dk1"/>
              </a:solidFill>
              <a:latin typeface="Calibri"/>
              <a:ea typeface="Calibri"/>
              <a:cs typeface="Calibri"/>
              <a:sym typeface="Calibri"/>
            </a:endParaRPr>
          </a:p>
        </p:txBody>
      </p:sp>
      <p:pic>
        <p:nvPicPr>
          <p:cNvPr id="227" name="Google Shape;227;p30"/>
          <p:cNvPicPr preferRelativeResize="0"/>
          <p:nvPr/>
        </p:nvPicPr>
        <p:blipFill rotWithShape="1">
          <a:blip r:embed="rId5">
            <a:alphaModFix/>
          </a:blip>
          <a:srcRect b="4770" l="0" r="0" t="-4770"/>
          <a:stretch/>
        </p:blipFill>
        <p:spPr>
          <a:xfrm>
            <a:off x="1205025" y="1757924"/>
            <a:ext cx="7048525" cy="1824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1"/>
          <p:cNvSpPr/>
          <p:nvPr/>
        </p:nvSpPr>
        <p:spPr>
          <a:xfrm rot="10800000">
            <a:off x="0" y="0"/>
            <a:ext cx="9144000" cy="5143500"/>
          </a:xfrm>
          <a:custGeom>
            <a:rect b="b" l="l" r="r" t="t"/>
            <a:pathLst>
              <a:path extrusionOk="0" h="10287000" w="18288000">
                <a:moveTo>
                  <a:pt x="18288000" y="10287000"/>
                </a:moveTo>
                <a:lnTo>
                  <a:pt x="0" y="10287000"/>
                </a:lnTo>
                <a:lnTo>
                  <a:pt x="0" y="0"/>
                </a:lnTo>
                <a:lnTo>
                  <a:pt x="18288000" y="0"/>
                </a:lnTo>
                <a:lnTo>
                  <a:pt x="18288000" y="10287000"/>
                </a:lnTo>
                <a:close/>
              </a:path>
            </a:pathLst>
          </a:custGeom>
          <a:blipFill rotWithShape="1">
            <a:blip r:embed="rId3">
              <a:alphaModFix/>
            </a:blip>
            <a:stretch>
              <a:fillRect b="-38877" l="0" r="0" t="-38887"/>
            </a:stretch>
          </a:blipFill>
          <a:ln>
            <a:noFill/>
          </a:ln>
        </p:spPr>
      </p:sp>
      <p:grpSp>
        <p:nvGrpSpPr>
          <p:cNvPr id="233" name="Google Shape;233;p31"/>
          <p:cNvGrpSpPr/>
          <p:nvPr/>
        </p:nvGrpSpPr>
        <p:grpSpPr>
          <a:xfrm>
            <a:off x="0" y="-36165"/>
            <a:ext cx="9143818" cy="1579279"/>
            <a:chOff x="0" y="-19050"/>
            <a:chExt cx="4816592" cy="831900"/>
          </a:xfrm>
        </p:grpSpPr>
        <p:sp>
          <p:nvSpPr>
            <p:cNvPr id="234" name="Google Shape;234;p31"/>
            <p:cNvSpPr/>
            <p:nvPr/>
          </p:nvSpPr>
          <p:spPr>
            <a:xfrm>
              <a:off x="0" y="0"/>
              <a:ext cx="4816592" cy="812800"/>
            </a:xfrm>
            <a:custGeom>
              <a:rect b="b" l="l" r="r" t="t"/>
              <a:pathLst>
                <a:path extrusionOk="0" h="812800" w="4816592">
                  <a:moveTo>
                    <a:pt x="0" y="0"/>
                  </a:moveTo>
                  <a:lnTo>
                    <a:pt x="4816592" y="0"/>
                  </a:lnTo>
                  <a:lnTo>
                    <a:pt x="4816592" y="812800"/>
                  </a:lnTo>
                  <a:lnTo>
                    <a:pt x="0" y="812800"/>
                  </a:lnTo>
                  <a:close/>
                </a:path>
              </a:pathLst>
            </a:custGeom>
            <a:solidFill>
              <a:srgbClr val="1A1A1A"/>
            </a:solidFill>
            <a:ln>
              <a:noFill/>
            </a:ln>
          </p:spPr>
        </p:sp>
        <p:sp>
          <p:nvSpPr>
            <p:cNvPr id="235" name="Google Shape;235;p31"/>
            <p:cNvSpPr txBox="1"/>
            <p:nvPr/>
          </p:nvSpPr>
          <p:spPr>
            <a:xfrm>
              <a:off x="0" y="-19050"/>
              <a:ext cx="4816500" cy="831900"/>
            </a:xfrm>
            <a:prstGeom prst="rect">
              <a:avLst/>
            </a:prstGeom>
            <a:noFill/>
            <a:ln>
              <a:noFill/>
            </a:ln>
          </p:spPr>
          <p:txBody>
            <a:bodyPr anchorCtr="0" anchor="ctr" bIns="25400" lIns="25400" spcFirstLastPara="1" rIns="25400" wrap="square" tIns="25400">
              <a:noAutofit/>
            </a:bodyPr>
            <a:lstStyle/>
            <a:p>
              <a:pPr indent="0" lvl="0" marL="0" marR="0" rtl="0" algn="ctr">
                <a:lnSpc>
                  <a:spcPct val="15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36" name="Google Shape;236;p31"/>
          <p:cNvSpPr/>
          <p:nvPr/>
        </p:nvSpPr>
        <p:spPr>
          <a:xfrm>
            <a:off x="6725511" y="-2364698"/>
            <a:ext cx="3808279" cy="3907749"/>
          </a:xfrm>
          <a:custGeom>
            <a:rect b="b" l="l" r="r" t="t"/>
            <a:pathLst>
              <a:path extrusionOk="0" h="7815497" w="7616557">
                <a:moveTo>
                  <a:pt x="0" y="0"/>
                </a:moveTo>
                <a:lnTo>
                  <a:pt x="7616556" y="0"/>
                </a:lnTo>
                <a:lnTo>
                  <a:pt x="7616556" y="7815497"/>
                </a:lnTo>
                <a:lnTo>
                  <a:pt x="0" y="7815497"/>
                </a:lnTo>
                <a:lnTo>
                  <a:pt x="0" y="0"/>
                </a:lnTo>
                <a:close/>
              </a:path>
            </a:pathLst>
          </a:custGeom>
          <a:blipFill rotWithShape="1">
            <a:blip r:embed="rId4">
              <a:alphaModFix/>
            </a:blip>
            <a:stretch>
              <a:fillRect b="0" l="0" r="0" t="0"/>
            </a:stretch>
          </a:blipFill>
          <a:ln>
            <a:noFill/>
          </a:ln>
        </p:spPr>
      </p:sp>
      <p:sp>
        <p:nvSpPr>
          <p:cNvPr id="237" name="Google Shape;237;p31"/>
          <p:cNvSpPr/>
          <p:nvPr/>
        </p:nvSpPr>
        <p:spPr>
          <a:xfrm>
            <a:off x="-1425684" y="-1721298"/>
            <a:ext cx="3354966" cy="3442596"/>
          </a:xfrm>
          <a:custGeom>
            <a:rect b="b" l="l" r="r" t="t"/>
            <a:pathLst>
              <a:path extrusionOk="0" h="6885191" w="6709932">
                <a:moveTo>
                  <a:pt x="0" y="0"/>
                </a:moveTo>
                <a:lnTo>
                  <a:pt x="6709932" y="0"/>
                </a:lnTo>
                <a:lnTo>
                  <a:pt x="6709932" y="6885192"/>
                </a:lnTo>
                <a:lnTo>
                  <a:pt x="0" y="6885192"/>
                </a:lnTo>
                <a:lnTo>
                  <a:pt x="0" y="0"/>
                </a:lnTo>
                <a:close/>
              </a:path>
            </a:pathLst>
          </a:custGeom>
          <a:blipFill rotWithShape="1">
            <a:blip r:embed="rId4">
              <a:alphaModFix/>
            </a:blip>
            <a:stretch>
              <a:fillRect b="0" l="0" r="0" t="0"/>
            </a:stretch>
          </a:blipFill>
          <a:ln>
            <a:noFill/>
          </a:ln>
        </p:spPr>
      </p:sp>
      <p:sp>
        <p:nvSpPr>
          <p:cNvPr id="238" name="Google Shape;238;p31"/>
          <p:cNvSpPr txBox="1"/>
          <p:nvPr/>
        </p:nvSpPr>
        <p:spPr>
          <a:xfrm>
            <a:off x="613600" y="468775"/>
            <a:ext cx="7585500" cy="569400"/>
          </a:xfrm>
          <a:prstGeom prst="rect">
            <a:avLst/>
          </a:prstGeom>
          <a:noFill/>
          <a:ln>
            <a:noFill/>
          </a:ln>
        </p:spPr>
        <p:txBody>
          <a:bodyPr anchorCtr="0" anchor="t" bIns="0" lIns="0" spcFirstLastPara="1" rIns="0" wrap="square" tIns="0">
            <a:spAutoFit/>
          </a:bodyPr>
          <a:lstStyle/>
          <a:p>
            <a:pPr indent="0" lvl="0" marL="0" marR="0" rtl="0" algn="ctr">
              <a:lnSpc>
                <a:spcPct val="138007"/>
              </a:lnSpc>
              <a:spcBef>
                <a:spcPts val="0"/>
              </a:spcBef>
              <a:spcAft>
                <a:spcPts val="0"/>
              </a:spcAft>
              <a:buNone/>
            </a:pPr>
            <a:r>
              <a:rPr b="1" lang="en" sz="3700">
                <a:solidFill>
                  <a:srgbClr val="FFFFFF"/>
                </a:solidFill>
                <a:latin typeface="Oswald"/>
                <a:ea typeface="Oswald"/>
                <a:cs typeface="Oswald"/>
                <a:sym typeface="Oswald"/>
              </a:rPr>
              <a:t>Quantization</a:t>
            </a:r>
            <a:endParaRPr sz="400"/>
          </a:p>
        </p:txBody>
      </p:sp>
      <p:grpSp>
        <p:nvGrpSpPr>
          <p:cNvPr id="239" name="Google Shape;239;p31"/>
          <p:cNvGrpSpPr/>
          <p:nvPr/>
        </p:nvGrpSpPr>
        <p:grpSpPr>
          <a:xfrm>
            <a:off x="434975" y="1600676"/>
            <a:ext cx="8428082" cy="3277720"/>
            <a:chOff x="0" y="-19050"/>
            <a:chExt cx="1744800" cy="561340"/>
          </a:xfrm>
        </p:grpSpPr>
        <p:sp>
          <p:nvSpPr>
            <p:cNvPr id="240" name="Google Shape;240;p31"/>
            <p:cNvSpPr/>
            <p:nvPr/>
          </p:nvSpPr>
          <p:spPr>
            <a:xfrm>
              <a:off x="0" y="0"/>
              <a:ext cx="1744696" cy="542290"/>
            </a:xfrm>
            <a:custGeom>
              <a:rect b="b" l="l" r="r" t="t"/>
              <a:pathLst>
                <a:path extrusionOk="0" h="542290" w="1744696">
                  <a:moveTo>
                    <a:pt x="0" y="0"/>
                  </a:moveTo>
                  <a:lnTo>
                    <a:pt x="1744696" y="0"/>
                  </a:lnTo>
                  <a:lnTo>
                    <a:pt x="1744696" y="542290"/>
                  </a:lnTo>
                  <a:lnTo>
                    <a:pt x="0" y="542290"/>
                  </a:lnTo>
                  <a:close/>
                </a:path>
              </a:pathLst>
            </a:custGeom>
            <a:solidFill>
              <a:srgbClr val="000000">
                <a:alpha val="0"/>
              </a:srgbClr>
            </a:solidFill>
            <a:ln cap="sq" cmpd="sng" w="38100">
              <a:solidFill>
                <a:srgbClr val="000000"/>
              </a:solidFill>
              <a:prstDash val="solid"/>
              <a:miter lim="8000"/>
              <a:headEnd len="sm" w="sm" type="none"/>
              <a:tailEnd len="sm" w="sm" type="none"/>
            </a:ln>
          </p:spPr>
        </p:sp>
        <p:sp>
          <p:nvSpPr>
            <p:cNvPr id="241" name="Google Shape;241;p31"/>
            <p:cNvSpPr txBox="1"/>
            <p:nvPr/>
          </p:nvSpPr>
          <p:spPr>
            <a:xfrm>
              <a:off x="0" y="-19050"/>
              <a:ext cx="1744800" cy="561300"/>
            </a:xfrm>
            <a:prstGeom prst="rect">
              <a:avLst/>
            </a:prstGeom>
            <a:noFill/>
            <a:ln>
              <a:noFill/>
            </a:ln>
          </p:spPr>
          <p:txBody>
            <a:bodyPr anchorCtr="0" anchor="ctr" bIns="25400" lIns="25400" spcFirstLastPara="1" rIns="25400" wrap="square" tIns="25400">
              <a:noAutofit/>
            </a:bodyPr>
            <a:lstStyle/>
            <a:p>
              <a:pPr indent="0" lvl="0" marL="0" marR="0" rtl="0" algn="ctr">
                <a:lnSpc>
                  <a:spcPct val="15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42" name="Google Shape;242;p31"/>
          <p:cNvSpPr txBox="1"/>
          <p:nvPr/>
        </p:nvSpPr>
        <p:spPr>
          <a:xfrm>
            <a:off x="1424200" y="1981275"/>
            <a:ext cx="6774900" cy="284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chemeClr val="dk1"/>
                </a:solidFill>
                <a:latin typeface="Calibri"/>
                <a:ea typeface="Calibri"/>
                <a:cs typeface="Calibri"/>
                <a:sym typeface="Calibri"/>
              </a:rPr>
              <a:t>The quantization functions perform quantization on the DCT coefficients, reducing the range of distinct values, especially for higher frequencies that have less impact on the image's overall appearance. The `LUM` and `CHR` arrays serve as quantization matrices for the luminance and chrominance channels, respectively.</a:t>
            </a:r>
            <a:endParaRPr sz="23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2"/>
          <p:cNvSpPr/>
          <p:nvPr/>
        </p:nvSpPr>
        <p:spPr>
          <a:xfrm rot="10800000">
            <a:off x="0" y="0"/>
            <a:ext cx="9144000" cy="5143500"/>
          </a:xfrm>
          <a:custGeom>
            <a:rect b="b" l="l" r="r" t="t"/>
            <a:pathLst>
              <a:path extrusionOk="0" h="10287000" w="18288000">
                <a:moveTo>
                  <a:pt x="18288000" y="10287000"/>
                </a:moveTo>
                <a:lnTo>
                  <a:pt x="0" y="10287000"/>
                </a:lnTo>
                <a:lnTo>
                  <a:pt x="0" y="0"/>
                </a:lnTo>
                <a:lnTo>
                  <a:pt x="18288000" y="0"/>
                </a:lnTo>
                <a:lnTo>
                  <a:pt x="18288000" y="10287000"/>
                </a:lnTo>
                <a:close/>
              </a:path>
            </a:pathLst>
          </a:custGeom>
          <a:blipFill rotWithShape="1">
            <a:blip r:embed="rId3">
              <a:alphaModFix/>
            </a:blip>
            <a:stretch>
              <a:fillRect b="-38877" l="0" r="0" t="-38887"/>
            </a:stretch>
          </a:blipFill>
          <a:ln>
            <a:noFill/>
          </a:ln>
        </p:spPr>
      </p:sp>
      <p:grpSp>
        <p:nvGrpSpPr>
          <p:cNvPr id="248" name="Google Shape;248;p32"/>
          <p:cNvGrpSpPr/>
          <p:nvPr/>
        </p:nvGrpSpPr>
        <p:grpSpPr>
          <a:xfrm>
            <a:off x="0" y="-36165"/>
            <a:ext cx="9143818" cy="1579279"/>
            <a:chOff x="0" y="-19050"/>
            <a:chExt cx="4816592" cy="831900"/>
          </a:xfrm>
        </p:grpSpPr>
        <p:sp>
          <p:nvSpPr>
            <p:cNvPr id="249" name="Google Shape;249;p32"/>
            <p:cNvSpPr/>
            <p:nvPr/>
          </p:nvSpPr>
          <p:spPr>
            <a:xfrm>
              <a:off x="0" y="0"/>
              <a:ext cx="4816592" cy="812800"/>
            </a:xfrm>
            <a:custGeom>
              <a:rect b="b" l="l" r="r" t="t"/>
              <a:pathLst>
                <a:path extrusionOk="0" h="812800" w="4816592">
                  <a:moveTo>
                    <a:pt x="0" y="0"/>
                  </a:moveTo>
                  <a:lnTo>
                    <a:pt x="4816592" y="0"/>
                  </a:lnTo>
                  <a:lnTo>
                    <a:pt x="4816592" y="812800"/>
                  </a:lnTo>
                  <a:lnTo>
                    <a:pt x="0" y="812800"/>
                  </a:lnTo>
                  <a:close/>
                </a:path>
              </a:pathLst>
            </a:custGeom>
            <a:solidFill>
              <a:srgbClr val="1A1A1A"/>
            </a:solidFill>
            <a:ln>
              <a:noFill/>
            </a:ln>
          </p:spPr>
        </p:sp>
        <p:sp>
          <p:nvSpPr>
            <p:cNvPr id="250" name="Google Shape;250;p32"/>
            <p:cNvSpPr txBox="1"/>
            <p:nvPr/>
          </p:nvSpPr>
          <p:spPr>
            <a:xfrm>
              <a:off x="0" y="-19050"/>
              <a:ext cx="4816500" cy="831900"/>
            </a:xfrm>
            <a:prstGeom prst="rect">
              <a:avLst/>
            </a:prstGeom>
            <a:noFill/>
            <a:ln>
              <a:noFill/>
            </a:ln>
          </p:spPr>
          <p:txBody>
            <a:bodyPr anchorCtr="0" anchor="ctr" bIns="25400" lIns="25400" spcFirstLastPara="1" rIns="25400" wrap="square" tIns="25400">
              <a:noAutofit/>
            </a:bodyPr>
            <a:lstStyle/>
            <a:p>
              <a:pPr indent="0" lvl="0" marL="0" marR="0" rtl="0" algn="ctr">
                <a:lnSpc>
                  <a:spcPct val="15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51" name="Google Shape;251;p32"/>
          <p:cNvSpPr/>
          <p:nvPr/>
        </p:nvSpPr>
        <p:spPr>
          <a:xfrm>
            <a:off x="6725511" y="-2364698"/>
            <a:ext cx="3808279" cy="3907749"/>
          </a:xfrm>
          <a:custGeom>
            <a:rect b="b" l="l" r="r" t="t"/>
            <a:pathLst>
              <a:path extrusionOk="0" h="7815497" w="7616557">
                <a:moveTo>
                  <a:pt x="0" y="0"/>
                </a:moveTo>
                <a:lnTo>
                  <a:pt x="7616556" y="0"/>
                </a:lnTo>
                <a:lnTo>
                  <a:pt x="7616556" y="7815497"/>
                </a:lnTo>
                <a:lnTo>
                  <a:pt x="0" y="7815497"/>
                </a:lnTo>
                <a:lnTo>
                  <a:pt x="0" y="0"/>
                </a:lnTo>
                <a:close/>
              </a:path>
            </a:pathLst>
          </a:custGeom>
          <a:blipFill rotWithShape="1">
            <a:blip r:embed="rId4">
              <a:alphaModFix/>
            </a:blip>
            <a:stretch>
              <a:fillRect b="0" l="0" r="0" t="0"/>
            </a:stretch>
          </a:blipFill>
          <a:ln>
            <a:noFill/>
          </a:ln>
        </p:spPr>
      </p:sp>
      <p:sp>
        <p:nvSpPr>
          <p:cNvPr id="252" name="Google Shape;252;p32"/>
          <p:cNvSpPr/>
          <p:nvPr/>
        </p:nvSpPr>
        <p:spPr>
          <a:xfrm>
            <a:off x="-1425684" y="-1721298"/>
            <a:ext cx="3354966" cy="3442596"/>
          </a:xfrm>
          <a:custGeom>
            <a:rect b="b" l="l" r="r" t="t"/>
            <a:pathLst>
              <a:path extrusionOk="0" h="6885191" w="6709932">
                <a:moveTo>
                  <a:pt x="0" y="0"/>
                </a:moveTo>
                <a:lnTo>
                  <a:pt x="6709932" y="0"/>
                </a:lnTo>
                <a:lnTo>
                  <a:pt x="6709932" y="6885192"/>
                </a:lnTo>
                <a:lnTo>
                  <a:pt x="0" y="6885192"/>
                </a:lnTo>
                <a:lnTo>
                  <a:pt x="0" y="0"/>
                </a:lnTo>
                <a:close/>
              </a:path>
            </a:pathLst>
          </a:custGeom>
          <a:blipFill rotWithShape="1">
            <a:blip r:embed="rId4">
              <a:alphaModFix/>
            </a:blip>
            <a:stretch>
              <a:fillRect b="0" l="0" r="0" t="0"/>
            </a:stretch>
          </a:blipFill>
          <a:ln>
            <a:noFill/>
          </a:ln>
        </p:spPr>
      </p:sp>
      <p:sp>
        <p:nvSpPr>
          <p:cNvPr id="253" name="Google Shape;253;p32"/>
          <p:cNvSpPr txBox="1"/>
          <p:nvPr/>
        </p:nvSpPr>
        <p:spPr>
          <a:xfrm>
            <a:off x="613600" y="468775"/>
            <a:ext cx="7585500" cy="569400"/>
          </a:xfrm>
          <a:prstGeom prst="rect">
            <a:avLst/>
          </a:prstGeom>
          <a:noFill/>
          <a:ln>
            <a:noFill/>
          </a:ln>
        </p:spPr>
        <p:txBody>
          <a:bodyPr anchorCtr="0" anchor="t" bIns="0" lIns="0" spcFirstLastPara="1" rIns="0" wrap="square" tIns="0">
            <a:spAutoFit/>
          </a:bodyPr>
          <a:lstStyle/>
          <a:p>
            <a:pPr indent="0" lvl="0" marL="0" marR="0" rtl="0" algn="ctr">
              <a:lnSpc>
                <a:spcPct val="138007"/>
              </a:lnSpc>
              <a:spcBef>
                <a:spcPts val="0"/>
              </a:spcBef>
              <a:spcAft>
                <a:spcPts val="0"/>
              </a:spcAft>
              <a:buNone/>
            </a:pPr>
            <a:r>
              <a:rPr b="1" lang="en" sz="3700">
                <a:solidFill>
                  <a:srgbClr val="FFFFFF"/>
                </a:solidFill>
                <a:latin typeface="Oswald"/>
                <a:ea typeface="Oswald"/>
                <a:cs typeface="Oswald"/>
                <a:sym typeface="Oswald"/>
              </a:rPr>
              <a:t>Run Length Encoding(RLE)</a:t>
            </a:r>
            <a:endParaRPr sz="400"/>
          </a:p>
        </p:txBody>
      </p:sp>
      <p:grpSp>
        <p:nvGrpSpPr>
          <p:cNvPr id="254" name="Google Shape;254;p32"/>
          <p:cNvGrpSpPr/>
          <p:nvPr/>
        </p:nvGrpSpPr>
        <p:grpSpPr>
          <a:xfrm>
            <a:off x="434975" y="1600676"/>
            <a:ext cx="8428082" cy="3277720"/>
            <a:chOff x="0" y="-19050"/>
            <a:chExt cx="1744800" cy="561340"/>
          </a:xfrm>
        </p:grpSpPr>
        <p:sp>
          <p:nvSpPr>
            <p:cNvPr id="255" name="Google Shape;255;p32"/>
            <p:cNvSpPr/>
            <p:nvPr/>
          </p:nvSpPr>
          <p:spPr>
            <a:xfrm>
              <a:off x="0" y="0"/>
              <a:ext cx="1744696" cy="542290"/>
            </a:xfrm>
            <a:custGeom>
              <a:rect b="b" l="l" r="r" t="t"/>
              <a:pathLst>
                <a:path extrusionOk="0" h="542290" w="1744696">
                  <a:moveTo>
                    <a:pt x="0" y="0"/>
                  </a:moveTo>
                  <a:lnTo>
                    <a:pt x="1744696" y="0"/>
                  </a:lnTo>
                  <a:lnTo>
                    <a:pt x="1744696" y="542290"/>
                  </a:lnTo>
                  <a:lnTo>
                    <a:pt x="0" y="542290"/>
                  </a:lnTo>
                  <a:close/>
                </a:path>
              </a:pathLst>
            </a:custGeom>
            <a:solidFill>
              <a:srgbClr val="000000">
                <a:alpha val="0"/>
              </a:srgbClr>
            </a:solidFill>
            <a:ln cap="sq" cmpd="sng" w="38100">
              <a:solidFill>
                <a:srgbClr val="000000"/>
              </a:solidFill>
              <a:prstDash val="solid"/>
              <a:miter lim="8000"/>
              <a:headEnd len="sm" w="sm" type="none"/>
              <a:tailEnd len="sm" w="sm" type="none"/>
            </a:ln>
          </p:spPr>
        </p:sp>
        <p:sp>
          <p:nvSpPr>
            <p:cNvPr id="256" name="Google Shape;256;p32"/>
            <p:cNvSpPr txBox="1"/>
            <p:nvPr/>
          </p:nvSpPr>
          <p:spPr>
            <a:xfrm>
              <a:off x="0" y="-19050"/>
              <a:ext cx="1744800" cy="561300"/>
            </a:xfrm>
            <a:prstGeom prst="rect">
              <a:avLst/>
            </a:prstGeom>
            <a:noFill/>
            <a:ln>
              <a:noFill/>
            </a:ln>
          </p:spPr>
          <p:txBody>
            <a:bodyPr anchorCtr="0" anchor="ctr" bIns="25400" lIns="25400" spcFirstLastPara="1" rIns="25400" wrap="square" tIns="25400">
              <a:noAutofit/>
            </a:bodyPr>
            <a:lstStyle/>
            <a:p>
              <a:pPr indent="0" lvl="0" marL="0" marR="0" rtl="0" algn="ctr">
                <a:lnSpc>
                  <a:spcPct val="15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57" name="Google Shape;257;p32"/>
          <p:cNvSpPr txBox="1"/>
          <p:nvPr/>
        </p:nvSpPr>
        <p:spPr>
          <a:xfrm>
            <a:off x="4564475" y="1981275"/>
            <a:ext cx="4102200" cy="284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dk1"/>
                </a:solidFill>
                <a:latin typeface="Calibri"/>
                <a:ea typeface="Calibri"/>
                <a:cs typeface="Calibri"/>
                <a:sym typeface="Calibri"/>
              </a:rPr>
              <a:t>Following quantization, the we </a:t>
            </a:r>
            <a:r>
              <a:rPr lang="en" sz="1900">
                <a:solidFill>
                  <a:schemeClr val="dk1"/>
                </a:solidFill>
                <a:latin typeface="Calibri"/>
                <a:ea typeface="Calibri"/>
                <a:cs typeface="Calibri"/>
                <a:sym typeface="Calibri"/>
              </a:rPr>
              <a:t>serialize</a:t>
            </a:r>
            <a:r>
              <a:rPr lang="en" sz="1900">
                <a:solidFill>
                  <a:schemeClr val="dk1"/>
                </a:solidFill>
                <a:latin typeface="Calibri"/>
                <a:ea typeface="Calibri"/>
                <a:cs typeface="Calibri"/>
                <a:sym typeface="Calibri"/>
              </a:rPr>
              <a:t> the DCT coefficients in a zigzag pattern, prioritizing low-frequency components. The run length function then performs Run-Length Encoding on these coefficients, effectively compressing sequences of zeros that frequently appear in quantized blocks.</a:t>
            </a:r>
            <a:endParaRPr sz="1900">
              <a:solidFill>
                <a:schemeClr val="dk1"/>
              </a:solidFill>
              <a:latin typeface="Calibri"/>
              <a:ea typeface="Calibri"/>
              <a:cs typeface="Calibri"/>
              <a:sym typeface="Calibri"/>
            </a:endParaRPr>
          </a:p>
        </p:txBody>
      </p:sp>
      <p:pic>
        <p:nvPicPr>
          <p:cNvPr id="258" name="Google Shape;258;p32"/>
          <p:cNvPicPr preferRelativeResize="0"/>
          <p:nvPr/>
        </p:nvPicPr>
        <p:blipFill>
          <a:blip r:embed="rId5">
            <a:alphaModFix/>
          </a:blip>
          <a:stretch>
            <a:fillRect/>
          </a:stretch>
        </p:blipFill>
        <p:spPr>
          <a:xfrm>
            <a:off x="704199" y="1992625"/>
            <a:ext cx="3634624" cy="2493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3"/>
          <p:cNvSpPr/>
          <p:nvPr/>
        </p:nvSpPr>
        <p:spPr>
          <a:xfrm rot="10800000">
            <a:off x="0" y="0"/>
            <a:ext cx="9144000" cy="5143500"/>
          </a:xfrm>
          <a:custGeom>
            <a:rect b="b" l="l" r="r" t="t"/>
            <a:pathLst>
              <a:path extrusionOk="0" h="10287000" w="18288000">
                <a:moveTo>
                  <a:pt x="18288000" y="10287000"/>
                </a:moveTo>
                <a:lnTo>
                  <a:pt x="0" y="10287000"/>
                </a:lnTo>
                <a:lnTo>
                  <a:pt x="0" y="0"/>
                </a:lnTo>
                <a:lnTo>
                  <a:pt x="18288000" y="0"/>
                </a:lnTo>
                <a:lnTo>
                  <a:pt x="18288000" y="10287000"/>
                </a:lnTo>
                <a:close/>
              </a:path>
            </a:pathLst>
          </a:custGeom>
          <a:blipFill rotWithShape="1">
            <a:blip r:embed="rId3">
              <a:alphaModFix/>
            </a:blip>
            <a:stretch>
              <a:fillRect b="-38877" l="0" r="0" t="-38887"/>
            </a:stretch>
          </a:blipFill>
          <a:ln>
            <a:noFill/>
          </a:ln>
        </p:spPr>
      </p:sp>
      <p:grpSp>
        <p:nvGrpSpPr>
          <p:cNvPr id="264" name="Google Shape;264;p33"/>
          <p:cNvGrpSpPr/>
          <p:nvPr/>
        </p:nvGrpSpPr>
        <p:grpSpPr>
          <a:xfrm>
            <a:off x="0" y="-36165"/>
            <a:ext cx="9143818" cy="1579279"/>
            <a:chOff x="0" y="-19050"/>
            <a:chExt cx="4816592" cy="831900"/>
          </a:xfrm>
        </p:grpSpPr>
        <p:sp>
          <p:nvSpPr>
            <p:cNvPr id="265" name="Google Shape;265;p33"/>
            <p:cNvSpPr/>
            <p:nvPr/>
          </p:nvSpPr>
          <p:spPr>
            <a:xfrm>
              <a:off x="0" y="0"/>
              <a:ext cx="4816592" cy="812800"/>
            </a:xfrm>
            <a:custGeom>
              <a:rect b="b" l="l" r="r" t="t"/>
              <a:pathLst>
                <a:path extrusionOk="0" h="812800" w="4816592">
                  <a:moveTo>
                    <a:pt x="0" y="0"/>
                  </a:moveTo>
                  <a:lnTo>
                    <a:pt x="4816592" y="0"/>
                  </a:lnTo>
                  <a:lnTo>
                    <a:pt x="4816592" y="812800"/>
                  </a:lnTo>
                  <a:lnTo>
                    <a:pt x="0" y="812800"/>
                  </a:lnTo>
                  <a:close/>
                </a:path>
              </a:pathLst>
            </a:custGeom>
            <a:solidFill>
              <a:srgbClr val="1A1A1A"/>
            </a:solidFill>
            <a:ln>
              <a:noFill/>
            </a:ln>
          </p:spPr>
        </p:sp>
        <p:sp>
          <p:nvSpPr>
            <p:cNvPr id="266" name="Google Shape;266;p33"/>
            <p:cNvSpPr txBox="1"/>
            <p:nvPr/>
          </p:nvSpPr>
          <p:spPr>
            <a:xfrm>
              <a:off x="0" y="-19050"/>
              <a:ext cx="4816500" cy="831900"/>
            </a:xfrm>
            <a:prstGeom prst="rect">
              <a:avLst/>
            </a:prstGeom>
            <a:noFill/>
            <a:ln>
              <a:noFill/>
            </a:ln>
          </p:spPr>
          <p:txBody>
            <a:bodyPr anchorCtr="0" anchor="ctr" bIns="25400" lIns="25400" spcFirstLastPara="1" rIns="25400" wrap="square" tIns="25400">
              <a:noAutofit/>
            </a:bodyPr>
            <a:lstStyle/>
            <a:p>
              <a:pPr indent="0" lvl="0" marL="0" marR="0" rtl="0" algn="ctr">
                <a:lnSpc>
                  <a:spcPct val="15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67" name="Google Shape;267;p33"/>
          <p:cNvSpPr/>
          <p:nvPr/>
        </p:nvSpPr>
        <p:spPr>
          <a:xfrm>
            <a:off x="6725511" y="-2364698"/>
            <a:ext cx="3808279" cy="3907749"/>
          </a:xfrm>
          <a:custGeom>
            <a:rect b="b" l="l" r="r" t="t"/>
            <a:pathLst>
              <a:path extrusionOk="0" h="7815497" w="7616557">
                <a:moveTo>
                  <a:pt x="0" y="0"/>
                </a:moveTo>
                <a:lnTo>
                  <a:pt x="7616556" y="0"/>
                </a:lnTo>
                <a:lnTo>
                  <a:pt x="7616556" y="7815497"/>
                </a:lnTo>
                <a:lnTo>
                  <a:pt x="0" y="7815497"/>
                </a:lnTo>
                <a:lnTo>
                  <a:pt x="0" y="0"/>
                </a:lnTo>
                <a:close/>
              </a:path>
            </a:pathLst>
          </a:custGeom>
          <a:blipFill rotWithShape="1">
            <a:blip r:embed="rId4">
              <a:alphaModFix/>
            </a:blip>
            <a:stretch>
              <a:fillRect b="0" l="0" r="0" t="0"/>
            </a:stretch>
          </a:blipFill>
          <a:ln>
            <a:noFill/>
          </a:ln>
        </p:spPr>
      </p:sp>
      <p:sp>
        <p:nvSpPr>
          <p:cNvPr id="268" name="Google Shape;268;p33"/>
          <p:cNvSpPr/>
          <p:nvPr/>
        </p:nvSpPr>
        <p:spPr>
          <a:xfrm>
            <a:off x="-1425684" y="-1721298"/>
            <a:ext cx="3354966" cy="3442596"/>
          </a:xfrm>
          <a:custGeom>
            <a:rect b="b" l="l" r="r" t="t"/>
            <a:pathLst>
              <a:path extrusionOk="0" h="6885191" w="6709932">
                <a:moveTo>
                  <a:pt x="0" y="0"/>
                </a:moveTo>
                <a:lnTo>
                  <a:pt x="6709932" y="0"/>
                </a:lnTo>
                <a:lnTo>
                  <a:pt x="6709932" y="6885192"/>
                </a:lnTo>
                <a:lnTo>
                  <a:pt x="0" y="6885192"/>
                </a:lnTo>
                <a:lnTo>
                  <a:pt x="0" y="0"/>
                </a:lnTo>
                <a:close/>
              </a:path>
            </a:pathLst>
          </a:custGeom>
          <a:blipFill rotWithShape="1">
            <a:blip r:embed="rId4">
              <a:alphaModFix/>
            </a:blip>
            <a:stretch>
              <a:fillRect b="0" l="0" r="0" t="0"/>
            </a:stretch>
          </a:blipFill>
          <a:ln>
            <a:noFill/>
          </a:ln>
        </p:spPr>
      </p:sp>
      <p:sp>
        <p:nvSpPr>
          <p:cNvPr id="269" name="Google Shape;269;p33"/>
          <p:cNvSpPr txBox="1"/>
          <p:nvPr/>
        </p:nvSpPr>
        <p:spPr>
          <a:xfrm>
            <a:off x="613600" y="468775"/>
            <a:ext cx="7585500" cy="569400"/>
          </a:xfrm>
          <a:prstGeom prst="rect">
            <a:avLst/>
          </a:prstGeom>
          <a:noFill/>
          <a:ln>
            <a:noFill/>
          </a:ln>
        </p:spPr>
        <p:txBody>
          <a:bodyPr anchorCtr="0" anchor="t" bIns="0" lIns="0" spcFirstLastPara="1" rIns="0" wrap="square" tIns="0">
            <a:spAutoFit/>
          </a:bodyPr>
          <a:lstStyle/>
          <a:p>
            <a:pPr indent="0" lvl="0" marL="0" marR="0" rtl="0" algn="ctr">
              <a:lnSpc>
                <a:spcPct val="138007"/>
              </a:lnSpc>
              <a:spcBef>
                <a:spcPts val="0"/>
              </a:spcBef>
              <a:spcAft>
                <a:spcPts val="0"/>
              </a:spcAft>
              <a:buNone/>
            </a:pPr>
            <a:r>
              <a:rPr b="1" lang="en" sz="3700">
                <a:solidFill>
                  <a:srgbClr val="FFFFFF"/>
                </a:solidFill>
                <a:latin typeface="Oswald"/>
                <a:ea typeface="Oswald"/>
                <a:cs typeface="Oswald"/>
                <a:sym typeface="Oswald"/>
              </a:rPr>
              <a:t>Huffman Coding</a:t>
            </a:r>
            <a:endParaRPr sz="400"/>
          </a:p>
        </p:txBody>
      </p:sp>
      <p:grpSp>
        <p:nvGrpSpPr>
          <p:cNvPr id="270" name="Google Shape;270;p33"/>
          <p:cNvGrpSpPr/>
          <p:nvPr/>
        </p:nvGrpSpPr>
        <p:grpSpPr>
          <a:xfrm>
            <a:off x="434975" y="1600676"/>
            <a:ext cx="8428082" cy="3277720"/>
            <a:chOff x="0" y="-19050"/>
            <a:chExt cx="1744800" cy="561340"/>
          </a:xfrm>
        </p:grpSpPr>
        <p:sp>
          <p:nvSpPr>
            <p:cNvPr id="271" name="Google Shape;271;p33"/>
            <p:cNvSpPr/>
            <p:nvPr/>
          </p:nvSpPr>
          <p:spPr>
            <a:xfrm>
              <a:off x="0" y="0"/>
              <a:ext cx="1744696" cy="542290"/>
            </a:xfrm>
            <a:custGeom>
              <a:rect b="b" l="l" r="r" t="t"/>
              <a:pathLst>
                <a:path extrusionOk="0" h="542290" w="1744696">
                  <a:moveTo>
                    <a:pt x="0" y="0"/>
                  </a:moveTo>
                  <a:lnTo>
                    <a:pt x="1744696" y="0"/>
                  </a:lnTo>
                  <a:lnTo>
                    <a:pt x="1744696" y="542290"/>
                  </a:lnTo>
                  <a:lnTo>
                    <a:pt x="0" y="542290"/>
                  </a:lnTo>
                  <a:close/>
                </a:path>
              </a:pathLst>
            </a:custGeom>
            <a:solidFill>
              <a:srgbClr val="000000">
                <a:alpha val="0"/>
              </a:srgbClr>
            </a:solidFill>
            <a:ln cap="sq" cmpd="sng" w="38100">
              <a:solidFill>
                <a:srgbClr val="000000"/>
              </a:solidFill>
              <a:prstDash val="solid"/>
              <a:miter lim="8000"/>
              <a:headEnd len="sm" w="sm" type="none"/>
              <a:tailEnd len="sm" w="sm" type="none"/>
            </a:ln>
          </p:spPr>
        </p:sp>
        <p:sp>
          <p:nvSpPr>
            <p:cNvPr id="272" name="Google Shape;272;p33"/>
            <p:cNvSpPr txBox="1"/>
            <p:nvPr/>
          </p:nvSpPr>
          <p:spPr>
            <a:xfrm>
              <a:off x="0" y="-19050"/>
              <a:ext cx="1744800" cy="561300"/>
            </a:xfrm>
            <a:prstGeom prst="rect">
              <a:avLst/>
            </a:prstGeom>
            <a:noFill/>
            <a:ln>
              <a:noFill/>
            </a:ln>
          </p:spPr>
          <p:txBody>
            <a:bodyPr anchorCtr="0" anchor="ctr" bIns="25400" lIns="25400" spcFirstLastPara="1" rIns="25400" wrap="square" tIns="25400">
              <a:noAutofit/>
            </a:bodyPr>
            <a:lstStyle/>
            <a:p>
              <a:pPr indent="0" lvl="0" marL="0" marR="0" rtl="0" algn="ctr">
                <a:lnSpc>
                  <a:spcPct val="158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73" name="Google Shape;273;p33"/>
          <p:cNvSpPr txBox="1"/>
          <p:nvPr/>
        </p:nvSpPr>
        <p:spPr>
          <a:xfrm>
            <a:off x="1370150" y="2198775"/>
            <a:ext cx="6905100" cy="20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chemeClr val="dk1"/>
                </a:solidFill>
                <a:latin typeface="Calibri"/>
                <a:ea typeface="Calibri"/>
                <a:cs typeface="Calibri"/>
                <a:sym typeface="Calibri"/>
              </a:rPr>
              <a:t>The Huffman coding process in this implementation uses entropy coding for lossless data compression. It assigns shorter binary codes to more common elements and longer codes to rarer ones, utilizing the frequency distribution derived from the image data.</a:t>
            </a:r>
            <a:endParaRPr sz="23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