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07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351" autoAdjust="0"/>
  </p:normalViewPr>
  <p:slideViewPr>
    <p:cSldViewPr snapToGrid="0" snapToObjects="1">
      <p:cViewPr varScale="1">
        <p:scale>
          <a:sx n="100" d="100"/>
          <a:sy n="100" d="100"/>
        </p:scale>
        <p:origin x="976" y="17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chi/diabetes-data-set" TargetMode="External"/><Relationship Id="rId7" Type="http://schemas.openxmlformats.org/officeDocument/2006/relationships/hyperlink" Target="https://www.kaggle.com/datasets/lesumitkumarroy/obesity-data-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larasusan/asthma-dataset" TargetMode="External"/><Relationship Id="rId5" Type="http://schemas.openxmlformats.org/officeDocument/2006/relationships/hyperlink" Target="https://www.kaggle.com/datasets/deepayanthakur/asthma-disease-prediction" TargetMode="External"/><Relationship Id="rId4" Type="http://schemas.openxmlformats.org/officeDocument/2006/relationships/hyperlink" Target="https://www.kaggle.com/datasets/pavanbodanki/blood-pr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F05BB8-9A95-EF08-9267-9B248D47D233}"/>
              </a:ext>
            </a:extLst>
          </p:cNvPr>
          <p:cNvSpPr txBox="1"/>
          <p:nvPr/>
        </p:nvSpPr>
        <p:spPr>
          <a:xfrm>
            <a:off x="791579" y="156101"/>
            <a:ext cx="1078664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AN AI TOOL FOR PERSONALIZED MEDICINE TO RECOMMEND TREATMENT </a:t>
            </a:r>
          </a:p>
          <a:p>
            <a:r>
              <a:rPr lang="en-US" sz="1600" b="1" dirty="0"/>
              <a:t>PLANS BASED ON GENETIC PROFILES. </a:t>
            </a:r>
          </a:p>
          <a:p>
            <a:endParaRPr lang="en-US" sz="1600" b="1" dirty="0"/>
          </a:p>
          <a:p>
            <a:r>
              <a:rPr lang="en-US" sz="1600" b="1" dirty="0"/>
              <a:t>Problem Statement: </a:t>
            </a:r>
            <a:r>
              <a:rPr lang="en-US" sz="1600" dirty="0"/>
              <a:t>Nowadays, patients are frequently provided with the same treatment regardless of </a:t>
            </a:r>
          </a:p>
          <a:p>
            <a:r>
              <a:rPr lang="en-US" sz="1600" dirty="0"/>
              <a:t>their similar symptoms or diagnoses. However, this approach ignores the genetic differences between individuals, which can greatly affect how they react to medications and treatments. As a result, some treatments might be less effective or even harmful for certain patients, leading to less satisfactory health outcomes.</a:t>
            </a:r>
          </a:p>
          <a:p>
            <a:endParaRPr lang="en-US" sz="1600" dirty="0"/>
          </a:p>
          <a:p>
            <a:r>
              <a:rPr lang="en-US" sz="1600" b="1" dirty="0"/>
              <a:t>Algorithms Used:</a:t>
            </a:r>
            <a:r>
              <a:rPr lang="en-US" sz="1600" dirty="0"/>
              <a:t> </a:t>
            </a:r>
          </a:p>
          <a:p>
            <a:r>
              <a:rPr lang="en-US" sz="1600" dirty="0"/>
              <a:t> • </a:t>
            </a:r>
            <a:r>
              <a:rPr lang="en-US" sz="1600" b="1" dirty="0"/>
              <a:t>Decision Trees: </a:t>
            </a:r>
            <a:r>
              <a:rPr lang="en-US" sz="1600" dirty="0"/>
              <a:t>Classification of tasks, making decisions by splitting data into branches based on feature values. Making   treatment recommendations based on specific genetic profiles.</a:t>
            </a:r>
          </a:p>
          <a:p>
            <a:r>
              <a:rPr lang="en-US" sz="1600" dirty="0"/>
              <a:t> • </a:t>
            </a:r>
            <a:r>
              <a:rPr lang="en-US" sz="1600" b="1" dirty="0"/>
              <a:t>K-Means Clustering: </a:t>
            </a:r>
            <a:r>
              <a:rPr lang="en-US" sz="1600" dirty="0"/>
              <a:t>Grouping patients with similar genetic profiles to recommend treatments that have been effective for others in the same cluster.</a:t>
            </a:r>
          </a:p>
          <a:p>
            <a:endParaRPr lang="en-US" sz="1600" dirty="0"/>
          </a:p>
          <a:p>
            <a:r>
              <a:rPr lang="en-IN" sz="1600" b="1" dirty="0"/>
              <a:t>Datasets:</a:t>
            </a:r>
          </a:p>
          <a:p>
            <a:r>
              <a:rPr lang="en-IN" sz="1600" b="1" dirty="0"/>
              <a:t> </a:t>
            </a:r>
            <a:r>
              <a:rPr lang="en-IN" sz="1600" dirty="0"/>
              <a:t>• Diabetes: </a:t>
            </a:r>
            <a:r>
              <a:rPr lang="en-IN" sz="1600" dirty="0">
                <a:hlinkClick r:id="rId3"/>
              </a:rPr>
              <a:t>https://www.kaggle.com/datasets/mathchi/diabetes-data-set</a:t>
            </a:r>
            <a:endParaRPr lang="en-IN" sz="1600" dirty="0"/>
          </a:p>
          <a:p>
            <a:r>
              <a:rPr lang="en-IN" sz="1600" dirty="0"/>
              <a:t> • Hypertension (High Blood Pressure): </a:t>
            </a:r>
            <a:r>
              <a:rPr lang="en-IN" sz="1600" dirty="0">
                <a:hlinkClick r:id="rId4"/>
              </a:rPr>
              <a:t>https://www.kaggle.com/datasets/pavanbodanki/blood-press</a:t>
            </a:r>
            <a:endParaRPr lang="en-IN" sz="1600" dirty="0"/>
          </a:p>
          <a:p>
            <a:r>
              <a:rPr lang="en-IN" sz="1600" dirty="0"/>
              <a:t> • Hypercholesterolemia (High Cholesterol): </a:t>
            </a:r>
            <a:r>
              <a:rPr lang="en-IN" sz="1600" dirty="0">
                <a:hlinkClick r:id="rId5"/>
              </a:rPr>
              <a:t>https://www.kaggle.com/datasets/deepayanthakur/asthma-disease-prediction</a:t>
            </a:r>
            <a:endParaRPr lang="en-IN" sz="1600" dirty="0"/>
          </a:p>
          <a:p>
            <a:r>
              <a:rPr lang="en-IN" sz="1600" dirty="0"/>
              <a:t> • Asthma: </a:t>
            </a:r>
            <a:r>
              <a:rPr lang="en-IN" sz="1600" dirty="0">
                <a:hlinkClick r:id="rId6"/>
              </a:rPr>
              <a:t>https://www.kaggle.com/datasets/larasusan/asthma-dataset</a:t>
            </a:r>
            <a:endParaRPr lang="en-IN" sz="1600" dirty="0"/>
          </a:p>
          <a:p>
            <a:r>
              <a:rPr lang="en-IN" sz="1600" dirty="0"/>
              <a:t> • Obesity: </a:t>
            </a:r>
            <a:r>
              <a:rPr lang="en-IN" sz="1600" dirty="0">
                <a:hlinkClick r:id="rId7"/>
              </a:rPr>
              <a:t>https://www.kaggle.com/datasets/lesumitkumarroy/obesity-data-set</a:t>
            </a:r>
            <a:endParaRPr lang="en-US" sz="1600" dirty="0"/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</a:t>
            </a:r>
            <a:r>
              <a:rPr lang="en-US" sz="1600" b="1" dirty="0"/>
              <a:t>GROUP-25 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2320040015 - </a:t>
            </a:r>
            <a:r>
              <a:rPr lang="en-US" sz="1600" dirty="0" err="1"/>
              <a:t>K.Aditri</a:t>
            </a:r>
            <a:r>
              <a:rPr lang="en-US" sz="1600" dirty="0"/>
              <a:t> Shreeya 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2320040036 - </a:t>
            </a:r>
            <a:r>
              <a:rPr lang="en-US" sz="1600" dirty="0" err="1"/>
              <a:t>M.Hima</a:t>
            </a:r>
            <a:r>
              <a:rPr lang="en-US" sz="1600" dirty="0"/>
              <a:t> Teja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2320040120 - </a:t>
            </a:r>
            <a:r>
              <a:rPr lang="en-US" sz="1600" dirty="0" err="1"/>
              <a:t>K.Anvitha</a:t>
            </a:r>
            <a:r>
              <a:rPr lang="en-US" sz="1600" dirty="0"/>
              <a:t> Reddy</a:t>
            </a:r>
          </a:p>
          <a:p>
            <a:endParaRPr lang="en-US" sz="16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{0141D167-41D6-416E-BB6E-BC127D970276}tf78438558_win32</Template>
  <TotalTime>91</TotalTime>
  <Words>258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Mekala Himateja</dc:creator>
  <cp:lastModifiedBy>KANDI ADITRI SHREEYA .</cp:lastModifiedBy>
  <cp:revision>6</cp:revision>
  <dcterms:created xsi:type="dcterms:W3CDTF">2024-08-24T06:17:11Z</dcterms:created>
  <dcterms:modified xsi:type="dcterms:W3CDTF">2024-09-05T14:15:56Z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