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08" y="1465985"/>
            <a:ext cx="6706152" cy="120834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Python Predictive Analysis: Forecasting Holiday Purchases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n airline&#10;&#10;Description automatically generated">
            <a:extLst>
              <a:ext uri="{FF2B5EF4-FFF2-40B4-BE49-F238E27FC236}">
                <a16:creationId xmlns:a16="http://schemas.microsoft.com/office/drawing/2014/main" id="{F35074CB-0E07-D4B1-B109-A370AD7C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831969"/>
            <a:ext cx="3737164" cy="12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67A9ADF-CB90-7523-56A2-B4B3E686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Findings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20A23-B294-9FBB-891C-DBD7E90B28AB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Predictive Modelling: </a:t>
            </a:r>
            <a:r>
              <a:rPr lang="en-US" sz="1000"/>
              <a:t>Used Random Forest Classifier to train the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</a:rPr>
              <a:t>Accuracy and AUC:</a:t>
            </a:r>
            <a:r>
              <a:rPr lang="en-US" sz="1000" b="0" i="0">
                <a:effectLst/>
              </a:rPr>
              <a:t> The model has an accuracy of 85% and an AUC of 0.77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i="0">
                <a:effectLst/>
              </a:rPr>
              <a:t>Precision and recall for the positive class: </a:t>
            </a:r>
            <a:r>
              <a:rPr lang="en-US" sz="1000" b="0" i="0">
                <a:effectLst/>
              </a:rPr>
              <a:t>The precision for the positive class (class 1) is 0.54, and the recall is 0.11.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Influential factors: Purchase Lead, Route, Flight hour, Booking Origin, Flight day have a great influence on the flight booking</a:t>
            </a:r>
          </a:p>
        </p:txBody>
      </p:sp>
      <p:pic>
        <p:nvPicPr>
          <p:cNvPr id="10" name="Picture 9" descr="A graph of a positive rate&#10;&#10;Description automatically generated">
            <a:extLst>
              <a:ext uri="{FF2B5EF4-FFF2-40B4-BE49-F238E27FC236}">
                <a16:creationId xmlns:a16="http://schemas.microsoft.com/office/drawing/2014/main" id="{9F3436BF-3908-1790-31AF-B3243A58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633894"/>
            <a:ext cx="3584448" cy="3584448"/>
          </a:xfrm>
          <a:prstGeom prst="rect">
            <a:avLst/>
          </a:prstGeom>
        </p:spPr>
      </p:pic>
      <p:pic>
        <p:nvPicPr>
          <p:cNvPr id="6" name="Content Placeholder 5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42984307-4034-D1C2-CDF3-4D6460C9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2992339"/>
            <a:ext cx="3584448" cy="2867558"/>
          </a:xfrm>
          <a:prstGeom prst="rect">
            <a:avLst/>
          </a:prstGeom>
        </p:spPr>
      </p:pic>
      <p:pic>
        <p:nvPicPr>
          <p:cNvPr id="8" name="Picture 7" descr="A blue and white graph with a blue and white bar&#10;&#10;Description automatically generated with medium confidence">
            <a:extLst>
              <a:ext uri="{FF2B5EF4-FFF2-40B4-BE49-F238E27FC236}">
                <a16:creationId xmlns:a16="http://schemas.microsoft.com/office/drawing/2014/main" id="{F26B5A6A-D4F2-9641-394B-5396DAE5E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3081950"/>
            <a:ext cx="3584448" cy="26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1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456552-2c07-457b-ae05-f2b46716ed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36BC3D206A043964E09FF1C93E8DD" ma:contentTypeVersion="13" ma:contentTypeDescription="Create a new document." ma:contentTypeScope="" ma:versionID="ccf978a3b19aabf519bca7187b487c7a">
  <xsd:schema xmlns:xsd="http://www.w3.org/2001/XMLSchema" xmlns:xs="http://www.w3.org/2001/XMLSchema" xmlns:p="http://schemas.microsoft.com/office/2006/metadata/properties" xmlns:ns3="fe456552-2c07-457b-ae05-f2b46716ed1a" xmlns:ns4="c1a98ce5-96ec-4765-9839-3bcd9606b04b" targetNamespace="http://schemas.microsoft.com/office/2006/metadata/properties" ma:root="true" ma:fieldsID="0032ae8dbc922a73171ab53ef14e9e19" ns3:_="" ns4:_="">
    <xsd:import namespace="fe456552-2c07-457b-ae05-f2b46716ed1a"/>
    <xsd:import namespace="c1a98ce5-96ec-4765-9839-3bcd9606b0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56552-2c07-457b-ae05-f2b46716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98ce5-96ec-4765-9839-3bcd9606b0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F9B972-D127-4133-BEBA-4267828D95D3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fe456552-2c07-457b-ae05-f2b46716ed1a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1a98ce5-96ec-4765-9839-3bcd9606b04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B7D212-D603-461F-B1C3-E0913C911F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59A6B8-7E8F-4269-8FF4-ABC58D816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56552-2c07-457b-ae05-f2b46716ed1a"/>
    <ds:schemaRef ds:uri="c1a98ce5-96ec-4765-9839-3bcd9606b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Predictive Analysis: Forecasting Holiday Purchases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Desai, Shreeya</cp:lastModifiedBy>
  <cp:revision>3</cp:revision>
  <dcterms:created xsi:type="dcterms:W3CDTF">2022-12-06T11:13:27Z</dcterms:created>
  <dcterms:modified xsi:type="dcterms:W3CDTF">2024-02-10T22:34:20Z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0x010100FD736BC3D206A043964E09FF1C93E8DD</vt:lpwstr>
  </property>
</Properties>
</file>