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F4CD9-39CD-4A92-806E-2013B002DEA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4592A-FAA4-466C-85C3-F9F6DFD02D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Dominant Sentiment: Positive</a:t>
          </a:r>
        </a:p>
      </dgm:t>
    </dgm:pt>
    <dgm:pt modelId="{78470BE2-0FCC-4C6E-AF7E-DFD958D5A98A}" type="parTrans" cxnId="{0CEEFD7D-8985-4AFC-BE68-747A5230CE5D}">
      <dgm:prSet/>
      <dgm:spPr/>
      <dgm:t>
        <a:bodyPr/>
        <a:lstStyle/>
        <a:p>
          <a:endParaRPr lang="en-US"/>
        </a:p>
      </dgm:t>
    </dgm:pt>
    <dgm:pt modelId="{E67DC7D4-421B-4B49-B0F7-FAA91FDB858F}" type="sibTrans" cxnId="{0CEEFD7D-8985-4AFC-BE68-747A5230CE5D}">
      <dgm:prSet/>
      <dgm:spPr/>
      <dgm:t>
        <a:bodyPr/>
        <a:lstStyle/>
        <a:p>
          <a:endParaRPr lang="en-US"/>
        </a:p>
      </dgm:t>
    </dgm:pt>
    <dgm:pt modelId="{0CEE29BE-87D4-469A-A3CD-326D12DBB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Word Cloud suggests common themes like "good time</a:t>
          </a:r>
          <a:r>
            <a:rPr lang="en-US"/>
            <a:t>," “food," </a:t>
          </a:r>
          <a:r>
            <a:rPr lang="en-US" dirty="0"/>
            <a:t>"customer service,“</a:t>
          </a:r>
        </a:p>
      </dgm:t>
    </dgm:pt>
    <dgm:pt modelId="{77DFC9E3-225D-4718-9C1F-2DE69FC0CB8C}" type="parTrans" cxnId="{EE74FD11-3F15-4175-A9CF-CDB9810E49DC}">
      <dgm:prSet/>
      <dgm:spPr/>
      <dgm:t>
        <a:bodyPr/>
        <a:lstStyle/>
        <a:p>
          <a:endParaRPr lang="en-US"/>
        </a:p>
      </dgm:t>
    </dgm:pt>
    <dgm:pt modelId="{D462E64D-690B-4934-BC9C-C28547C6B2FE}" type="sibTrans" cxnId="{EE74FD11-3F15-4175-A9CF-CDB9810E49DC}">
      <dgm:prSet/>
      <dgm:spPr/>
      <dgm:t>
        <a:bodyPr/>
        <a:lstStyle/>
        <a:p>
          <a:endParaRPr lang="en-US"/>
        </a:p>
      </dgm:t>
    </dgm:pt>
    <dgm:pt modelId="{8D2F55FC-1AC2-45C7-8F70-5879399309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Bar graph depicts general perception and line graphs suggest increasing positive sentiment or decreasing negative sentiment. </a:t>
          </a:r>
        </a:p>
      </dgm:t>
    </dgm:pt>
    <dgm:pt modelId="{DFA9AB0E-CB49-43B1-8A25-783C2D1639F5}" type="parTrans" cxnId="{1DAFA764-0C11-497F-BF9A-FA86CB72087D}">
      <dgm:prSet/>
      <dgm:spPr/>
      <dgm:t>
        <a:bodyPr/>
        <a:lstStyle/>
        <a:p>
          <a:endParaRPr lang="en-US"/>
        </a:p>
      </dgm:t>
    </dgm:pt>
    <dgm:pt modelId="{EDD04A1B-AA8B-45C1-AA8B-8FB3C34EF138}" type="sibTrans" cxnId="{1DAFA764-0C11-497F-BF9A-FA86CB72087D}">
      <dgm:prSet/>
      <dgm:spPr/>
      <dgm:t>
        <a:bodyPr/>
        <a:lstStyle/>
        <a:p>
          <a:endParaRPr lang="en-US"/>
        </a:p>
      </dgm:t>
    </dgm:pt>
    <dgm:pt modelId="{5A60BCD1-7E25-40E5-A016-26BB1C9C01E0}" type="pres">
      <dgm:prSet presAssocID="{7E5F4CD9-39CD-4A92-806E-2013B002DEAE}" presName="root" presStyleCnt="0">
        <dgm:presLayoutVars>
          <dgm:dir/>
          <dgm:resizeHandles val="exact"/>
        </dgm:presLayoutVars>
      </dgm:prSet>
      <dgm:spPr/>
    </dgm:pt>
    <dgm:pt modelId="{48A78857-C7A2-4AE2-9526-6956ACB3EA5A}" type="pres">
      <dgm:prSet presAssocID="{8454592A-FAA4-466C-85C3-F9F6DFD02DE6}" presName="compNode" presStyleCnt="0"/>
      <dgm:spPr/>
    </dgm:pt>
    <dgm:pt modelId="{6CEE4C6C-7836-4F90-8B6F-95A9C33BFD40}" type="pres">
      <dgm:prSet presAssocID="{8454592A-FAA4-466C-85C3-F9F6DFD02D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16D75FF-A805-489A-88B4-9EA373C17317}" type="pres">
      <dgm:prSet presAssocID="{8454592A-FAA4-466C-85C3-F9F6DFD02DE6}" presName="spaceRect" presStyleCnt="0"/>
      <dgm:spPr/>
    </dgm:pt>
    <dgm:pt modelId="{B9A53DE0-862E-4657-AF70-97BF62FE39B0}" type="pres">
      <dgm:prSet presAssocID="{8454592A-FAA4-466C-85C3-F9F6DFD02DE6}" presName="textRect" presStyleLbl="revTx" presStyleIdx="0" presStyleCnt="3">
        <dgm:presLayoutVars>
          <dgm:chMax val="1"/>
          <dgm:chPref val="1"/>
        </dgm:presLayoutVars>
      </dgm:prSet>
      <dgm:spPr/>
    </dgm:pt>
    <dgm:pt modelId="{CD14A3D4-32DD-4E4A-95A6-99402E109E10}" type="pres">
      <dgm:prSet presAssocID="{E67DC7D4-421B-4B49-B0F7-FAA91FDB858F}" presName="sibTrans" presStyleCnt="0"/>
      <dgm:spPr/>
    </dgm:pt>
    <dgm:pt modelId="{97AC2C4B-2E57-44B2-A155-50965F0E8210}" type="pres">
      <dgm:prSet presAssocID="{0CEE29BE-87D4-469A-A3CD-326D12DBB444}" presName="compNode" presStyleCnt="0"/>
      <dgm:spPr/>
    </dgm:pt>
    <dgm:pt modelId="{9BCECA2F-CE05-4B0E-9BAD-12CF94E41F8C}" type="pres">
      <dgm:prSet presAssocID="{0CEE29BE-87D4-469A-A3CD-326D12DBB4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222DAD6B-675C-46EE-A7FD-03BB6FD6F1FC}" type="pres">
      <dgm:prSet presAssocID="{0CEE29BE-87D4-469A-A3CD-326D12DBB444}" presName="spaceRect" presStyleCnt="0"/>
      <dgm:spPr/>
    </dgm:pt>
    <dgm:pt modelId="{B12B0AF0-3C0A-4FDE-B5F5-50C20B63E6A3}" type="pres">
      <dgm:prSet presAssocID="{0CEE29BE-87D4-469A-A3CD-326D12DBB444}" presName="textRect" presStyleLbl="revTx" presStyleIdx="1" presStyleCnt="3">
        <dgm:presLayoutVars>
          <dgm:chMax val="1"/>
          <dgm:chPref val="1"/>
        </dgm:presLayoutVars>
      </dgm:prSet>
      <dgm:spPr/>
    </dgm:pt>
    <dgm:pt modelId="{3D100005-DACA-4451-81A1-8E58976A0540}" type="pres">
      <dgm:prSet presAssocID="{D462E64D-690B-4934-BC9C-C28547C6B2FE}" presName="sibTrans" presStyleCnt="0"/>
      <dgm:spPr/>
    </dgm:pt>
    <dgm:pt modelId="{ED3DEC73-9EC7-488E-89CB-8F47FD952D5B}" type="pres">
      <dgm:prSet presAssocID="{8D2F55FC-1AC2-45C7-8F70-587939930971}" presName="compNode" presStyleCnt="0"/>
      <dgm:spPr/>
    </dgm:pt>
    <dgm:pt modelId="{9E89B3E6-9E6F-4F7C-9373-66CCAF540701}" type="pres">
      <dgm:prSet presAssocID="{8D2F55FC-1AC2-45C7-8F70-5879399309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09AD20-408D-4AB1-AD92-EA681F7FDF13}" type="pres">
      <dgm:prSet presAssocID="{8D2F55FC-1AC2-45C7-8F70-587939930971}" presName="spaceRect" presStyleCnt="0"/>
      <dgm:spPr/>
    </dgm:pt>
    <dgm:pt modelId="{BD813E12-71B6-4DD2-8FE3-5A4E33F3A3FD}" type="pres">
      <dgm:prSet presAssocID="{8D2F55FC-1AC2-45C7-8F70-5879399309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74FD11-3F15-4175-A9CF-CDB9810E49DC}" srcId="{7E5F4CD9-39CD-4A92-806E-2013B002DEAE}" destId="{0CEE29BE-87D4-469A-A3CD-326D12DBB444}" srcOrd="1" destOrd="0" parTransId="{77DFC9E3-225D-4718-9C1F-2DE69FC0CB8C}" sibTransId="{D462E64D-690B-4934-BC9C-C28547C6B2FE}"/>
    <dgm:cxn modelId="{323D6B1D-3EF5-455E-AF03-2A7C7EAAA4B3}" type="presOf" srcId="{8D2F55FC-1AC2-45C7-8F70-587939930971}" destId="{BD813E12-71B6-4DD2-8FE3-5A4E33F3A3FD}" srcOrd="0" destOrd="0" presId="urn:microsoft.com/office/officeart/2018/2/layout/IconLabelList"/>
    <dgm:cxn modelId="{84BBAA38-66C2-4171-91B5-6CD42E625A00}" type="presOf" srcId="{7E5F4CD9-39CD-4A92-806E-2013B002DEAE}" destId="{5A60BCD1-7E25-40E5-A016-26BB1C9C01E0}" srcOrd="0" destOrd="0" presId="urn:microsoft.com/office/officeart/2018/2/layout/IconLabelList"/>
    <dgm:cxn modelId="{1DAFA764-0C11-497F-BF9A-FA86CB72087D}" srcId="{7E5F4CD9-39CD-4A92-806E-2013B002DEAE}" destId="{8D2F55FC-1AC2-45C7-8F70-587939930971}" srcOrd="2" destOrd="0" parTransId="{DFA9AB0E-CB49-43B1-8A25-783C2D1639F5}" sibTransId="{EDD04A1B-AA8B-45C1-AA8B-8FB3C34EF138}"/>
    <dgm:cxn modelId="{0CEEFD7D-8985-4AFC-BE68-747A5230CE5D}" srcId="{7E5F4CD9-39CD-4A92-806E-2013B002DEAE}" destId="{8454592A-FAA4-466C-85C3-F9F6DFD02DE6}" srcOrd="0" destOrd="0" parTransId="{78470BE2-0FCC-4C6E-AF7E-DFD958D5A98A}" sibTransId="{E67DC7D4-421B-4B49-B0F7-FAA91FDB858F}"/>
    <dgm:cxn modelId="{3A03CF87-54EF-4268-80D8-8FCAC5EF304A}" type="presOf" srcId="{0CEE29BE-87D4-469A-A3CD-326D12DBB444}" destId="{B12B0AF0-3C0A-4FDE-B5F5-50C20B63E6A3}" srcOrd="0" destOrd="0" presId="urn:microsoft.com/office/officeart/2018/2/layout/IconLabelList"/>
    <dgm:cxn modelId="{3E6BC591-C693-4DEA-8479-D15C3A9BF493}" type="presOf" srcId="{8454592A-FAA4-466C-85C3-F9F6DFD02DE6}" destId="{B9A53DE0-862E-4657-AF70-97BF62FE39B0}" srcOrd="0" destOrd="0" presId="urn:microsoft.com/office/officeart/2018/2/layout/IconLabelList"/>
    <dgm:cxn modelId="{B6293EB0-E1A6-4457-92E9-7773EA8765DD}" type="presParOf" srcId="{5A60BCD1-7E25-40E5-A016-26BB1C9C01E0}" destId="{48A78857-C7A2-4AE2-9526-6956ACB3EA5A}" srcOrd="0" destOrd="0" presId="urn:microsoft.com/office/officeart/2018/2/layout/IconLabelList"/>
    <dgm:cxn modelId="{6AC66077-0432-4A78-8970-EE6F7A8C90E2}" type="presParOf" srcId="{48A78857-C7A2-4AE2-9526-6956ACB3EA5A}" destId="{6CEE4C6C-7836-4F90-8B6F-95A9C33BFD40}" srcOrd="0" destOrd="0" presId="urn:microsoft.com/office/officeart/2018/2/layout/IconLabelList"/>
    <dgm:cxn modelId="{8947ED91-6FB9-4A1A-BFA1-F19E0600DFC5}" type="presParOf" srcId="{48A78857-C7A2-4AE2-9526-6956ACB3EA5A}" destId="{416D75FF-A805-489A-88B4-9EA373C17317}" srcOrd="1" destOrd="0" presId="urn:microsoft.com/office/officeart/2018/2/layout/IconLabelList"/>
    <dgm:cxn modelId="{36469576-ED49-44A3-870C-EE496A047F09}" type="presParOf" srcId="{48A78857-C7A2-4AE2-9526-6956ACB3EA5A}" destId="{B9A53DE0-862E-4657-AF70-97BF62FE39B0}" srcOrd="2" destOrd="0" presId="urn:microsoft.com/office/officeart/2018/2/layout/IconLabelList"/>
    <dgm:cxn modelId="{0C90BCD8-F878-4BF2-88A8-231819A8C8F1}" type="presParOf" srcId="{5A60BCD1-7E25-40E5-A016-26BB1C9C01E0}" destId="{CD14A3D4-32DD-4E4A-95A6-99402E109E10}" srcOrd="1" destOrd="0" presId="urn:microsoft.com/office/officeart/2018/2/layout/IconLabelList"/>
    <dgm:cxn modelId="{CD96347E-F064-4DE7-A943-8A653607AF7B}" type="presParOf" srcId="{5A60BCD1-7E25-40E5-A016-26BB1C9C01E0}" destId="{97AC2C4B-2E57-44B2-A155-50965F0E8210}" srcOrd="2" destOrd="0" presId="urn:microsoft.com/office/officeart/2018/2/layout/IconLabelList"/>
    <dgm:cxn modelId="{123C4025-CE1F-468E-9DFC-CD903639C63E}" type="presParOf" srcId="{97AC2C4B-2E57-44B2-A155-50965F0E8210}" destId="{9BCECA2F-CE05-4B0E-9BAD-12CF94E41F8C}" srcOrd="0" destOrd="0" presId="urn:microsoft.com/office/officeart/2018/2/layout/IconLabelList"/>
    <dgm:cxn modelId="{F2395C89-4693-401B-A30D-0ECCCDEA3145}" type="presParOf" srcId="{97AC2C4B-2E57-44B2-A155-50965F0E8210}" destId="{222DAD6B-675C-46EE-A7FD-03BB6FD6F1FC}" srcOrd="1" destOrd="0" presId="urn:microsoft.com/office/officeart/2018/2/layout/IconLabelList"/>
    <dgm:cxn modelId="{96E0F6AF-6E36-41C7-A09B-E359B8B4B762}" type="presParOf" srcId="{97AC2C4B-2E57-44B2-A155-50965F0E8210}" destId="{B12B0AF0-3C0A-4FDE-B5F5-50C20B63E6A3}" srcOrd="2" destOrd="0" presId="urn:microsoft.com/office/officeart/2018/2/layout/IconLabelList"/>
    <dgm:cxn modelId="{CE8CEFBB-B0AB-4C56-A220-A4F226E0C0F1}" type="presParOf" srcId="{5A60BCD1-7E25-40E5-A016-26BB1C9C01E0}" destId="{3D100005-DACA-4451-81A1-8E58976A0540}" srcOrd="3" destOrd="0" presId="urn:microsoft.com/office/officeart/2018/2/layout/IconLabelList"/>
    <dgm:cxn modelId="{0ECA5EB1-9464-4FE4-8B01-DE2DD36ED79A}" type="presParOf" srcId="{5A60BCD1-7E25-40E5-A016-26BB1C9C01E0}" destId="{ED3DEC73-9EC7-488E-89CB-8F47FD952D5B}" srcOrd="4" destOrd="0" presId="urn:microsoft.com/office/officeart/2018/2/layout/IconLabelList"/>
    <dgm:cxn modelId="{C56BB896-F2B5-4F66-83C0-D5662A1719E6}" type="presParOf" srcId="{ED3DEC73-9EC7-488E-89CB-8F47FD952D5B}" destId="{9E89B3E6-9E6F-4F7C-9373-66CCAF540701}" srcOrd="0" destOrd="0" presId="urn:microsoft.com/office/officeart/2018/2/layout/IconLabelList"/>
    <dgm:cxn modelId="{B3DE4BBF-1092-497E-A142-D7B03752EFD7}" type="presParOf" srcId="{ED3DEC73-9EC7-488E-89CB-8F47FD952D5B}" destId="{0609AD20-408D-4AB1-AD92-EA681F7FDF13}" srcOrd="1" destOrd="0" presId="urn:microsoft.com/office/officeart/2018/2/layout/IconLabelList"/>
    <dgm:cxn modelId="{76D1FEAA-62E2-415A-A491-0CB4EA5A7F7C}" type="presParOf" srcId="{ED3DEC73-9EC7-488E-89CB-8F47FD952D5B}" destId="{BD813E12-71B6-4DD2-8FE3-5A4E33F3A3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E4C6C-7836-4F90-8B6F-95A9C33BFD40}">
      <dsp:nvSpPr>
        <dsp:cNvPr id="0" name=""/>
        <dsp:cNvSpPr/>
      </dsp:nvSpPr>
      <dsp:spPr>
        <a:xfrm>
          <a:off x="370449" y="700096"/>
          <a:ext cx="605126" cy="605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53DE0-862E-4657-AF70-97BF62FE39B0}">
      <dsp:nvSpPr>
        <dsp:cNvPr id="0" name=""/>
        <dsp:cNvSpPr/>
      </dsp:nvSpPr>
      <dsp:spPr>
        <a:xfrm>
          <a:off x="649" y="1532102"/>
          <a:ext cx="1344726" cy="63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Dominant Sentiment: Positive</a:t>
          </a:r>
        </a:p>
      </dsp:txBody>
      <dsp:txXfrm>
        <a:off x="649" y="1532102"/>
        <a:ext cx="1344726" cy="638745"/>
      </dsp:txXfrm>
    </dsp:sp>
    <dsp:sp modelId="{9BCECA2F-CE05-4B0E-9BAD-12CF94E41F8C}">
      <dsp:nvSpPr>
        <dsp:cNvPr id="0" name=""/>
        <dsp:cNvSpPr/>
      </dsp:nvSpPr>
      <dsp:spPr>
        <a:xfrm>
          <a:off x="1950502" y="700096"/>
          <a:ext cx="605126" cy="605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B0AF0-3C0A-4FDE-B5F5-50C20B63E6A3}">
      <dsp:nvSpPr>
        <dsp:cNvPr id="0" name=""/>
        <dsp:cNvSpPr/>
      </dsp:nvSpPr>
      <dsp:spPr>
        <a:xfrm>
          <a:off x="1580703" y="1532102"/>
          <a:ext cx="1344726" cy="63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Word Cloud suggests common themes like "good time</a:t>
          </a:r>
          <a:r>
            <a:rPr lang="en-US" sz="1100" kern="1200"/>
            <a:t>," “food," </a:t>
          </a:r>
          <a:r>
            <a:rPr lang="en-US" sz="1100" kern="1200" dirty="0"/>
            <a:t>"customer service,“</a:t>
          </a:r>
        </a:p>
      </dsp:txBody>
      <dsp:txXfrm>
        <a:off x="1580703" y="1532102"/>
        <a:ext cx="1344726" cy="638745"/>
      </dsp:txXfrm>
    </dsp:sp>
    <dsp:sp modelId="{9E89B3E6-9E6F-4F7C-9373-66CCAF540701}">
      <dsp:nvSpPr>
        <dsp:cNvPr id="0" name=""/>
        <dsp:cNvSpPr/>
      </dsp:nvSpPr>
      <dsp:spPr>
        <a:xfrm>
          <a:off x="1160476" y="2507029"/>
          <a:ext cx="605126" cy="605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3E12-71B6-4DD2-8FE3-5A4E33F3A3FD}">
      <dsp:nvSpPr>
        <dsp:cNvPr id="0" name=""/>
        <dsp:cNvSpPr/>
      </dsp:nvSpPr>
      <dsp:spPr>
        <a:xfrm>
          <a:off x="790676" y="3339035"/>
          <a:ext cx="1344726" cy="63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Bar graph depicts general perception and line graphs suggest increasing positive sentiment or decreasing negative sentiment. </a:t>
          </a:r>
        </a:p>
      </dsp:txBody>
      <dsp:txXfrm>
        <a:off x="790676" y="3339035"/>
        <a:ext cx="1344726" cy="638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Customer Review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n airline&#10;&#10;Description automatically generated">
            <a:extLst>
              <a:ext uri="{FF2B5EF4-FFF2-40B4-BE49-F238E27FC236}">
                <a16:creationId xmlns:a16="http://schemas.microsoft.com/office/drawing/2014/main" id="{F35074CB-0E07-D4B1-B109-A370AD7C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831969"/>
            <a:ext cx="3737164" cy="1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9" name="Rectangle 1078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5" y="-49090"/>
            <a:ext cx="3999971" cy="1686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081" name="Content Placeholder 1042">
            <a:extLst>
              <a:ext uri="{FF2B5EF4-FFF2-40B4-BE49-F238E27FC236}">
                <a16:creationId xmlns:a16="http://schemas.microsoft.com/office/drawing/2014/main" id="{78502DFA-D6F7-29B8-6D5B-8E3C6AB70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591113"/>
              </p:ext>
            </p:extLst>
          </p:nvPr>
        </p:nvGraphicFramePr>
        <p:xfrm>
          <a:off x="500515" y="1588168"/>
          <a:ext cx="2926079" cy="467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6" name="Picture 1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B8E5767-62CA-BADF-E108-D52CA4CD7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198" y="55397"/>
            <a:ext cx="2612477" cy="27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lue graph with black text&#10;&#10;Description automatically generated">
            <a:extLst>
              <a:ext uri="{FF2B5EF4-FFF2-40B4-BE49-F238E27FC236}">
                <a16:creationId xmlns:a16="http://schemas.microsoft.com/office/drawing/2014/main" id="{A59D0334-E688-AFA5-7E20-87759EAA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7535" y="169124"/>
            <a:ext cx="2900057" cy="22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F30FC83E-1633-D9A4-BC82-1F7A91DF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4067" y="226875"/>
            <a:ext cx="2777609" cy="204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B4A2FE7-1C3E-DEDE-E654-2DC2C3FB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910" y="2909786"/>
            <a:ext cx="2672914" cy="18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-up of several different shapes&#10;&#10;Description automatically generated">
            <a:extLst>
              <a:ext uri="{FF2B5EF4-FFF2-40B4-BE49-F238E27FC236}">
                <a16:creationId xmlns:a16="http://schemas.microsoft.com/office/drawing/2014/main" id="{84196616-7413-888F-7B52-3DAD29E2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39" y="3031661"/>
            <a:ext cx="4419612" cy="144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DCBEAF8D-24F6-0CF2-F9D9-D2ADCCA992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5942" y="4881209"/>
            <a:ext cx="6975543" cy="14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36BC3D206A043964E09FF1C93E8DD" ma:contentTypeVersion="13" ma:contentTypeDescription="Create a new document." ma:contentTypeScope="" ma:versionID="ccf978a3b19aabf519bca7187b487c7a">
  <xsd:schema xmlns:xsd="http://www.w3.org/2001/XMLSchema" xmlns:xs="http://www.w3.org/2001/XMLSchema" xmlns:p="http://schemas.microsoft.com/office/2006/metadata/properties" xmlns:ns3="fe456552-2c07-457b-ae05-f2b46716ed1a" xmlns:ns4="c1a98ce5-96ec-4765-9839-3bcd9606b04b" targetNamespace="http://schemas.microsoft.com/office/2006/metadata/properties" ma:root="true" ma:fieldsID="0032ae8dbc922a73171ab53ef14e9e19" ns3:_="" ns4:_="">
    <xsd:import namespace="fe456552-2c07-457b-ae05-f2b46716ed1a"/>
    <xsd:import namespace="c1a98ce5-96ec-4765-9839-3bcd9606b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56552-2c07-457b-ae05-f2b46716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98ce5-96ec-4765-9839-3bcd9606b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456552-2c07-457b-ae05-f2b46716ed1a" xsi:nil="true"/>
  </documentManagement>
</p:properties>
</file>

<file path=customXml/itemProps1.xml><?xml version="1.0" encoding="utf-8"?>
<ds:datastoreItem xmlns:ds="http://schemas.openxmlformats.org/officeDocument/2006/customXml" ds:itemID="{5159A6B8-7E8F-4269-8FF4-ABC58D816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56552-2c07-457b-ae05-f2b46716ed1a"/>
    <ds:schemaRef ds:uri="c1a98ce5-96ec-4765-9839-3bcd9606b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B7D212-D603-461F-B1C3-E0913C911F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F9B972-D127-4133-BEBA-4267828D95D3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fe456552-2c07-457b-ae05-f2b46716ed1a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1a98ce5-96ec-4765-9839-3bcd9606b04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Review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Desai, Shreeya</cp:lastModifiedBy>
  <cp:revision>2</cp:revision>
  <dcterms:created xsi:type="dcterms:W3CDTF">2022-12-06T11:13:27Z</dcterms:created>
  <dcterms:modified xsi:type="dcterms:W3CDTF">2024-02-10T10:44:54Z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0x010100FD736BC3D206A043964E09FF1C93E8DD</vt:lpwstr>
  </property>
</Properties>
</file>