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3108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000000"/>
          </p15:clr>
        </p15:guide>
        <p15:guide id="2" pos="9792">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7" roundtripDataSignature="AMtx7mhDyU/hRH094CmLIoXG3ITtJLCx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97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214562" y="685800"/>
            <a:ext cx="2428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14562" y="685800"/>
            <a:ext cx="24288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3"/>
          <p:cNvSpPr txBox="1"/>
          <p:nvPr>
            <p:ph type="title"/>
          </p:nvPr>
        </p:nvSpPr>
        <p:spPr>
          <a:xfrm>
            <a:off x="1554162" y="1757362"/>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a:off x="1554480" y="10241296"/>
            <a:ext cx="13731240" cy="28966163"/>
          </a:xfrm>
          <a:prstGeom prst="rect">
            <a:avLst/>
          </a:prstGeom>
          <a:noFill/>
          <a:ln>
            <a:noFill/>
          </a:ln>
        </p:spPr>
        <p:txBody>
          <a:bodyPr anchorCtr="0" anchor="t" bIns="214200" lIns="428375" spcFirstLastPara="1" rIns="428375" wrap="square" tIns="214200">
            <a:noAutofit/>
          </a:bodyPr>
          <a:lstStyle>
            <a:lvl1pPr indent="-1060450" lvl="0" marL="457200" algn="l">
              <a:spcBef>
                <a:spcPts val="2620"/>
              </a:spcBef>
              <a:spcAft>
                <a:spcPts val="0"/>
              </a:spcAft>
              <a:buClr>
                <a:schemeClr val="dk1"/>
              </a:buClr>
              <a:buSzPts val="13100"/>
              <a:buChar char="•"/>
              <a:defRPr sz="13100"/>
            </a:lvl1pPr>
            <a:lvl2pPr indent="-939800" lvl="1" marL="914400" algn="l">
              <a:spcBef>
                <a:spcPts val="2240"/>
              </a:spcBef>
              <a:spcAft>
                <a:spcPts val="0"/>
              </a:spcAft>
              <a:buClr>
                <a:schemeClr val="dk1"/>
              </a:buClr>
              <a:buSzPts val="11200"/>
              <a:buChar char="–"/>
              <a:defRPr sz="11200"/>
            </a:lvl2pPr>
            <a:lvl3pPr indent="-825500" lvl="2" marL="1371600" algn="l">
              <a:spcBef>
                <a:spcPts val="1880"/>
              </a:spcBef>
              <a:spcAft>
                <a:spcPts val="0"/>
              </a:spcAft>
              <a:buClr>
                <a:schemeClr val="dk1"/>
              </a:buClr>
              <a:buSzPts val="9400"/>
              <a:buChar char="•"/>
              <a:defRPr sz="9400"/>
            </a:lvl3pPr>
            <a:lvl4pPr indent="-762000" lvl="3" marL="1828800" algn="l">
              <a:spcBef>
                <a:spcPts val="1680"/>
              </a:spcBef>
              <a:spcAft>
                <a:spcPts val="0"/>
              </a:spcAft>
              <a:buClr>
                <a:schemeClr val="dk1"/>
              </a:buClr>
              <a:buSzPts val="8400"/>
              <a:buChar char="–"/>
              <a:defRPr sz="8400"/>
            </a:lvl4pPr>
            <a:lvl5pPr indent="-762000" lvl="4" marL="2286000" algn="l">
              <a:spcBef>
                <a:spcPts val="1680"/>
              </a:spcBef>
              <a:spcAft>
                <a:spcPts val="0"/>
              </a:spcAft>
              <a:buClr>
                <a:schemeClr val="dk1"/>
              </a:buClr>
              <a:buSzPts val="8400"/>
              <a:buChar char="»"/>
              <a:defRPr sz="8400"/>
            </a:lvl5pPr>
            <a:lvl6pPr indent="-762000" lvl="5" marL="2743200" algn="l">
              <a:spcBef>
                <a:spcPts val="1680"/>
              </a:spcBef>
              <a:spcAft>
                <a:spcPts val="0"/>
              </a:spcAft>
              <a:buClr>
                <a:schemeClr val="dk1"/>
              </a:buClr>
              <a:buSzPts val="8400"/>
              <a:buChar char="•"/>
              <a:defRPr sz="8400"/>
            </a:lvl6pPr>
            <a:lvl7pPr indent="-762000" lvl="6" marL="3200400" algn="l">
              <a:spcBef>
                <a:spcPts val="1680"/>
              </a:spcBef>
              <a:spcAft>
                <a:spcPts val="0"/>
              </a:spcAft>
              <a:buClr>
                <a:schemeClr val="dk1"/>
              </a:buClr>
              <a:buSzPts val="8400"/>
              <a:buChar char="•"/>
              <a:defRPr sz="8400"/>
            </a:lvl7pPr>
            <a:lvl8pPr indent="-762000" lvl="7" marL="3657600" algn="l">
              <a:spcBef>
                <a:spcPts val="1680"/>
              </a:spcBef>
              <a:spcAft>
                <a:spcPts val="0"/>
              </a:spcAft>
              <a:buClr>
                <a:schemeClr val="dk1"/>
              </a:buClr>
              <a:buSzPts val="8400"/>
              <a:buChar char="•"/>
              <a:defRPr sz="8400"/>
            </a:lvl8pPr>
            <a:lvl9pPr indent="-762000" lvl="8" marL="4114800" algn="l">
              <a:spcBef>
                <a:spcPts val="1680"/>
              </a:spcBef>
              <a:spcAft>
                <a:spcPts val="0"/>
              </a:spcAft>
              <a:buClr>
                <a:schemeClr val="dk1"/>
              </a:buClr>
              <a:buSzPts val="8400"/>
              <a:buChar char="•"/>
              <a:defRPr sz="8400"/>
            </a:lvl9pPr>
          </a:lstStyle>
          <a:p/>
        </p:txBody>
      </p:sp>
      <p:sp>
        <p:nvSpPr>
          <p:cNvPr id="18" name="Google Shape;18;p3"/>
          <p:cNvSpPr txBox="1"/>
          <p:nvPr>
            <p:ph idx="2" type="body"/>
          </p:nvPr>
        </p:nvSpPr>
        <p:spPr>
          <a:xfrm>
            <a:off x="15803880" y="10241296"/>
            <a:ext cx="13731240" cy="28966163"/>
          </a:xfrm>
          <a:prstGeom prst="rect">
            <a:avLst/>
          </a:prstGeom>
          <a:noFill/>
          <a:ln>
            <a:noFill/>
          </a:ln>
        </p:spPr>
        <p:txBody>
          <a:bodyPr anchorCtr="0" anchor="t" bIns="214200" lIns="428375" spcFirstLastPara="1" rIns="428375" wrap="square" tIns="214200">
            <a:noAutofit/>
          </a:bodyPr>
          <a:lstStyle>
            <a:lvl1pPr indent="-1060450" lvl="0" marL="457200" algn="l">
              <a:spcBef>
                <a:spcPts val="2620"/>
              </a:spcBef>
              <a:spcAft>
                <a:spcPts val="0"/>
              </a:spcAft>
              <a:buClr>
                <a:schemeClr val="dk1"/>
              </a:buClr>
              <a:buSzPts val="13100"/>
              <a:buChar char="•"/>
              <a:defRPr sz="13100"/>
            </a:lvl1pPr>
            <a:lvl2pPr indent="-939800" lvl="1" marL="914400" algn="l">
              <a:spcBef>
                <a:spcPts val="2240"/>
              </a:spcBef>
              <a:spcAft>
                <a:spcPts val="0"/>
              </a:spcAft>
              <a:buClr>
                <a:schemeClr val="dk1"/>
              </a:buClr>
              <a:buSzPts val="11200"/>
              <a:buChar char="–"/>
              <a:defRPr sz="11200"/>
            </a:lvl2pPr>
            <a:lvl3pPr indent="-825500" lvl="2" marL="1371600" algn="l">
              <a:spcBef>
                <a:spcPts val="1880"/>
              </a:spcBef>
              <a:spcAft>
                <a:spcPts val="0"/>
              </a:spcAft>
              <a:buClr>
                <a:schemeClr val="dk1"/>
              </a:buClr>
              <a:buSzPts val="9400"/>
              <a:buChar char="•"/>
              <a:defRPr sz="9400"/>
            </a:lvl3pPr>
            <a:lvl4pPr indent="-762000" lvl="3" marL="1828800" algn="l">
              <a:spcBef>
                <a:spcPts val="1680"/>
              </a:spcBef>
              <a:spcAft>
                <a:spcPts val="0"/>
              </a:spcAft>
              <a:buClr>
                <a:schemeClr val="dk1"/>
              </a:buClr>
              <a:buSzPts val="8400"/>
              <a:buChar char="–"/>
              <a:defRPr sz="8400"/>
            </a:lvl4pPr>
            <a:lvl5pPr indent="-762000" lvl="4" marL="2286000" algn="l">
              <a:spcBef>
                <a:spcPts val="1680"/>
              </a:spcBef>
              <a:spcAft>
                <a:spcPts val="0"/>
              </a:spcAft>
              <a:buClr>
                <a:schemeClr val="dk1"/>
              </a:buClr>
              <a:buSzPts val="8400"/>
              <a:buChar char="»"/>
              <a:defRPr sz="8400"/>
            </a:lvl5pPr>
            <a:lvl6pPr indent="-762000" lvl="5" marL="2743200" algn="l">
              <a:spcBef>
                <a:spcPts val="1680"/>
              </a:spcBef>
              <a:spcAft>
                <a:spcPts val="0"/>
              </a:spcAft>
              <a:buClr>
                <a:schemeClr val="dk1"/>
              </a:buClr>
              <a:buSzPts val="8400"/>
              <a:buChar char="•"/>
              <a:defRPr sz="8400"/>
            </a:lvl6pPr>
            <a:lvl7pPr indent="-762000" lvl="6" marL="3200400" algn="l">
              <a:spcBef>
                <a:spcPts val="1680"/>
              </a:spcBef>
              <a:spcAft>
                <a:spcPts val="0"/>
              </a:spcAft>
              <a:buClr>
                <a:schemeClr val="dk1"/>
              </a:buClr>
              <a:buSzPts val="8400"/>
              <a:buChar char="•"/>
              <a:defRPr sz="8400"/>
            </a:lvl7pPr>
            <a:lvl8pPr indent="-762000" lvl="7" marL="3657600" algn="l">
              <a:spcBef>
                <a:spcPts val="1680"/>
              </a:spcBef>
              <a:spcAft>
                <a:spcPts val="0"/>
              </a:spcAft>
              <a:buClr>
                <a:schemeClr val="dk1"/>
              </a:buClr>
              <a:buSzPts val="8400"/>
              <a:buChar char="•"/>
              <a:defRPr sz="8400"/>
            </a:lvl8pPr>
            <a:lvl9pPr indent="-762000" lvl="8" marL="4114800" algn="l">
              <a:spcBef>
                <a:spcPts val="1680"/>
              </a:spcBef>
              <a:spcAft>
                <a:spcPts val="0"/>
              </a:spcAft>
              <a:buClr>
                <a:schemeClr val="dk1"/>
              </a:buClr>
              <a:buSzPts val="8400"/>
              <a:buChar char="•"/>
              <a:defRPr sz="8400"/>
            </a:lvl9pPr>
          </a:lstStyle>
          <a:p/>
        </p:txBody>
      </p:sp>
      <p:sp>
        <p:nvSpPr>
          <p:cNvPr id="19" name="Google Shape;19;p3"/>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1554162" y="1757362"/>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1554162" y="10240962"/>
            <a:ext cx="27981275" cy="28967112"/>
          </a:xfrm>
          <a:prstGeom prst="rect">
            <a:avLst/>
          </a:prstGeom>
          <a:noFill/>
          <a:ln>
            <a:noFill/>
          </a:ln>
        </p:spPr>
        <p:txBody>
          <a:bodyPr anchorCtr="0" anchor="t" bIns="214200" lIns="428375" spcFirstLastPara="1" rIns="428375" wrap="square" tIns="214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331720" y="13634723"/>
            <a:ext cx="26426160" cy="940816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4663440" y="24871680"/>
            <a:ext cx="21762720" cy="11216640"/>
          </a:xfrm>
          <a:prstGeom prst="rect">
            <a:avLst/>
          </a:prstGeom>
          <a:noFill/>
          <a:ln>
            <a:noFill/>
          </a:ln>
        </p:spPr>
        <p:txBody>
          <a:bodyPr anchorCtr="0" anchor="t" bIns="214200" lIns="428375" spcFirstLastPara="1" rIns="428375" wrap="square" tIns="214200">
            <a:noAutofit/>
          </a:bodyPr>
          <a:lstStyle>
            <a:lvl1pPr lvl="0" algn="ctr">
              <a:spcBef>
                <a:spcPts val="3000"/>
              </a:spcBef>
              <a:spcAft>
                <a:spcPts val="0"/>
              </a:spcAft>
              <a:buClr>
                <a:srgbClr val="888888"/>
              </a:buClr>
              <a:buSzPts val="15000"/>
              <a:buNone/>
              <a:defRPr>
                <a:solidFill>
                  <a:srgbClr val="888888"/>
                </a:solidFill>
              </a:defRPr>
            </a:lvl1pPr>
            <a:lvl2pPr lvl="1" algn="ctr">
              <a:spcBef>
                <a:spcPts val="2620"/>
              </a:spcBef>
              <a:spcAft>
                <a:spcPts val="0"/>
              </a:spcAft>
              <a:buClr>
                <a:srgbClr val="888888"/>
              </a:buClr>
              <a:buSzPts val="13100"/>
              <a:buNone/>
              <a:defRPr>
                <a:solidFill>
                  <a:srgbClr val="888888"/>
                </a:solidFill>
              </a:defRPr>
            </a:lvl2pPr>
            <a:lvl3pPr lvl="2" algn="ctr">
              <a:spcBef>
                <a:spcPts val="2240"/>
              </a:spcBef>
              <a:spcAft>
                <a:spcPts val="0"/>
              </a:spcAft>
              <a:buClr>
                <a:srgbClr val="888888"/>
              </a:buClr>
              <a:buSzPts val="112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81" name="Google Shape;81;p13"/>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 name="Shape 22"/>
        <p:cNvGrpSpPr/>
        <p:nvPr/>
      </p:nvGrpSpPr>
      <p:grpSpPr>
        <a:xfrm>
          <a:off x="0" y="0"/>
          <a:ext cx="0" cy="0"/>
          <a:chOff x="0" y="0"/>
          <a:chExt cx="0" cy="0"/>
        </a:xfrm>
      </p:grpSpPr>
      <p:sp>
        <p:nvSpPr>
          <p:cNvPr id="23" name="Google Shape;23;p4"/>
          <p:cNvSpPr txBox="1"/>
          <p:nvPr>
            <p:ph type="title"/>
          </p:nvPr>
        </p:nvSpPr>
        <p:spPr>
          <a:xfrm rot="5400000">
            <a:off x="7312660" y="16984986"/>
            <a:ext cx="37449760" cy="699516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 type="body"/>
          </p:nvPr>
        </p:nvSpPr>
        <p:spPr>
          <a:xfrm rot="5400000">
            <a:off x="-6936740" y="10248906"/>
            <a:ext cx="37449760" cy="20467320"/>
          </a:xfrm>
          <a:prstGeom prst="rect">
            <a:avLst/>
          </a:prstGeom>
          <a:noFill/>
          <a:ln>
            <a:noFill/>
          </a:ln>
        </p:spPr>
        <p:txBody>
          <a:bodyPr anchorCtr="0" anchor="t" bIns="214200" lIns="428375" spcFirstLastPara="1" rIns="428375" wrap="square" tIns="214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 name="Shape 28"/>
        <p:cNvGrpSpPr/>
        <p:nvPr/>
      </p:nvGrpSpPr>
      <p:grpSpPr>
        <a:xfrm>
          <a:off x="0" y="0"/>
          <a:ext cx="0" cy="0"/>
          <a:chOff x="0" y="0"/>
          <a:chExt cx="0" cy="0"/>
        </a:xfrm>
      </p:grpSpPr>
      <p:sp>
        <p:nvSpPr>
          <p:cNvPr id="29" name="Google Shape;29;p5"/>
          <p:cNvSpPr txBox="1"/>
          <p:nvPr>
            <p:ph type="title"/>
          </p:nvPr>
        </p:nvSpPr>
        <p:spPr>
          <a:xfrm>
            <a:off x="1554162" y="1757362"/>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rot="5400000">
            <a:off x="1061243" y="10733881"/>
            <a:ext cx="28967112" cy="27981275"/>
          </a:xfrm>
          <a:prstGeom prst="rect">
            <a:avLst/>
          </a:prstGeom>
          <a:noFill/>
          <a:ln>
            <a:noFill/>
          </a:ln>
        </p:spPr>
        <p:txBody>
          <a:bodyPr anchorCtr="0" anchor="t" bIns="214200" lIns="428375" spcFirstLastPara="1" rIns="428375" wrap="square" tIns="214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5"/>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 name="Shape 34"/>
        <p:cNvGrpSpPr/>
        <p:nvPr/>
      </p:nvGrpSpPr>
      <p:grpSpPr>
        <a:xfrm>
          <a:off x="0" y="0"/>
          <a:ext cx="0" cy="0"/>
          <a:chOff x="0" y="0"/>
          <a:chExt cx="0" cy="0"/>
        </a:xfrm>
      </p:grpSpPr>
      <p:sp>
        <p:nvSpPr>
          <p:cNvPr id="35" name="Google Shape;35;p6"/>
          <p:cNvSpPr txBox="1"/>
          <p:nvPr>
            <p:ph type="title"/>
          </p:nvPr>
        </p:nvSpPr>
        <p:spPr>
          <a:xfrm>
            <a:off x="6093779" y="30723840"/>
            <a:ext cx="18653760" cy="3627123"/>
          </a:xfrm>
          <a:prstGeom prst="rect">
            <a:avLst/>
          </a:prstGeom>
          <a:noFill/>
          <a:ln>
            <a:noFill/>
          </a:ln>
        </p:spPr>
        <p:txBody>
          <a:bodyPr anchorCtr="0" anchor="b" bIns="214200" lIns="428375" spcFirstLastPara="1" rIns="428375" wrap="square" tIns="21420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p:nvPr>
            <p:ph idx="2" type="pic"/>
          </p:nvPr>
        </p:nvSpPr>
        <p:spPr>
          <a:xfrm>
            <a:off x="6093779" y="3921760"/>
            <a:ext cx="18653760" cy="26334720"/>
          </a:xfrm>
          <a:prstGeom prst="rect">
            <a:avLst/>
          </a:prstGeom>
          <a:noFill/>
          <a:ln>
            <a:noFill/>
          </a:ln>
        </p:spPr>
      </p:sp>
      <p:sp>
        <p:nvSpPr>
          <p:cNvPr id="37" name="Google Shape;37;p6"/>
          <p:cNvSpPr txBox="1"/>
          <p:nvPr>
            <p:ph idx="1" type="body"/>
          </p:nvPr>
        </p:nvSpPr>
        <p:spPr>
          <a:xfrm>
            <a:off x="6093779" y="34350963"/>
            <a:ext cx="18653760" cy="5151117"/>
          </a:xfrm>
          <a:prstGeom prst="rect">
            <a:avLst/>
          </a:prstGeom>
          <a:noFill/>
          <a:ln>
            <a:noFill/>
          </a:ln>
        </p:spPr>
        <p:txBody>
          <a:bodyPr anchorCtr="0" anchor="t" bIns="214200" lIns="428375" spcFirstLastPara="1" rIns="428375" wrap="square" tIns="21420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20"/>
              </a:spcBef>
              <a:spcAft>
                <a:spcPts val="0"/>
              </a:spcAft>
              <a:buClr>
                <a:schemeClr val="dk1"/>
              </a:buClr>
              <a:buSzPts val="5600"/>
              <a:buNone/>
              <a:defRPr sz="56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38" name="Google Shape;38;p6"/>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7"/>
          <p:cNvSpPr txBox="1"/>
          <p:nvPr>
            <p:ph type="title"/>
          </p:nvPr>
        </p:nvSpPr>
        <p:spPr>
          <a:xfrm>
            <a:off x="1554485" y="1747520"/>
            <a:ext cx="10228264" cy="7437120"/>
          </a:xfrm>
          <a:prstGeom prst="rect">
            <a:avLst/>
          </a:prstGeom>
          <a:noFill/>
          <a:ln>
            <a:noFill/>
          </a:ln>
        </p:spPr>
        <p:txBody>
          <a:bodyPr anchorCtr="0" anchor="b" bIns="214200" lIns="428375" spcFirstLastPara="1" rIns="428375" wrap="square" tIns="21420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 type="body"/>
          </p:nvPr>
        </p:nvSpPr>
        <p:spPr>
          <a:xfrm>
            <a:off x="12155170" y="1747536"/>
            <a:ext cx="17379950" cy="37459923"/>
          </a:xfrm>
          <a:prstGeom prst="rect">
            <a:avLst/>
          </a:prstGeom>
          <a:noFill/>
          <a:ln>
            <a:noFill/>
          </a:ln>
        </p:spPr>
        <p:txBody>
          <a:bodyPr anchorCtr="0" anchor="t" bIns="214200" lIns="428375" spcFirstLastPara="1" rIns="428375" wrap="square" tIns="214200">
            <a:noAutofit/>
          </a:bodyPr>
          <a:lstStyle>
            <a:lvl1pPr indent="-1181100" lvl="0" marL="457200" algn="l">
              <a:spcBef>
                <a:spcPts val="3000"/>
              </a:spcBef>
              <a:spcAft>
                <a:spcPts val="0"/>
              </a:spcAft>
              <a:buClr>
                <a:schemeClr val="dk1"/>
              </a:buClr>
              <a:buSzPts val="15000"/>
              <a:buChar char="•"/>
              <a:defRPr sz="15000"/>
            </a:lvl1pPr>
            <a:lvl2pPr indent="-1060450" lvl="1" marL="914400" algn="l">
              <a:spcBef>
                <a:spcPts val="2620"/>
              </a:spcBef>
              <a:spcAft>
                <a:spcPts val="0"/>
              </a:spcAft>
              <a:buClr>
                <a:schemeClr val="dk1"/>
              </a:buClr>
              <a:buSzPts val="13100"/>
              <a:buChar char="–"/>
              <a:defRPr sz="13100"/>
            </a:lvl2pPr>
            <a:lvl3pPr indent="-939800" lvl="2" marL="1371600" algn="l">
              <a:spcBef>
                <a:spcPts val="2240"/>
              </a:spcBef>
              <a:spcAft>
                <a:spcPts val="0"/>
              </a:spcAft>
              <a:buClr>
                <a:schemeClr val="dk1"/>
              </a:buClr>
              <a:buSzPts val="11200"/>
              <a:buChar char="•"/>
              <a:defRPr sz="112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44" name="Google Shape;44;p7"/>
          <p:cNvSpPr txBox="1"/>
          <p:nvPr>
            <p:ph idx="2" type="body"/>
          </p:nvPr>
        </p:nvSpPr>
        <p:spPr>
          <a:xfrm>
            <a:off x="1554485" y="9184656"/>
            <a:ext cx="10228264" cy="30022803"/>
          </a:xfrm>
          <a:prstGeom prst="rect">
            <a:avLst/>
          </a:prstGeom>
          <a:noFill/>
          <a:ln>
            <a:noFill/>
          </a:ln>
        </p:spPr>
        <p:txBody>
          <a:bodyPr anchorCtr="0" anchor="t" bIns="214200" lIns="428375" spcFirstLastPara="1" rIns="428375" wrap="square" tIns="21420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20"/>
              </a:spcBef>
              <a:spcAft>
                <a:spcPts val="0"/>
              </a:spcAft>
              <a:buClr>
                <a:schemeClr val="dk1"/>
              </a:buClr>
              <a:buSzPts val="5600"/>
              <a:buNone/>
              <a:defRPr sz="56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45" name="Google Shape;45;p7"/>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1554162" y="1757362"/>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9"/>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0"/>
          <p:cNvSpPr txBox="1"/>
          <p:nvPr>
            <p:ph type="title"/>
          </p:nvPr>
        </p:nvSpPr>
        <p:spPr>
          <a:xfrm>
            <a:off x="1554162" y="1757362"/>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0"/>
          <p:cNvSpPr txBox="1"/>
          <p:nvPr>
            <p:ph idx="1" type="body"/>
          </p:nvPr>
        </p:nvSpPr>
        <p:spPr>
          <a:xfrm>
            <a:off x="1554480" y="9824723"/>
            <a:ext cx="13736639" cy="4094477"/>
          </a:xfrm>
          <a:prstGeom prst="rect">
            <a:avLst/>
          </a:prstGeom>
          <a:noFill/>
          <a:ln>
            <a:noFill/>
          </a:ln>
        </p:spPr>
        <p:txBody>
          <a:bodyPr anchorCtr="0" anchor="b" bIns="214200" lIns="428375" spcFirstLastPara="1" rIns="428375" wrap="square" tIns="214200">
            <a:noAutofit/>
          </a:bodyPr>
          <a:lstStyle>
            <a:lvl1pPr indent="-228600" lvl="0" marL="457200" algn="l">
              <a:spcBef>
                <a:spcPts val="2240"/>
              </a:spcBef>
              <a:spcAft>
                <a:spcPts val="0"/>
              </a:spcAft>
              <a:buClr>
                <a:schemeClr val="dk1"/>
              </a:buClr>
              <a:buSzPts val="11200"/>
              <a:buNone/>
              <a:defRPr b="1" sz="11200"/>
            </a:lvl1pPr>
            <a:lvl2pPr indent="-228600" lvl="1" marL="914400" algn="l">
              <a:spcBef>
                <a:spcPts val="1880"/>
              </a:spcBef>
              <a:spcAft>
                <a:spcPts val="0"/>
              </a:spcAft>
              <a:buClr>
                <a:schemeClr val="dk1"/>
              </a:buClr>
              <a:buSzPts val="9400"/>
              <a:buNone/>
              <a:defRPr b="1" sz="9400"/>
            </a:lvl2pPr>
            <a:lvl3pPr indent="-228600" lvl="2" marL="1371600" algn="l">
              <a:spcBef>
                <a:spcPts val="1680"/>
              </a:spcBef>
              <a:spcAft>
                <a:spcPts val="0"/>
              </a:spcAft>
              <a:buClr>
                <a:schemeClr val="dk1"/>
              </a:buClr>
              <a:buSzPts val="8400"/>
              <a:buNone/>
              <a:defRPr b="1" sz="84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60" name="Google Shape;60;p10"/>
          <p:cNvSpPr txBox="1"/>
          <p:nvPr>
            <p:ph idx="2" type="body"/>
          </p:nvPr>
        </p:nvSpPr>
        <p:spPr>
          <a:xfrm>
            <a:off x="1554480" y="13919200"/>
            <a:ext cx="13736639" cy="25288243"/>
          </a:xfrm>
          <a:prstGeom prst="rect">
            <a:avLst/>
          </a:prstGeom>
          <a:noFill/>
          <a:ln>
            <a:noFill/>
          </a:ln>
        </p:spPr>
        <p:txBody>
          <a:bodyPr anchorCtr="0" anchor="t" bIns="214200" lIns="428375" spcFirstLastPara="1" rIns="428375" wrap="square" tIns="214200">
            <a:noAutofit/>
          </a:bodyPr>
          <a:lstStyle>
            <a:lvl1pPr indent="-939800" lvl="0" marL="457200" algn="l">
              <a:spcBef>
                <a:spcPts val="2240"/>
              </a:spcBef>
              <a:spcAft>
                <a:spcPts val="0"/>
              </a:spcAft>
              <a:buClr>
                <a:schemeClr val="dk1"/>
              </a:buClr>
              <a:buSzPts val="11200"/>
              <a:buChar char="•"/>
              <a:defRPr sz="11200"/>
            </a:lvl1pPr>
            <a:lvl2pPr indent="-825500" lvl="1" marL="914400" algn="l">
              <a:spcBef>
                <a:spcPts val="1880"/>
              </a:spcBef>
              <a:spcAft>
                <a:spcPts val="0"/>
              </a:spcAft>
              <a:buClr>
                <a:schemeClr val="dk1"/>
              </a:buClr>
              <a:buSzPts val="9400"/>
              <a:buChar char="–"/>
              <a:defRPr sz="9400"/>
            </a:lvl2pPr>
            <a:lvl3pPr indent="-762000" lvl="2" marL="1371600" algn="l">
              <a:spcBef>
                <a:spcPts val="1680"/>
              </a:spcBef>
              <a:spcAft>
                <a:spcPts val="0"/>
              </a:spcAft>
              <a:buClr>
                <a:schemeClr val="dk1"/>
              </a:buClr>
              <a:buSzPts val="8400"/>
              <a:buChar char="•"/>
              <a:defRPr sz="84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61" name="Google Shape;61;p10"/>
          <p:cNvSpPr txBox="1"/>
          <p:nvPr>
            <p:ph idx="3" type="body"/>
          </p:nvPr>
        </p:nvSpPr>
        <p:spPr>
          <a:xfrm>
            <a:off x="15793094" y="9824723"/>
            <a:ext cx="13742035" cy="4094477"/>
          </a:xfrm>
          <a:prstGeom prst="rect">
            <a:avLst/>
          </a:prstGeom>
          <a:noFill/>
          <a:ln>
            <a:noFill/>
          </a:ln>
        </p:spPr>
        <p:txBody>
          <a:bodyPr anchorCtr="0" anchor="b" bIns="214200" lIns="428375" spcFirstLastPara="1" rIns="428375" wrap="square" tIns="214200">
            <a:noAutofit/>
          </a:bodyPr>
          <a:lstStyle>
            <a:lvl1pPr indent="-228600" lvl="0" marL="457200" algn="l">
              <a:spcBef>
                <a:spcPts val="2240"/>
              </a:spcBef>
              <a:spcAft>
                <a:spcPts val="0"/>
              </a:spcAft>
              <a:buClr>
                <a:schemeClr val="dk1"/>
              </a:buClr>
              <a:buSzPts val="11200"/>
              <a:buNone/>
              <a:defRPr b="1" sz="11200"/>
            </a:lvl1pPr>
            <a:lvl2pPr indent="-228600" lvl="1" marL="914400" algn="l">
              <a:spcBef>
                <a:spcPts val="1880"/>
              </a:spcBef>
              <a:spcAft>
                <a:spcPts val="0"/>
              </a:spcAft>
              <a:buClr>
                <a:schemeClr val="dk1"/>
              </a:buClr>
              <a:buSzPts val="9400"/>
              <a:buNone/>
              <a:defRPr b="1" sz="9400"/>
            </a:lvl2pPr>
            <a:lvl3pPr indent="-228600" lvl="2" marL="1371600" algn="l">
              <a:spcBef>
                <a:spcPts val="1680"/>
              </a:spcBef>
              <a:spcAft>
                <a:spcPts val="0"/>
              </a:spcAft>
              <a:buClr>
                <a:schemeClr val="dk1"/>
              </a:buClr>
              <a:buSzPts val="8400"/>
              <a:buNone/>
              <a:defRPr b="1" sz="84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62" name="Google Shape;62;p10"/>
          <p:cNvSpPr txBox="1"/>
          <p:nvPr>
            <p:ph idx="4" type="body"/>
          </p:nvPr>
        </p:nvSpPr>
        <p:spPr>
          <a:xfrm>
            <a:off x="15793094" y="13919200"/>
            <a:ext cx="13742035" cy="25288243"/>
          </a:xfrm>
          <a:prstGeom prst="rect">
            <a:avLst/>
          </a:prstGeom>
          <a:noFill/>
          <a:ln>
            <a:noFill/>
          </a:ln>
        </p:spPr>
        <p:txBody>
          <a:bodyPr anchorCtr="0" anchor="t" bIns="214200" lIns="428375" spcFirstLastPara="1" rIns="428375" wrap="square" tIns="214200">
            <a:noAutofit/>
          </a:bodyPr>
          <a:lstStyle>
            <a:lvl1pPr indent="-939800" lvl="0" marL="457200" algn="l">
              <a:spcBef>
                <a:spcPts val="2240"/>
              </a:spcBef>
              <a:spcAft>
                <a:spcPts val="0"/>
              </a:spcAft>
              <a:buClr>
                <a:schemeClr val="dk1"/>
              </a:buClr>
              <a:buSzPts val="11200"/>
              <a:buChar char="•"/>
              <a:defRPr sz="11200"/>
            </a:lvl1pPr>
            <a:lvl2pPr indent="-825500" lvl="1" marL="914400" algn="l">
              <a:spcBef>
                <a:spcPts val="1880"/>
              </a:spcBef>
              <a:spcAft>
                <a:spcPts val="0"/>
              </a:spcAft>
              <a:buClr>
                <a:schemeClr val="dk1"/>
              </a:buClr>
              <a:buSzPts val="9400"/>
              <a:buChar char="–"/>
              <a:defRPr sz="9400"/>
            </a:lvl2pPr>
            <a:lvl3pPr indent="-762000" lvl="2" marL="1371600" algn="l">
              <a:spcBef>
                <a:spcPts val="1680"/>
              </a:spcBef>
              <a:spcAft>
                <a:spcPts val="0"/>
              </a:spcAft>
              <a:buClr>
                <a:schemeClr val="dk1"/>
              </a:buClr>
              <a:buSzPts val="8400"/>
              <a:buChar char="•"/>
              <a:defRPr sz="84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63" name="Google Shape;63;p10"/>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455864" y="28204163"/>
            <a:ext cx="26426160" cy="8717280"/>
          </a:xfrm>
          <a:prstGeom prst="rect">
            <a:avLst/>
          </a:prstGeom>
          <a:noFill/>
          <a:ln>
            <a:noFill/>
          </a:ln>
        </p:spPr>
        <p:txBody>
          <a:bodyPr anchorCtr="0" anchor="t" bIns="214200" lIns="428375" spcFirstLastPara="1" rIns="428375" wrap="square" tIns="214200">
            <a:noAutofit/>
          </a:bodyPr>
          <a:lstStyle>
            <a:lvl1pPr lvl="0" algn="l">
              <a:spcBef>
                <a:spcPts val="0"/>
              </a:spcBef>
              <a:spcAft>
                <a:spcPts val="0"/>
              </a:spcAft>
              <a:buSzPts val="1400"/>
              <a:buNone/>
              <a:defRPr b="1" sz="187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2455864" y="18602979"/>
            <a:ext cx="26426160" cy="9601197"/>
          </a:xfrm>
          <a:prstGeom prst="rect">
            <a:avLst/>
          </a:prstGeom>
          <a:noFill/>
          <a:ln>
            <a:noFill/>
          </a:ln>
        </p:spPr>
        <p:txBody>
          <a:bodyPr anchorCtr="0" anchor="b" bIns="214200" lIns="428375" spcFirstLastPara="1" rIns="428375" wrap="square" tIns="214200">
            <a:noAutofit/>
          </a:bodyPr>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680"/>
              </a:spcBef>
              <a:spcAft>
                <a:spcPts val="0"/>
              </a:spcAft>
              <a:buClr>
                <a:srgbClr val="888888"/>
              </a:buClr>
              <a:buSzPts val="8400"/>
              <a:buNone/>
              <a:defRPr sz="84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69" name="Google Shape;69;p11"/>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54162" y="1757362"/>
            <a:ext cx="27981275" cy="7315200"/>
          </a:xfrm>
          <a:prstGeom prst="rect">
            <a:avLst/>
          </a:prstGeom>
          <a:noFill/>
          <a:ln>
            <a:noFill/>
          </a:ln>
        </p:spPr>
        <p:txBody>
          <a:bodyPr anchorCtr="0" anchor="ctr" bIns="214200" lIns="428375" spcFirstLastPara="1" rIns="428375" wrap="square" tIns="214200">
            <a:noAutofit/>
          </a:bodyPr>
          <a:lstStyle>
            <a:lvl1pPr lvl="0"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1554162" y="10240962"/>
            <a:ext cx="27981275" cy="28967112"/>
          </a:xfrm>
          <a:prstGeom prst="rect">
            <a:avLst/>
          </a:prstGeom>
          <a:noFill/>
          <a:ln>
            <a:noFill/>
          </a:ln>
        </p:spPr>
        <p:txBody>
          <a:bodyPr anchorCtr="0" anchor="t" bIns="214200" lIns="428375" spcFirstLastPara="1" rIns="428375" wrap="square" tIns="214200">
            <a:noAutofit/>
          </a:bodyPr>
          <a:lstStyle>
            <a:lvl1pPr indent="-1181100" lvl="0" marL="457200" marR="0" rtl="0" algn="l">
              <a:spcBef>
                <a:spcPts val="3000"/>
              </a:spcBef>
              <a:spcAft>
                <a:spcPts val="0"/>
              </a:spcAft>
              <a:buClr>
                <a:schemeClr val="dk1"/>
              </a:buClr>
              <a:buSzPts val="15000"/>
              <a:buFont typeface="Arial"/>
              <a:buChar char="•"/>
              <a:defRPr b="0" i="0" sz="15000" u="none" cap="none" strike="noStrike">
                <a:solidFill>
                  <a:schemeClr val="dk1"/>
                </a:solidFill>
                <a:latin typeface="Calibri"/>
                <a:ea typeface="Calibri"/>
                <a:cs typeface="Calibri"/>
                <a:sym typeface="Calibri"/>
              </a:defRPr>
            </a:lvl1pPr>
            <a:lvl2pPr indent="-1060450" lvl="1" marL="914400" marR="0" rtl="0" algn="l">
              <a:spcBef>
                <a:spcPts val="2620"/>
              </a:spcBef>
              <a:spcAft>
                <a:spcPts val="0"/>
              </a:spcAft>
              <a:buClr>
                <a:schemeClr val="dk1"/>
              </a:buClr>
              <a:buSzPts val="13100"/>
              <a:buFont typeface="Arial"/>
              <a:buChar char="–"/>
              <a:defRPr b="0" i="0" sz="13100" u="none" cap="none" strike="noStrike">
                <a:solidFill>
                  <a:schemeClr val="dk1"/>
                </a:solidFill>
                <a:latin typeface="Calibri"/>
                <a:ea typeface="Calibri"/>
                <a:cs typeface="Calibri"/>
                <a:sym typeface="Calibri"/>
              </a:defRPr>
            </a:lvl2pPr>
            <a:lvl3pPr indent="-939800" lvl="2" marL="1371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noAutofit/>
          </a:bodyPr>
          <a:lstStyle>
            <a:lvl1pPr lvl="0" marR="0" rtl="0" algn="l">
              <a:lnSpc>
                <a:spcPct val="100000"/>
              </a:lnSpc>
              <a:spcBef>
                <a:spcPts val="0"/>
              </a:spcBef>
              <a:spcAft>
                <a:spcPts val="0"/>
              </a:spcAft>
              <a:buSzPts val="1400"/>
              <a:buNone/>
              <a:defRPr b="0" i="0" sz="5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noAutofit/>
          </a:bodyPr>
          <a:lstStyle>
            <a:lvl1pPr lvl="0"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22280562"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
          <p:cNvGrpSpPr/>
          <p:nvPr/>
        </p:nvGrpSpPr>
        <p:grpSpPr>
          <a:xfrm>
            <a:off x="-114300" y="217475"/>
            <a:ext cx="31089600" cy="43891200"/>
            <a:chOff x="0" y="0"/>
            <a:chExt cx="31089600" cy="43891200"/>
          </a:xfrm>
        </p:grpSpPr>
        <p:sp>
          <p:nvSpPr>
            <p:cNvPr id="89" name="Google Shape;89;p1"/>
            <p:cNvSpPr txBox="1"/>
            <p:nvPr/>
          </p:nvSpPr>
          <p:spPr>
            <a:xfrm>
              <a:off x="0" y="0"/>
              <a:ext cx="31089600" cy="43891200"/>
            </a:xfrm>
            <a:prstGeom prst="rect">
              <a:avLst/>
            </a:prstGeom>
            <a:solidFill>
              <a:srgbClr val="A32638"/>
            </a:solidFill>
            <a:ln cap="flat" cmpd="sng" w="381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0" name="Google Shape;90;p1"/>
            <p:cNvSpPr txBox="1"/>
            <p:nvPr/>
          </p:nvSpPr>
          <p:spPr>
            <a:xfrm>
              <a:off x="777875" y="5486400"/>
              <a:ext cx="29624338" cy="37033200"/>
            </a:xfrm>
            <a:prstGeom prst="rect">
              <a:avLst/>
            </a:prstGeom>
            <a:solidFill>
              <a:schemeClr val="lt1"/>
            </a:solidFill>
            <a:ln cap="flat" cmpd="sng" w="635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1" name="Google Shape;91;p1"/>
            <p:cNvSpPr txBox="1"/>
            <p:nvPr/>
          </p:nvSpPr>
          <p:spPr>
            <a:xfrm>
              <a:off x="777875" y="777875"/>
              <a:ext cx="29625925" cy="4114800"/>
            </a:xfrm>
            <a:prstGeom prst="rect">
              <a:avLst/>
            </a:prstGeom>
            <a:solidFill>
              <a:schemeClr val="lt1"/>
            </a:solidFill>
            <a:ln cap="flat" cmpd="sng" w="635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grpSp>
      <p:sp>
        <p:nvSpPr>
          <p:cNvPr id="92" name="Google Shape;92;p1"/>
          <p:cNvSpPr txBox="1"/>
          <p:nvPr>
            <p:ph type="title"/>
          </p:nvPr>
        </p:nvSpPr>
        <p:spPr>
          <a:xfrm>
            <a:off x="659100" y="791100"/>
            <a:ext cx="22886700" cy="4323300"/>
          </a:xfrm>
          <a:prstGeom prst="rect">
            <a:avLst/>
          </a:prstGeom>
          <a:noFill/>
          <a:ln>
            <a:noFill/>
          </a:ln>
        </p:spPr>
        <p:txBody>
          <a:bodyPr anchorCtr="0" anchor="ctr" bIns="214200" lIns="428375" spcFirstLastPara="1" rIns="428375" wrap="square" tIns="214200">
            <a:noAutofit/>
          </a:bodyPr>
          <a:lstStyle/>
          <a:p>
            <a:pPr indent="0" lvl="0" marL="0" rtl="0" algn="ctr">
              <a:lnSpc>
                <a:spcPct val="100000"/>
              </a:lnSpc>
              <a:spcBef>
                <a:spcPts val="0"/>
              </a:spcBef>
              <a:spcAft>
                <a:spcPts val="0"/>
              </a:spcAft>
              <a:buClr>
                <a:schemeClr val="dk1"/>
              </a:buClr>
              <a:buSzPts val="11900"/>
              <a:buFont typeface="Calibri"/>
              <a:buNone/>
            </a:pPr>
            <a:r>
              <a:rPr lang="en-US" sz="10000"/>
              <a:t>FAQ Chatbot for Office of Graduate Admissions</a:t>
            </a:r>
            <a:br>
              <a:rPr b="0" i="0" lang="en-US" sz="11900" u="none">
                <a:solidFill>
                  <a:schemeClr val="dk1"/>
                </a:solidFill>
                <a:latin typeface="Calibri"/>
                <a:ea typeface="Calibri"/>
                <a:cs typeface="Calibri"/>
                <a:sym typeface="Calibri"/>
              </a:rPr>
            </a:br>
            <a:r>
              <a:rPr lang="en-US" sz="7300"/>
              <a:t>Rajiv Mahajan, Shreeya Kokate, Sai Srivedh Chagantipati</a:t>
            </a:r>
            <a:endParaRPr sz="20300"/>
          </a:p>
        </p:txBody>
      </p:sp>
      <p:sp>
        <p:nvSpPr>
          <p:cNvPr id="93" name="Google Shape;93;p1"/>
          <p:cNvSpPr txBox="1"/>
          <p:nvPr>
            <p:ph idx="1" type="body"/>
          </p:nvPr>
        </p:nvSpPr>
        <p:spPr>
          <a:xfrm>
            <a:off x="14730450" y="16661662"/>
            <a:ext cx="15541200" cy="15772200"/>
          </a:xfrm>
          <a:prstGeom prst="rect">
            <a:avLst/>
          </a:prstGeom>
          <a:noFill/>
          <a:ln cap="flat" cmpd="sng" w="9525">
            <a:solidFill>
              <a:srgbClr val="ADAFAA"/>
            </a:solidFill>
            <a:prstDash val="solid"/>
            <a:miter lim="524288"/>
            <a:headEnd len="sm" w="sm" type="none"/>
            <a:tailEnd len="sm" w="sm" type="none"/>
          </a:ln>
        </p:spPr>
        <p:txBody>
          <a:bodyPr anchorCtr="0" anchor="t" bIns="214200" lIns="428375" spcFirstLastPara="1" rIns="428375" wrap="square" tIns="214200">
            <a:noAutofit/>
          </a:bodyPr>
          <a:lstStyle/>
          <a:p>
            <a:pPr indent="-1604962" lvl="0" marL="1604962" marR="0" rtl="0" algn="l">
              <a:lnSpc>
                <a:spcPct val="100000"/>
              </a:lnSpc>
              <a:spcBef>
                <a:spcPts val="0"/>
              </a:spcBef>
              <a:spcAft>
                <a:spcPts val="0"/>
              </a:spcAft>
              <a:buClr>
                <a:schemeClr val="dk1"/>
              </a:buClr>
              <a:buSzPts val="9100"/>
              <a:buFont typeface="Arial"/>
              <a:buNone/>
            </a:pPr>
            <a:r>
              <a:rPr b="1" i="0" lang="en-US" sz="6000" u="none" cap="none" strike="noStrike">
                <a:solidFill>
                  <a:schemeClr val="dk1"/>
                </a:solidFill>
                <a:latin typeface="Arial"/>
                <a:ea typeface="Arial"/>
                <a:cs typeface="Arial"/>
                <a:sym typeface="Arial"/>
              </a:rPr>
              <a:t>Results </a:t>
            </a:r>
            <a:endParaRPr b="1" i="0" sz="6000" u="none" cap="none" strike="noStrike">
              <a:solidFill>
                <a:schemeClr val="dk1"/>
              </a:solidFill>
              <a:latin typeface="Arial"/>
              <a:ea typeface="Arial"/>
              <a:cs typeface="Arial"/>
              <a:sym typeface="Arial"/>
            </a:endParaRPr>
          </a:p>
          <a:p>
            <a:pPr indent="0" lvl="0" marL="0" rtl="0" algn="l">
              <a:lnSpc>
                <a:spcPct val="107916"/>
              </a:lnSpc>
              <a:spcBef>
                <a:spcPts val="0"/>
              </a:spcBef>
              <a:spcAft>
                <a:spcPts val="0"/>
              </a:spcAft>
              <a:buClr>
                <a:schemeClr val="dk1"/>
              </a:buClr>
              <a:buSzPts val="1100"/>
              <a:buFont typeface="Arial"/>
              <a:buNone/>
            </a:pPr>
            <a:r>
              <a:rPr lang="en-US" sz="3400">
                <a:latin typeface="Arial"/>
                <a:ea typeface="Arial"/>
                <a:cs typeface="Arial"/>
                <a:sym typeface="Arial"/>
              </a:rPr>
              <a:t>The below  statistics, tells us we have a total of 87 conversations were made till now with the chatbot from 12 different users and they had 429 requests in total.  From the graph below, we have achieved 92% of accuracy. </a:t>
            </a:r>
            <a:endParaRPr sz="3400">
              <a:latin typeface="Arial"/>
              <a:ea typeface="Arial"/>
              <a:cs typeface="Arial"/>
              <a:sym typeface="Arial"/>
            </a:endParaRPr>
          </a:p>
          <a:p>
            <a:pPr indent="0" lvl="0" marL="0" rtl="0" algn="l">
              <a:lnSpc>
                <a:spcPct val="107916"/>
              </a:lnSpc>
              <a:spcBef>
                <a:spcPts val="800"/>
              </a:spcBef>
              <a:spcAft>
                <a:spcPts val="800"/>
              </a:spcAft>
              <a:buClr>
                <a:schemeClr val="dk1"/>
              </a:buClr>
              <a:buSzPts val="1100"/>
              <a:buFont typeface="Arial"/>
              <a:buNone/>
            </a:pPr>
            <a:r>
              <a:t/>
            </a:r>
            <a:endParaRPr sz="3400">
              <a:latin typeface="Arial"/>
              <a:ea typeface="Arial"/>
              <a:cs typeface="Arial"/>
              <a:sym typeface="Arial"/>
            </a:endParaRPr>
          </a:p>
        </p:txBody>
      </p:sp>
      <p:sp>
        <p:nvSpPr>
          <p:cNvPr id="94" name="Google Shape;94;p1"/>
          <p:cNvSpPr txBox="1"/>
          <p:nvPr/>
        </p:nvSpPr>
        <p:spPr>
          <a:xfrm>
            <a:off x="659100" y="5703850"/>
            <a:ext cx="14071500" cy="73620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1606550" lvl="0" marL="1606550" marR="0" rtl="0" algn="l">
              <a:lnSpc>
                <a:spcPct val="100000"/>
              </a:lnSpc>
              <a:spcBef>
                <a:spcPts val="0"/>
              </a:spcBef>
              <a:spcAft>
                <a:spcPts val="0"/>
              </a:spcAft>
              <a:buClr>
                <a:schemeClr val="dk1"/>
              </a:buClr>
              <a:buSzPts val="9100"/>
              <a:buFont typeface="Calibri"/>
              <a:buNone/>
            </a:pPr>
            <a:r>
              <a:rPr b="1" lang="en-US" sz="6000">
                <a:solidFill>
                  <a:schemeClr val="dk1"/>
                </a:solidFill>
              </a:rPr>
              <a:t>Business Problem</a:t>
            </a:r>
            <a:endParaRPr b="1" sz="60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US" sz="3400">
                <a:solidFill>
                  <a:srgbClr val="2D3B45"/>
                </a:solidFill>
              </a:rPr>
              <a:t>We see a lot of students from the school and especially incoming students will have many doubts like regarding their application status, Fee waiver, about the unofficial test scores, transcripts, etc... Addressing each and every student all the time individually can be a difficult task sometimes. That is where an Artificial Intelligence Chatbot comes into picture. It is designed in such a way that it will be capable enough to answer all general questions, which will be of great help for the employees. Our aim is to build and deploy one for the Office of Graduate Admissions, Stevens Institute of Technology.</a:t>
            </a:r>
            <a:endParaRPr sz="3400">
              <a:solidFill>
                <a:schemeClr val="dk1"/>
              </a:solidFill>
            </a:endParaRPr>
          </a:p>
        </p:txBody>
      </p:sp>
      <p:sp>
        <p:nvSpPr>
          <p:cNvPr id="95" name="Google Shape;95;p1"/>
          <p:cNvSpPr txBox="1"/>
          <p:nvPr/>
        </p:nvSpPr>
        <p:spPr>
          <a:xfrm>
            <a:off x="658950" y="19415550"/>
            <a:ext cx="14071500" cy="291543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1606550" lvl="0" marL="1606550" marR="0" rtl="0" algn="l">
              <a:lnSpc>
                <a:spcPct val="100000"/>
              </a:lnSpc>
              <a:spcBef>
                <a:spcPts val="0"/>
              </a:spcBef>
              <a:spcAft>
                <a:spcPts val="0"/>
              </a:spcAft>
              <a:buClr>
                <a:schemeClr val="dk1"/>
              </a:buClr>
              <a:buSzPts val="9100"/>
              <a:buFont typeface="Calibri"/>
              <a:buNone/>
            </a:pPr>
            <a:r>
              <a:rPr b="1" lang="en-US" sz="6000">
                <a:solidFill>
                  <a:schemeClr val="dk1"/>
                </a:solidFill>
              </a:rPr>
              <a:t>Approach</a:t>
            </a:r>
            <a:endParaRPr b="1" sz="6000"/>
          </a:p>
          <a:p>
            <a:pPr indent="0" lvl="0" marL="0" rtl="0" algn="just">
              <a:lnSpc>
                <a:spcPct val="115000"/>
              </a:lnSpc>
              <a:spcBef>
                <a:spcPts val="900"/>
              </a:spcBef>
              <a:spcAft>
                <a:spcPts val="0"/>
              </a:spcAft>
              <a:buClr>
                <a:schemeClr val="dk1"/>
              </a:buClr>
              <a:buSzPts val="1100"/>
              <a:buFont typeface="Arial"/>
              <a:buNone/>
            </a:pPr>
            <a:r>
              <a:rPr lang="en-US" sz="3400">
                <a:solidFill>
                  <a:schemeClr val="dk1"/>
                </a:solidFill>
              </a:rPr>
              <a:t>Our work is divided in 3 components, namely, preparing the input dataset, Natural Language Processing (NLP) Engine and the user interface. We have used IBM Watson Assistant for this project.</a:t>
            </a:r>
            <a:endParaRPr sz="3400">
              <a:solidFill>
                <a:schemeClr val="dk1"/>
              </a:solidFill>
            </a:endParaRPr>
          </a:p>
          <a:p>
            <a:pPr indent="0" lvl="0" marL="0" rtl="0" algn="just">
              <a:lnSpc>
                <a:spcPct val="115000"/>
              </a:lnSpc>
              <a:spcBef>
                <a:spcPts val="900"/>
              </a:spcBef>
              <a:spcAft>
                <a:spcPts val="0"/>
              </a:spcAft>
              <a:buClr>
                <a:schemeClr val="dk1"/>
              </a:buClr>
              <a:buSzPts val="1100"/>
              <a:buFont typeface="Arial"/>
              <a:buNone/>
            </a:pPr>
            <a:r>
              <a:rPr lang="en-US" sz="3400">
                <a:solidFill>
                  <a:schemeClr val="dk1"/>
                </a:solidFill>
              </a:rPr>
              <a:t>Intents: They are purposes or goals that are expressed in a customer's input, such as answering a question or processing a bill payment. By recognizing the intent expressed in a customer's input, the Watson Assistant service can choose the correct dialog flow for responding to it. We have started incorporating our chatbot with a total of 44 intents. We have used existing intents with some customization and created a few of our own as per needed.</a:t>
            </a:r>
            <a:endParaRPr sz="3400">
              <a:solidFill>
                <a:schemeClr val="dk1"/>
              </a:solidFill>
            </a:endParaRPr>
          </a:p>
          <a:p>
            <a:pPr indent="0" lvl="0" marL="0" rtl="0" algn="just">
              <a:lnSpc>
                <a:spcPct val="115000"/>
              </a:lnSpc>
              <a:spcBef>
                <a:spcPts val="900"/>
              </a:spcBef>
              <a:spcAft>
                <a:spcPts val="0"/>
              </a:spcAft>
              <a:buClr>
                <a:schemeClr val="dk1"/>
              </a:buClr>
              <a:buSzPts val="1100"/>
              <a:buFont typeface="Arial"/>
              <a:buNone/>
            </a:pPr>
            <a:r>
              <a:rPr lang="en-US" sz="3400">
                <a:solidFill>
                  <a:schemeClr val="dk1"/>
                </a:solidFill>
              </a:rPr>
              <a:t>Entities: Entities are used for identifying interesting parts of the user's utterance, such as names and dates. Watson Assistant already provides system entities (for date, time, names, etc.), and lets you define entities with synonyms and fuzzy matching, as well as defining pattern-based entities. We have incorporated a few customized entities as per needed for our chatbot. </a:t>
            </a:r>
            <a:endParaRPr sz="3400">
              <a:solidFill>
                <a:schemeClr val="dk1"/>
              </a:solidFill>
            </a:endParaRPr>
          </a:p>
          <a:p>
            <a:pPr indent="0" lvl="0" marL="0" rtl="0" algn="just">
              <a:lnSpc>
                <a:spcPct val="115000"/>
              </a:lnSpc>
              <a:spcBef>
                <a:spcPts val="900"/>
              </a:spcBef>
              <a:spcAft>
                <a:spcPts val="0"/>
              </a:spcAft>
              <a:buClr>
                <a:schemeClr val="dk1"/>
              </a:buClr>
              <a:buSzPts val="1100"/>
              <a:buFont typeface="Arial"/>
              <a:buNone/>
            </a:pPr>
            <a:r>
              <a:rPr lang="en-US" sz="3400">
                <a:solidFill>
                  <a:schemeClr val="dk1"/>
                </a:solidFill>
              </a:rPr>
              <a:t>Dialog: The dialog uses the intents that are identified in the user's input, plus context from the application, to interact with the user and ultimately provide a useful response. The dialog matches intents (what users say they want to do) to responses (what the bot says back). We have built the dialog chat flow by adding nodes, child nodes in a way that the machine understands the user questions and be able to answer accurately.</a:t>
            </a:r>
            <a:endParaRPr sz="3400">
              <a:solidFill>
                <a:schemeClr val="dk1"/>
              </a:solidFill>
            </a:endParaRPr>
          </a:p>
          <a:p>
            <a:pPr indent="0" lvl="0" marL="0" rtl="0" algn="just">
              <a:lnSpc>
                <a:spcPct val="115000"/>
              </a:lnSpc>
              <a:spcBef>
                <a:spcPts val="9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9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900"/>
              </a:spcBef>
              <a:spcAft>
                <a:spcPts val="900"/>
              </a:spcAft>
              <a:buClr>
                <a:schemeClr val="dk1"/>
              </a:buClr>
              <a:buSzPts val="1100"/>
              <a:buFont typeface="Arial"/>
              <a:buNone/>
            </a:pPr>
            <a:r>
              <a:t/>
            </a:r>
            <a:endParaRPr sz="1200">
              <a:solidFill>
                <a:srgbClr val="2D3B45"/>
              </a:solidFill>
            </a:endParaRPr>
          </a:p>
        </p:txBody>
      </p:sp>
      <p:sp>
        <p:nvSpPr>
          <p:cNvPr id="96" name="Google Shape;96;p1"/>
          <p:cNvSpPr txBox="1"/>
          <p:nvPr/>
        </p:nvSpPr>
        <p:spPr>
          <a:xfrm>
            <a:off x="14730450" y="32459075"/>
            <a:ext cx="15541200" cy="57975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1606550" lvl="0" marL="1606550" marR="0" rtl="0" algn="l">
              <a:lnSpc>
                <a:spcPct val="100000"/>
              </a:lnSpc>
              <a:spcBef>
                <a:spcPts val="0"/>
              </a:spcBef>
              <a:spcAft>
                <a:spcPts val="0"/>
              </a:spcAft>
              <a:buClr>
                <a:schemeClr val="dk1"/>
              </a:buClr>
              <a:buSzPts val="9100"/>
              <a:buFont typeface="Calibri"/>
              <a:buNone/>
            </a:pPr>
            <a:r>
              <a:rPr b="1" i="0" lang="en-US" sz="6000" u="none">
                <a:solidFill>
                  <a:schemeClr val="dk1"/>
                </a:solidFill>
              </a:rPr>
              <a:t>Conclusion</a:t>
            </a:r>
            <a:endParaRPr b="1" sz="6000">
              <a:solidFill>
                <a:schemeClr val="dk1"/>
              </a:solidFill>
            </a:endParaRPr>
          </a:p>
          <a:p>
            <a:pPr indent="0" lvl="0" marL="0" rtl="0" algn="just">
              <a:spcBef>
                <a:spcPts val="0"/>
              </a:spcBef>
              <a:spcAft>
                <a:spcPts val="0"/>
              </a:spcAft>
              <a:buClr>
                <a:schemeClr val="dk1"/>
              </a:buClr>
              <a:buSzPts val="1100"/>
              <a:buFont typeface="Arial"/>
              <a:buNone/>
            </a:pPr>
            <a:r>
              <a:rPr lang="en-US" sz="3400">
                <a:solidFill>
                  <a:schemeClr val="dk1"/>
                </a:solidFill>
              </a:rPr>
              <a:t>Through chatbot with IBM Watson Assistant technology we were able to make a smooth understanding process for OGA including academics, isss, waiver requirements, and achieving the main goal in addressing FAQs asked by the applicants who wanted to know about Stevens. On observing the chatbot response the accuracy turned out to be 92% which led applicants in savings their valuable time. With that accuracy it's clear any repetitive work or FAQs asked by the applicants for any department can be automated and addressed by the Stevens chatbot.</a:t>
            </a:r>
            <a:endParaRPr sz="3400">
              <a:solidFill>
                <a:schemeClr val="dk1"/>
              </a:solidFill>
            </a:endParaRPr>
          </a:p>
          <a:p>
            <a:pPr indent="0" lvl="0" marL="0" rtl="0" algn="just">
              <a:lnSpc>
                <a:spcPct val="100000"/>
              </a:lnSpc>
              <a:spcBef>
                <a:spcPts val="0"/>
              </a:spcBef>
              <a:spcAft>
                <a:spcPts val="0"/>
              </a:spcAft>
              <a:buNone/>
            </a:pPr>
            <a:r>
              <a:t/>
            </a:r>
            <a:endParaRPr sz="3400">
              <a:solidFill>
                <a:schemeClr val="dk1"/>
              </a:solidFill>
            </a:endParaRPr>
          </a:p>
          <a:p>
            <a:pPr indent="0" lvl="0" marL="0" marR="0" rtl="0" algn="l">
              <a:lnSpc>
                <a:spcPct val="100000"/>
              </a:lnSpc>
              <a:spcBef>
                <a:spcPts val="1000"/>
              </a:spcBef>
              <a:spcAft>
                <a:spcPts val="0"/>
              </a:spcAft>
              <a:buNone/>
            </a:pPr>
            <a:r>
              <a:t/>
            </a:r>
            <a:endParaRPr b="0" i="0" sz="13100" u="none">
              <a:solidFill>
                <a:schemeClr val="dk1"/>
              </a:solidFill>
              <a:latin typeface="Calibri"/>
              <a:ea typeface="Calibri"/>
              <a:cs typeface="Calibri"/>
              <a:sym typeface="Calibri"/>
            </a:endParaRPr>
          </a:p>
        </p:txBody>
      </p:sp>
      <p:sp>
        <p:nvSpPr>
          <p:cNvPr id="97" name="Google Shape;97;p1"/>
          <p:cNvSpPr txBox="1"/>
          <p:nvPr/>
        </p:nvSpPr>
        <p:spPr>
          <a:xfrm>
            <a:off x="23987450" y="4189288"/>
            <a:ext cx="6172200" cy="574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DAFAA"/>
              </a:buClr>
              <a:buSzPts val="3200"/>
              <a:buFont typeface="Arial"/>
              <a:buNone/>
            </a:pPr>
            <a:r>
              <a:rPr b="0" i="0" lang="en-US" sz="3100" u="none">
                <a:solidFill>
                  <a:srgbClr val="ADAFAA"/>
                </a:solidFill>
                <a:latin typeface="Arial"/>
                <a:ea typeface="Arial"/>
                <a:cs typeface="Arial"/>
                <a:sym typeface="Arial"/>
              </a:rPr>
              <a:t>Business Intelligence &amp; Analytics</a:t>
            </a:r>
            <a:endParaRPr sz="1300"/>
          </a:p>
        </p:txBody>
      </p:sp>
      <p:cxnSp>
        <p:nvCxnSpPr>
          <p:cNvPr id="98" name="Google Shape;98;p1"/>
          <p:cNvCxnSpPr/>
          <p:nvPr/>
        </p:nvCxnSpPr>
        <p:spPr>
          <a:xfrm>
            <a:off x="23545800" y="999600"/>
            <a:ext cx="0" cy="4114800"/>
          </a:xfrm>
          <a:prstGeom prst="straightConnector1">
            <a:avLst/>
          </a:prstGeom>
          <a:noFill/>
          <a:ln cap="flat" cmpd="sng" w="63500">
            <a:solidFill>
              <a:srgbClr val="ADAFAA"/>
            </a:solidFill>
            <a:prstDash val="solid"/>
            <a:miter lim="800000"/>
            <a:headEnd len="med" w="med" type="none"/>
            <a:tailEnd len="med" w="med" type="none"/>
          </a:ln>
        </p:spPr>
      </p:cxnSp>
      <p:sp>
        <p:nvSpPr>
          <p:cNvPr id="99" name="Google Shape;99;p1"/>
          <p:cNvSpPr txBox="1"/>
          <p:nvPr/>
        </p:nvSpPr>
        <p:spPr>
          <a:xfrm>
            <a:off x="3200400" y="42756137"/>
            <a:ext cx="24634800" cy="8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800"/>
              <a:buFont typeface="Arial"/>
              <a:buNone/>
            </a:pPr>
            <a:r>
              <a:rPr b="0" i="0" lang="en-US" sz="4700" u="none">
                <a:solidFill>
                  <a:schemeClr val="lt1"/>
                </a:solidFill>
                <a:latin typeface="Arial"/>
                <a:ea typeface="Arial"/>
                <a:cs typeface="Arial"/>
                <a:sym typeface="Arial"/>
              </a:rPr>
              <a:t>http://www.stevens.edu/school-business/masters-programs/business-intelligence-analytics</a:t>
            </a:r>
            <a:endParaRPr sz="1300"/>
          </a:p>
        </p:txBody>
      </p:sp>
      <p:pic>
        <p:nvPicPr>
          <p:cNvPr descr="Stevens-Official-PMSColor-R.png" id="100" name="Google Shape;100;p1"/>
          <p:cNvPicPr preferRelativeResize="0"/>
          <p:nvPr/>
        </p:nvPicPr>
        <p:blipFill rotWithShape="1">
          <a:blip r:embed="rId3">
            <a:alphaModFix/>
          </a:blip>
          <a:srcRect b="0" l="0" r="0" t="0"/>
          <a:stretch/>
        </p:blipFill>
        <p:spPr>
          <a:xfrm>
            <a:off x="23763525" y="1190100"/>
            <a:ext cx="6048550" cy="2576475"/>
          </a:xfrm>
          <a:prstGeom prst="rect">
            <a:avLst/>
          </a:prstGeom>
          <a:noFill/>
          <a:ln>
            <a:noFill/>
          </a:ln>
        </p:spPr>
      </p:pic>
      <p:sp>
        <p:nvSpPr>
          <p:cNvPr id="101" name="Google Shape;101;p1"/>
          <p:cNvSpPr txBox="1"/>
          <p:nvPr/>
        </p:nvSpPr>
        <p:spPr>
          <a:xfrm>
            <a:off x="659100" y="13137750"/>
            <a:ext cx="14071500" cy="62778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1606550" lvl="0" marL="1606550" marR="0" rtl="0" algn="l">
              <a:lnSpc>
                <a:spcPct val="100000"/>
              </a:lnSpc>
              <a:spcBef>
                <a:spcPts val="0"/>
              </a:spcBef>
              <a:spcAft>
                <a:spcPts val="0"/>
              </a:spcAft>
              <a:buClr>
                <a:schemeClr val="dk1"/>
              </a:buClr>
              <a:buSzPts val="9100"/>
              <a:buFont typeface="Calibri"/>
              <a:buNone/>
            </a:pPr>
            <a:r>
              <a:rPr b="1" lang="en-US" sz="6000">
                <a:solidFill>
                  <a:schemeClr val="dk1"/>
                </a:solidFill>
              </a:rPr>
              <a:t>Business Question</a:t>
            </a:r>
            <a:endParaRPr b="1" sz="6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3400">
                <a:solidFill>
                  <a:schemeClr val="dk1"/>
                </a:solidFill>
              </a:rPr>
              <a:t>1. Will the advanced technology assist the user in smooth understanding of the admission process? </a:t>
            </a:r>
            <a:endParaRPr sz="34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3400">
                <a:solidFill>
                  <a:schemeClr val="dk1"/>
                </a:solidFill>
              </a:rPr>
              <a:t>2. Will we be able to achieve accuracy in addressing the exact concerns of the student without any involvement of the respective officials? </a:t>
            </a:r>
            <a:endParaRPr sz="34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US" sz="3400">
                <a:solidFill>
                  <a:schemeClr val="dk1"/>
                </a:solidFill>
              </a:rPr>
              <a:t>3. Till what level can we reduce the repetitive workload of the organization through automation?</a:t>
            </a:r>
            <a:endParaRPr sz="3400">
              <a:solidFill>
                <a:schemeClr val="dk1"/>
              </a:solidFill>
            </a:endParaRPr>
          </a:p>
        </p:txBody>
      </p:sp>
      <p:sp>
        <p:nvSpPr>
          <p:cNvPr id="102" name="Google Shape;102;p1"/>
          <p:cNvSpPr txBox="1"/>
          <p:nvPr/>
        </p:nvSpPr>
        <p:spPr>
          <a:xfrm>
            <a:off x="14730450" y="5703850"/>
            <a:ext cx="15541200" cy="109578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0" lvl="0" marL="0" rtl="0" algn="just">
              <a:lnSpc>
                <a:spcPct val="107916"/>
              </a:lnSpc>
              <a:spcBef>
                <a:spcPts val="0"/>
              </a:spcBef>
              <a:spcAft>
                <a:spcPts val="0"/>
              </a:spcAft>
              <a:buNone/>
            </a:pPr>
            <a:r>
              <a:rPr b="1" lang="en-US" sz="6000">
                <a:solidFill>
                  <a:schemeClr val="dk1"/>
                </a:solidFill>
              </a:rPr>
              <a:t>Data, Scope, Privacy Issue </a:t>
            </a:r>
            <a:endParaRPr b="1" sz="6000">
              <a:solidFill>
                <a:schemeClr val="dk1"/>
              </a:solidFill>
            </a:endParaRPr>
          </a:p>
          <a:p>
            <a:pPr indent="0" lvl="0" marL="0" rtl="0" algn="just">
              <a:lnSpc>
                <a:spcPct val="107916"/>
              </a:lnSpc>
              <a:spcBef>
                <a:spcPts val="800"/>
              </a:spcBef>
              <a:spcAft>
                <a:spcPts val="0"/>
              </a:spcAft>
              <a:buNone/>
            </a:pPr>
            <a:r>
              <a:rPr lang="en-US" sz="3400">
                <a:solidFill>
                  <a:schemeClr val="dk1"/>
                </a:solidFill>
              </a:rPr>
              <a:t>We have 1 sources of data which is an External source. External Source would be the University website where we can find generic QnA sets. We have scrapped the data from Stevens Graduate Admissions using an automated bot called Axiom. </a:t>
            </a:r>
            <a:endParaRPr sz="3400">
              <a:solidFill>
                <a:schemeClr val="dk1"/>
              </a:solidFill>
            </a:endParaRPr>
          </a:p>
          <a:p>
            <a:pPr indent="0" lvl="0" marL="0" rtl="0" algn="just">
              <a:lnSpc>
                <a:spcPct val="107916"/>
              </a:lnSpc>
              <a:spcBef>
                <a:spcPts val="800"/>
              </a:spcBef>
              <a:spcAft>
                <a:spcPts val="0"/>
              </a:spcAft>
              <a:buNone/>
            </a:pPr>
            <a:r>
              <a:t/>
            </a:r>
            <a:endParaRPr sz="3400">
              <a:solidFill>
                <a:schemeClr val="dk1"/>
              </a:solidFill>
            </a:endParaRPr>
          </a:p>
          <a:p>
            <a:pPr indent="0" lvl="0" marL="0" marR="0" rtl="0" algn="just">
              <a:lnSpc>
                <a:spcPct val="115000"/>
              </a:lnSpc>
              <a:spcBef>
                <a:spcPts val="900"/>
              </a:spcBef>
              <a:spcAft>
                <a:spcPts val="0"/>
              </a:spcAft>
              <a:buClr>
                <a:schemeClr val="dk1"/>
              </a:buClr>
              <a:buSzPts val="1100"/>
              <a:buFont typeface="Arial"/>
              <a:buNone/>
            </a:pPr>
            <a:r>
              <a:rPr lang="en-US" sz="3400">
                <a:solidFill>
                  <a:schemeClr val="dk1"/>
                </a:solidFill>
              </a:rPr>
              <a:t>Scope: focusing on creating a chatbot to be used by students to get their queries responded to easily from the college website. The Stevens Inquiry Chatbot (SIC) has the capacity to make friendly conversations; respond to the departments like Admissions, PhD/Graduate Orientation, Open Houses, Academic department, and ISSS. To build the chatbot, IBM Watson Assistant, Topic Modeling, and Knowledge base services will be utilized.</a:t>
            </a:r>
            <a:endParaRPr sz="3400">
              <a:solidFill>
                <a:schemeClr val="dk1"/>
              </a:solidFill>
            </a:endParaRPr>
          </a:p>
          <a:p>
            <a:pPr indent="0" lvl="0" marL="0" marR="0" rtl="0" algn="just">
              <a:lnSpc>
                <a:spcPct val="115000"/>
              </a:lnSpc>
              <a:spcBef>
                <a:spcPts val="900"/>
              </a:spcBef>
              <a:spcAft>
                <a:spcPts val="900"/>
              </a:spcAft>
              <a:buClr>
                <a:schemeClr val="dk1"/>
              </a:buClr>
              <a:buSzPts val="1100"/>
              <a:buFont typeface="Arial"/>
              <a:buNone/>
            </a:pPr>
            <a:r>
              <a:rPr lang="en-US" sz="3400">
                <a:solidFill>
                  <a:schemeClr val="dk1"/>
                </a:solidFill>
              </a:rPr>
              <a:t>No, currently there won’t be any data privacy issues. For this course project we only aim to implement Stage1 and Stage2 is just the future scope of our problem statement.</a:t>
            </a:r>
            <a:endParaRPr sz="3400">
              <a:solidFill>
                <a:schemeClr val="dk1"/>
              </a:solidFill>
            </a:endParaRPr>
          </a:p>
        </p:txBody>
      </p:sp>
      <p:pic>
        <p:nvPicPr>
          <p:cNvPr id="103" name="Google Shape;103;p1"/>
          <p:cNvPicPr preferRelativeResize="0"/>
          <p:nvPr/>
        </p:nvPicPr>
        <p:blipFill>
          <a:blip r:embed="rId4">
            <a:alphaModFix/>
          </a:blip>
          <a:stretch>
            <a:fillRect/>
          </a:stretch>
        </p:blipFill>
        <p:spPr>
          <a:xfrm>
            <a:off x="1772075" y="35542600"/>
            <a:ext cx="11845250" cy="6553601"/>
          </a:xfrm>
          <a:prstGeom prst="rect">
            <a:avLst/>
          </a:prstGeom>
          <a:noFill/>
          <a:ln>
            <a:noFill/>
          </a:ln>
        </p:spPr>
      </p:pic>
      <p:pic>
        <p:nvPicPr>
          <p:cNvPr id="104" name="Google Shape;104;p1"/>
          <p:cNvPicPr preferRelativeResize="0"/>
          <p:nvPr/>
        </p:nvPicPr>
        <p:blipFill>
          <a:blip r:embed="rId5">
            <a:alphaModFix/>
          </a:blip>
          <a:stretch>
            <a:fillRect/>
          </a:stretch>
        </p:blipFill>
        <p:spPr>
          <a:xfrm>
            <a:off x="14730588" y="20457138"/>
            <a:ext cx="15202200" cy="2976900"/>
          </a:xfrm>
          <a:prstGeom prst="rect">
            <a:avLst/>
          </a:prstGeom>
          <a:noFill/>
          <a:ln>
            <a:noFill/>
          </a:ln>
        </p:spPr>
      </p:pic>
      <p:pic>
        <p:nvPicPr>
          <p:cNvPr id="105" name="Google Shape;105;p1"/>
          <p:cNvPicPr preferRelativeResize="0"/>
          <p:nvPr/>
        </p:nvPicPr>
        <p:blipFill>
          <a:blip r:embed="rId6">
            <a:alphaModFix/>
          </a:blip>
          <a:stretch>
            <a:fillRect/>
          </a:stretch>
        </p:blipFill>
        <p:spPr>
          <a:xfrm>
            <a:off x="14806650" y="28505288"/>
            <a:ext cx="15388801" cy="3953795"/>
          </a:xfrm>
          <a:prstGeom prst="rect">
            <a:avLst/>
          </a:prstGeom>
          <a:noFill/>
          <a:ln>
            <a:noFill/>
          </a:ln>
        </p:spPr>
      </p:pic>
      <p:pic>
        <p:nvPicPr>
          <p:cNvPr id="106" name="Google Shape;106;p1"/>
          <p:cNvPicPr preferRelativeResize="0"/>
          <p:nvPr/>
        </p:nvPicPr>
        <p:blipFill>
          <a:blip r:embed="rId7">
            <a:alphaModFix/>
          </a:blip>
          <a:stretch>
            <a:fillRect/>
          </a:stretch>
        </p:blipFill>
        <p:spPr>
          <a:xfrm>
            <a:off x="14806650" y="23912274"/>
            <a:ext cx="15388800" cy="4114800"/>
          </a:xfrm>
          <a:prstGeom prst="rect">
            <a:avLst/>
          </a:prstGeom>
          <a:noFill/>
          <a:ln>
            <a:noFill/>
          </a:ln>
        </p:spPr>
      </p:pic>
      <p:sp>
        <p:nvSpPr>
          <p:cNvPr id="107" name="Google Shape;107;p1"/>
          <p:cNvSpPr txBox="1"/>
          <p:nvPr/>
        </p:nvSpPr>
        <p:spPr>
          <a:xfrm>
            <a:off x="14730450" y="38236800"/>
            <a:ext cx="15541200" cy="43233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1606550" lvl="0" marL="1606550" marR="0" rtl="0" algn="l">
              <a:lnSpc>
                <a:spcPct val="100000"/>
              </a:lnSpc>
              <a:spcBef>
                <a:spcPts val="0"/>
              </a:spcBef>
              <a:spcAft>
                <a:spcPts val="0"/>
              </a:spcAft>
              <a:buClr>
                <a:schemeClr val="dk1"/>
              </a:buClr>
              <a:buSzPts val="9100"/>
              <a:buFont typeface="Calibri"/>
              <a:buNone/>
            </a:pPr>
            <a:r>
              <a:rPr b="1" lang="en-US" sz="6000">
                <a:solidFill>
                  <a:schemeClr val="dk1"/>
                </a:solidFill>
              </a:rPr>
              <a:t>Future Work</a:t>
            </a:r>
            <a:endParaRPr b="1" sz="6000">
              <a:solidFill>
                <a:schemeClr val="dk1"/>
              </a:solidFill>
            </a:endParaRPr>
          </a:p>
          <a:p>
            <a:pPr indent="0" lvl="0" marL="0" rtl="0" algn="just">
              <a:spcBef>
                <a:spcPts val="0"/>
              </a:spcBef>
              <a:spcAft>
                <a:spcPts val="0"/>
              </a:spcAft>
              <a:buNone/>
            </a:pPr>
            <a:r>
              <a:rPr lang="en-US" sz="3400">
                <a:solidFill>
                  <a:schemeClr val="dk1"/>
                </a:solidFill>
              </a:rPr>
              <a:t>We can allow user login and thus solve a more detailed query which requires handling sensitive data and access to user data. This would be the phase where we might have data privacy issues which can be solved by using authentication, authorization, end-to-end encryption, etc. techniques.</a:t>
            </a:r>
            <a:endParaRPr sz="3400">
              <a:solidFill>
                <a:schemeClr val="dk1"/>
              </a:solidFill>
            </a:endParaRPr>
          </a:p>
          <a:p>
            <a:pPr indent="0" lvl="0" marL="0" rtl="0" algn="just">
              <a:lnSpc>
                <a:spcPct val="100000"/>
              </a:lnSpc>
              <a:spcBef>
                <a:spcPts val="1000"/>
              </a:spcBef>
              <a:spcAft>
                <a:spcPts val="0"/>
              </a:spcAft>
              <a:buNone/>
            </a:pPr>
            <a:r>
              <a:t/>
            </a:r>
            <a:endParaRPr sz="3400">
              <a:solidFill>
                <a:schemeClr val="dk1"/>
              </a:solidFill>
            </a:endParaRPr>
          </a:p>
          <a:p>
            <a:pPr indent="0" lvl="0" marL="0" marR="0" rtl="0" algn="l">
              <a:lnSpc>
                <a:spcPct val="100000"/>
              </a:lnSpc>
              <a:spcBef>
                <a:spcPts val="1000"/>
              </a:spcBef>
              <a:spcAft>
                <a:spcPts val="0"/>
              </a:spcAft>
              <a:buNone/>
            </a:pPr>
            <a:r>
              <a:t/>
            </a:r>
            <a:endParaRPr b="0" i="0" sz="131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2008-04-07T13:20:48Z</dcterms:created>
  <dc:creator>BI&amp;A Poster</dc:creator>
</cp:coreProperties>
</file>

<file path=docProps/custom.xml><?xml version="1.0" encoding="utf-8"?>
<Properties xmlns="http://schemas.openxmlformats.org/officeDocument/2006/custom-properties" xmlns:vt="http://schemas.openxmlformats.org/officeDocument/2006/docPropsVTypes"/>
</file>