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lasio"/>
      <p:regular r:id="rId15"/>
    </p:embeddedFont>
    <p:embeddedFont>
      <p:font typeface="Gelasio"/>
      <p:regular r:id="rId16"/>
    </p:embeddedFont>
    <p:embeddedFont>
      <p:font typeface="Gelasio"/>
      <p:regular r:id="rId17"/>
    </p:embeddedFont>
    <p:embeddedFont>
      <p:font typeface="Gelasio"/>
      <p:regular r:id="rId18"/>
    </p:embeddedFont>
    <p:embeddedFont>
      <p:font typeface="Gelasio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Oil Pvt. Sales Data 2018-2022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presentation analyzes Baby Oil Pvt.'s sales performance from 2018 to 2022, highlighting key trends, growth drivers, and opportunities for the future.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761077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736550"/>
            <a:ext cx="293250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2C0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Shreeyansh Sahu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329" y="574715"/>
            <a:ext cx="5216604" cy="651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5-Year Sales Trend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0329" y="153959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2018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0329" y="217848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company achieved a total revenue of $1 million in 2018.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0329" y="2825234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2019</a:t>
            </a:r>
            <a:endParaRPr lang="en-US" sz="2050" dirty="0"/>
          </a:p>
        </p:txBody>
      </p:sp>
      <p:sp>
        <p:nvSpPr>
          <p:cNvPr id="6" name="Text 4"/>
          <p:cNvSpPr/>
          <p:nvPr/>
        </p:nvSpPr>
        <p:spPr>
          <a:xfrm>
            <a:off x="730329" y="3464123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increased by 15% in 2019, reaching $1.15 million.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0329" y="4110871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2020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30329" y="4749760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growth slowed down in 2020 to 10% due to market fluctuations.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0329" y="5396508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2021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730329" y="603539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2021, sales experienced a significant surge, reaching $1.5 million, reflecting successful marketing campaigns.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0329" y="6682145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2022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730329" y="7321034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company achieved its highest sales revenue in 2022, surpassing $1.7 million.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52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Mix in Year 1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41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Oil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086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Oil accounted for 50% of the total revenue in 2018.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117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Lotion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106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Lotion made up 30% of the sales revenue in 2018.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09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Powder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5037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Powder contributed 15% to the total revenue in 2018.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068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Other Products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69013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Other products, such as baby wipes and shampoos, comprised the remaining 5% of the revenue.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439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Takeaways from 5-Year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5" name="Text 2"/>
          <p:cNvSpPr/>
          <p:nvPr/>
        </p:nvSpPr>
        <p:spPr>
          <a:xfrm>
            <a:off x="6462236" y="2841784"/>
            <a:ext cx="1462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Steady Growth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47192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Oil Pvt. has experienced consistent sales growth over the past five years, demonstrating a strong market presence.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9" name="Text 6"/>
          <p:cNvSpPr/>
          <p:nvPr/>
        </p:nvSpPr>
        <p:spPr>
          <a:xfrm>
            <a:off x="10332006" y="2841784"/>
            <a:ext cx="19002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56773"/>
            <a:ext cx="29044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Diversification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247192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company has successfully diversified its product portfolio, reducing reliance on a single product.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436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3" name="Text 10"/>
          <p:cNvSpPr/>
          <p:nvPr/>
        </p:nvSpPr>
        <p:spPr>
          <a:xfrm>
            <a:off x="6441400" y="5628680"/>
            <a:ext cx="18776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 Leadership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3408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consistent sales growth suggests that Baby Oil Pvt. is a leader in the baby care product market.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5436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7" name="Text 14"/>
          <p:cNvSpPr/>
          <p:nvPr/>
        </p:nvSpPr>
        <p:spPr>
          <a:xfrm>
            <a:off x="10330815" y="5628680"/>
            <a:ext cx="19228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Strong Brand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603408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company's strong brand reputation has been crucial in driving sales and customer loyalty.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9380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Drivers and Influencing Factors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 Marketing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Targeted marketing campaigns have effectively reached the company's target audience, driving sales.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Innovation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introduction of new and innovative products has expanded the company's customer base and generated excitement.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Loyalty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Oil Pvt.'s high-quality products and excellent customer service have fostered strong customer loyalty, leading to repeat purchases.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1730" y="779621"/>
            <a:ext cx="7673340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Strategies for Growth in Next 3 Years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30" y="2407920"/>
            <a:ext cx="1050488" cy="16806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7258" y="2617946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Expansion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587258" y="3072170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Introducing new product lines, such as natural baby care products and organic baby food, will cater to growing market trends.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4088606"/>
            <a:ext cx="1050488" cy="16806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7258" y="4298633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 Expansion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587258" y="4752856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Expanding into new geographic markets with high potential for baby care products will broaden the company's reach.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5769293"/>
            <a:ext cx="1050488" cy="16806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7258" y="5979319"/>
            <a:ext cx="2678549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Digital Transformation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587258" y="6433542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Leveraging digital platforms for marketing, sales, and customer service will enhance customer engagement and brand awareness.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28668"/>
            <a:ext cx="96500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Challenges and Roadblocks to Address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77608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7343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9044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Intense Competition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394841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baby care market is highly competitive, requiring the company to constantly innovate and differentiate its products.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677608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73433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49044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Regulatory Changes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394841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Staying updated on evolving regulations and standards for baby care products is crucial to ensure compliance and maintain a strong brand reputation.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677608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73433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4904423"/>
            <a:ext cx="28860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Economic Fluctuations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394841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Economic downturns can impact consumer spending, requiring the company to adjust pricing and promotions to remain competitive.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Recommendations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Baby Oil Pvt. is well-positioned for continued growth in the coming years. Implementing the proposed strategies and addressing the identified challenges will further strengthen the company's position in the market.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2024-10-19T07:01:04Z</dcterms:created>
  <dcterms:modified xsi:type="dcterms:W3CDTF">2024-10-19T07:01:04Z</dcterms:modified>
</cp:coreProperties>
</file>