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5" r:id="rId1"/>
  </p:sldMasterIdLst>
  <p:notesMasterIdLst>
    <p:notesMasterId r:id="rId12"/>
  </p:notesMasterIdLst>
  <p:sldIdLst>
    <p:sldId id="4083" r:id="rId2"/>
    <p:sldId id="4086" r:id="rId3"/>
    <p:sldId id="4401" r:id="rId4"/>
    <p:sldId id="4711" r:id="rId5"/>
    <p:sldId id="4197" r:id="rId6"/>
    <p:sldId id="4178" r:id="rId7"/>
    <p:sldId id="4712" r:id="rId8"/>
    <p:sldId id="4379" r:id="rId9"/>
    <p:sldId id="4713" r:id="rId10"/>
    <p:sldId id="4664" r:id="rId11"/>
  </p:sldIdLst>
  <p:sldSz cx="2437765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64B"/>
    <a:srgbClr val="00FE21"/>
    <a:srgbClr val="E9E9E9"/>
    <a:srgbClr val="DCDFE1"/>
    <a:srgbClr val="E2ECF1"/>
    <a:srgbClr val="F1F6F8"/>
    <a:srgbClr val="DBE9F0"/>
    <a:srgbClr val="073B4C"/>
    <a:srgbClr val="335FFE"/>
    <a:srgbClr val="ECF3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98" autoAdjust="0"/>
    <p:restoredTop sz="96197" autoAdjust="0"/>
  </p:normalViewPr>
  <p:slideViewPr>
    <p:cSldViewPr snapToGrid="0" snapToObjects="1">
      <p:cViewPr varScale="1">
        <p:scale>
          <a:sx n="34" d="100"/>
          <a:sy n="34" d="100"/>
        </p:scale>
        <p:origin x="1074" y="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Heebo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Heebo" pitchFamily="2" charset="-79"/>
              </a:defRPr>
            </a:lvl1pPr>
          </a:lstStyle>
          <a:p>
            <a:fld id="{EFC10EE1-B198-C942-8235-326C972CBB30}" type="datetimeFigureOut">
              <a:rPr lang="en-US" smtClean="0"/>
              <a:pPr/>
              <a:t>10/19/2024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Heebo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Heebo" pitchFamily="2" charset="-79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Heebo" pitchFamily="2" charset="-79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Heebo" pitchFamily="2" charset="-79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Heebo" pitchFamily="2" charset="-79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Heebo" pitchFamily="2" charset="-79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Heebo" pitchFamily="2" charset="-79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63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61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7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58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Image Left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3">
            <a:extLst>
              <a:ext uri="{FF2B5EF4-FFF2-40B4-BE49-F238E27FC236}">
                <a16:creationId xmlns:a16="http://schemas.microsoft.com/office/drawing/2014/main" id="{EC532A56-78A9-FF95-B068-1EA4250538D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078384" y="1454712"/>
            <a:ext cx="9652700" cy="5109195"/>
          </a:xfrm>
          <a:custGeom>
            <a:avLst/>
            <a:gdLst>
              <a:gd name="connsiteX0" fmla="*/ 0 w 4669668"/>
              <a:gd name="connsiteY0" fmla="*/ 0 h 2559515"/>
              <a:gd name="connsiteX1" fmla="*/ 4669668 w 4669668"/>
              <a:gd name="connsiteY1" fmla="*/ 0 h 2559515"/>
              <a:gd name="connsiteX2" fmla="*/ 4669668 w 4669668"/>
              <a:gd name="connsiteY2" fmla="*/ 2559515 h 2559515"/>
              <a:gd name="connsiteX3" fmla="*/ 0 w 4669668"/>
              <a:gd name="connsiteY3" fmla="*/ 2559515 h 2559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9668" h="2559515">
                <a:moveTo>
                  <a:pt x="0" y="0"/>
                </a:moveTo>
                <a:lnTo>
                  <a:pt x="4669668" y="0"/>
                </a:lnTo>
                <a:lnTo>
                  <a:pt x="4669668" y="2559515"/>
                </a:lnTo>
                <a:lnTo>
                  <a:pt x="0" y="255951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 b="0" i="0"/>
            </a:lvl1pPr>
          </a:lstStyle>
          <a:p>
            <a:endParaRPr lang="en-US" dirty="0"/>
          </a:p>
        </p:txBody>
      </p:sp>
      <p:sp>
        <p:nvSpPr>
          <p:cNvPr id="4" name="Picture Placeholder 133">
            <a:extLst>
              <a:ext uri="{FF2B5EF4-FFF2-40B4-BE49-F238E27FC236}">
                <a16:creationId xmlns:a16="http://schemas.microsoft.com/office/drawing/2014/main" id="{797984BD-10C0-EDA7-D796-ADE6941F88F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078384" y="7154922"/>
            <a:ext cx="9652700" cy="4927374"/>
          </a:xfrm>
          <a:custGeom>
            <a:avLst/>
            <a:gdLst>
              <a:gd name="connsiteX0" fmla="*/ 0 w 4669668"/>
              <a:gd name="connsiteY0" fmla="*/ 0 h 2559515"/>
              <a:gd name="connsiteX1" fmla="*/ 4669668 w 4669668"/>
              <a:gd name="connsiteY1" fmla="*/ 0 h 2559515"/>
              <a:gd name="connsiteX2" fmla="*/ 4669668 w 4669668"/>
              <a:gd name="connsiteY2" fmla="*/ 2559515 h 2559515"/>
              <a:gd name="connsiteX3" fmla="*/ 0 w 4669668"/>
              <a:gd name="connsiteY3" fmla="*/ 2559515 h 2559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9668" h="2559515">
                <a:moveTo>
                  <a:pt x="0" y="0"/>
                </a:moveTo>
                <a:lnTo>
                  <a:pt x="4669668" y="0"/>
                </a:lnTo>
                <a:lnTo>
                  <a:pt x="4669668" y="2559515"/>
                </a:lnTo>
                <a:lnTo>
                  <a:pt x="0" y="255951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 b="0" i="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6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3_Three O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5">
            <a:extLst>
              <a:ext uri="{FF2B5EF4-FFF2-40B4-BE49-F238E27FC236}">
                <a16:creationId xmlns:a16="http://schemas.microsoft.com/office/drawing/2014/main" id="{5FEC5D85-A9A0-89D9-A68B-9A00AF81BD5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20825" y="3455595"/>
            <a:ext cx="8399325" cy="11122115"/>
          </a:xfrm>
          <a:custGeom>
            <a:avLst/>
            <a:gdLst>
              <a:gd name="connsiteX0" fmla="*/ 1077058 w 2152871"/>
              <a:gd name="connsiteY0" fmla="*/ 0 h 2850762"/>
              <a:gd name="connsiteX1" fmla="*/ 2152871 w 2152871"/>
              <a:gd name="connsiteY1" fmla="*/ 1076042 h 2850762"/>
              <a:gd name="connsiteX2" fmla="*/ 2152871 w 2152871"/>
              <a:gd name="connsiteY2" fmla="*/ 2540653 h 2850762"/>
              <a:gd name="connsiteX3" fmla="*/ 1842827 w 2152871"/>
              <a:gd name="connsiteY3" fmla="*/ 2850762 h 2850762"/>
              <a:gd name="connsiteX4" fmla="*/ 310043 w 2152871"/>
              <a:gd name="connsiteY4" fmla="*/ 2850762 h 2850762"/>
              <a:gd name="connsiteX5" fmla="*/ 0 w 2152871"/>
              <a:gd name="connsiteY5" fmla="*/ 2540653 h 2850762"/>
              <a:gd name="connsiteX6" fmla="*/ 0 w 2152871"/>
              <a:gd name="connsiteY6" fmla="*/ 1076042 h 2850762"/>
              <a:gd name="connsiteX7" fmla="*/ 1077058 w 2152871"/>
              <a:gd name="connsiteY7" fmla="*/ 0 h 2850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2871" h="2850762">
                <a:moveTo>
                  <a:pt x="1077058" y="0"/>
                </a:moveTo>
                <a:cubicBezTo>
                  <a:pt x="1670996" y="0"/>
                  <a:pt x="2152871" y="481977"/>
                  <a:pt x="2152871" y="1076042"/>
                </a:cubicBezTo>
                <a:lnTo>
                  <a:pt x="2152871" y="2540653"/>
                </a:lnTo>
                <a:cubicBezTo>
                  <a:pt x="2152871" y="2711276"/>
                  <a:pt x="2014658" y="2850762"/>
                  <a:pt x="1842827" y="2850762"/>
                </a:cubicBezTo>
                <a:lnTo>
                  <a:pt x="310043" y="2850762"/>
                </a:lnTo>
                <a:cubicBezTo>
                  <a:pt x="139457" y="2850762"/>
                  <a:pt x="0" y="2711276"/>
                  <a:pt x="0" y="2540653"/>
                </a:cubicBezTo>
                <a:lnTo>
                  <a:pt x="0" y="1076042"/>
                </a:lnTo>
                <a:cubicBezTo>
                  <a:pt x="0" y="481977"/>
                  <a:pt x="483119" y="0"/>
                  <a:pt x="107705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 b="0" i="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0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3_Four O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1">
            <a:extLst>
              <a:ext uri="{FF2B5EF4-FFF2-40B4-BE49-F238E27FC236}">
                <a16:creationId xmlns:a16="http://schemas.microsoft.com/office/drawing/2014/main" id="{FDE8260A-BF91-0ED6-CEB2-73B0F7E2EC9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390883" y="0"/>
            <a:ext cx="6689556" cy="13716000"/>
          </a:xfrm>
          <a:custGeom>
            <a:avLst/>
            <a:gdLst>
              <a:gd name="connsiteX0" fmla="*/ 0 w 3839892"/>
              <a:gd name="connsiteY0" fmla="*/ 0 h 3839890"/>
              <a:gd name="connsiteX1" fmla="*/ 3839892 w 3839892"/>
              <a:gd name="connsiteY1" fmla="*/ 0 h 3839890"/>
              <a:gd name="connsiteX2" fmla="*/ 3839892 w 3839892"/>
              <a:gd name="connsiteY2" fmla="*/ 3839890 h 3839890"/>
              <a:gd name="connsiteX3" fmla="*/ 0 w 3839892"/>
              <a:gd name="connsiteY3" fmla="*/ 3839890 h 383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9892" h="3839890">
                <a:moveTo>
                  <a:pt x="0" y="0"/>
                </a:moveTo>
                <a:lnTo>
                  <a:pt x="3839892" y="0"/>
                </a:lnTo>
                <a:lnTo>
                  <a:pt x="3839892" y="3839890"/>
                </a:lnTo>
                <a:lnTo>
                  <a:pt x="0" y="38398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 b="0" i="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1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29">
            <a:extLst>
              <a:ext uri="{FF2B5EF4-FFF2-40B4-BE49-F238E27FC236}">
                <a16:creationId xmlns:a16="http://schemas.microsoft.com/office/drawing/2014/main" id="{6350952E-7081-BB96-DFBB-52EEC08CAAC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rot="900000">
            <a:off x="2110713" y="3016417"/>
            <a:ext cx="10928281" cy="6883061"/>
          </a:xfrm>
          <a:custGeom>
            <a:avLst/>
            <a:gdLst>
              <a:gd name="connsiteX0" fmla="*/ 0 w 4587240"/>
              <a:gd name="connsiteY0" fmla="*/ 0 h 2889224"/>
              <a:gd name="connsiteX1" fmla="*/ 4587240 w 4587240"/>
              <a:gd name="connsiteY1" fmla="*/ 0 h 2889224"/>
              <a:gd name="connsiteX2" fmla="*/ 4587240 w 4587240"/>
              <a:gd name="connsiteY2" fmla="*/ 2889224 h 2889224"/>
              <a:gd name="connsiteX3" fmla="*/ 0 w 4587240"/>
              <a:gd name="connsiteY3" fmla="*/ 2889224 h 2889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240" h="2889224">
                <a:moveTo>
                  <a:pt x="0" y="0"/>
                </a:moveTo>
                <a:lnTo>
                  <a:pt x="4587240" y="0"/>
                </a:lnTo>
                <a:lnTo>
                  <a:pt x="4587240" y="2889224"/>
                </a:lnTo>
                <a:lnTo>
                  <a:pt x="0" y="2889224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5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_Contact Us /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3C97F6F-FB24-A14D-AAEF-8D1586CD2BD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8906002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43" tIns="91422" rIns="182843" bIns="91422" rtlCol="0" anchor="ctr">
            <a:normAutofit/>
          </a:bodyPr>
          <a:lstStyle>
            <a:lvl1pPr>
              <a:defRPr lang="en-US" sz="2400" b="0" i="0" dirty="0">
                <a:solidFill>
                  <a:schemeClr val="tx1"/>
                </a:solidFill>
                <a:latin typeface="Montserrat" pitchFamily="2" charset="77"/>
                <a:cs typeface="Heebo Light" pitchFamily="2" charset="-79"/>
              </a:defRPr>
            </a:lvl1pPr>
          </a:lstStyle>
          <a:p>
            <a:pPr marL="0" lv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5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54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52" r:id="rId2"/>
    <p:sldLayoutId id="2147484057" r:id="rId3"/>
    <p:sldLayoutId id="2147484058" r:id="rId4"/>
    <p:sldLayoutId id="2147484062" r:id="rId5"/>
    <p:sldLayoutId id="2147484063" r:id="rId6"/>
    <p:sldLayoutId id="2147484066" r:id="rId7"/>
    <p:sldLayoutId id="2147484065" r:id="rId8"/>
  </p:sldLayoutIdLst>
  <mc:AlternateContent xmlns:mc="http://schemas.openxmlformats.org/markup-compatibility/2006" xmlns:p14="http://schemas.microsoft.com/office/powerpoint/2010/main">
    <mc:Choice Requires="p14">
      <p:transition spd="slow" p14:dur="3250">
        <p14:reveal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orient="horz" pos="7997" userDrawn="1">
          <p15:clr>
            <a:srgbClr val="A4A3A4"/>
          </p15:clr>
        </p15:guide>
        <p15:guide id="3" pos="7678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slide" Target="slide4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padlock with a circuit board&#10;&#10;Description automatically generated">
            <a:extLst>
              <a:ext uri="{FF2B5EF4-FFF2-40B4-BE49-F238E27FC236}">
                <a16:creationId xmlns:a16="http://schemas.microsoft.com/office/drawing/2014/main" id="{4D0C481F-7177-E995-AD6C-B3C6BE66D3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4" t="11308" r="26197" b="10290"/>
          <a:stretch/>
        </p:blipFill>
        <p:spPr>
          <a:xfrm>
            <a:off x="8278958" y="5404834"/>
            <a:ext cx="7819734" cy="7346919"/>
          </a:xfrm>
          <a:prstGeom prst="rect">
            <a:avLst/>
          </a:prstGeom>
        </p:spPr>
      </p:pic>
      <p:sp>
        <p:nvSpPr>
          <p:cNvPr id="31" name="Freeform 30">
            <a:extLst>
              <a:ext uri="{FF2B5EF4-FFF2-40B4-BE49-F238E27FC236}">
                <a16:creationId xmlns:a16="http://schemas.microsoft.com/office/drawing/2014/main" id="{12B07939-E148-E872-163F-BF1E6ED8FC03}"/>
              </a:ext>
            </a:extLst>
          </p:cNvPr>
          <p:cNvSpPr/>
          <p:nvPr/>
        </p:nvSpPr>
        <p:spPr>
          <a:xfrm>
            <a:off x="16169447" y="7620213"/>
            <a:ext cx="747185" cy="85723"/>
          </a:xfrm>
          <a:custGeom>
            <a:avLst/>
            <a:gdLst>
              <a:gd name="connsiteX0" fmla="*/ 0 w 747185"/>
              <a:gd name="connsiteY0" fmla="*/ 0 h 85723"/>
              <a:gd name="connsiteX1" fmla="*/ 747185 w 747185"/>
              <a:gd name="connsiteY1" fmla="*/ 0 h 85723"/>
              <a:gd name="connsiteX2" fmla="*/ 747185 w 747185"/>
              <a:gd name="connsiteY2" fmla="*/ 85723 h 85723"/>
              <a:gd name="connsiteX3" fmla="*/ 0 w 747185"/>
              <a:gd name="connsiteY3" fmla="*/ 85723 h 8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185" h="85723">
                <a:moveTo>
                  <a:pt x="0" y="0"/>
                </a:moveTo>
                <a:lnTo>
                  <a:pt x="747185" y="0"/>
                </a:lnTo>
                <a:lnTo>
                  <a:pt x="747185" y="85723"/>
                </a:lnTo>
                <a:lnTo>
                  <a:pt x="0" y="85723"/>
                </a:lnTo>
                <a:close/>
              </a:path>
            </a:pathLst>
          </a:custGeom>
          <a:noFill/>
          <a:ln w="10309" cap="flat">
            <a:noFill/>
            <a:prstDash val="solid"/>
            <a:miter/>
          </a:ln>
        </p:spPr>
        <p:txBody>
          <a:bodyPr rtlCol="0" anchor="ctr"/>
          <a:lstStyle/>
          <a:p>
            <a:endParaRPr lang="en-SV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EE4FF90D-823F-DBE4-17F1-448B6968ABF0}"/>
              </a:ext>
            </a:extLst>
          </p:cNvPr>
          <p:cNvSpPr/>
          <p:nvPr/>
        </p:nvSpPr>
        <p:spPr>
          <a:xfrm>
            <a:off x="17171214" y="6005932"/>
            <a:ext cx="222499" cy="161118"/>
          </a:xfrm>
          <a:custGeom>
            <a:avLst/>
            <a:gdLst>
              <a:gd name="connsiteX0" fmla="*/ 205942 w 222499"/>
              <a:gd name="connsiteY0" fmla="*/ 160085 h 161118"/>
              <a:gd name="connsiteX1" fmla="*/ 209046 w 222499"/>
              <a:gd name="connsiteY1" fmla="*/ 160085 h 161118"/>
              <a:gd name="connsiteX2" fmla="*/ 222500 w 222499"/>
              <a:gd name="connsiteY2" fmla="*/ 161118 h 161118"/>
              <a:gd name="connsiteX3" fmla="*/ 222500 w 222499"/>
              <a:gd name="connsiteY3" fmla="*/ 139429 h 161118"/>
              <a:gd name="connsiteX4" fmla="*/ 83826 w 222499"/>
              <a:gd name="connsiteY4" fmla="*/ 0 h 161118"/>
              <a:gd name="connsiteX5" fmla="*/ 0 w 222499"/>
              <a:gd name="connsiteY5" fmla="*/ 27886 h 161118"/>
              <a:gd name="connsiteX6" fmla="*/ 10349 w 222499"/>
              <a:gd name="connsiteY6" fmla="*/ 44411 h 161118"/>
              <a:gd name="connsiteX7" fmla="*/ 83826 w 222499"/>
              <a:gd name="connsiteY7" fmla="*/ 19623 h 161118"/>
              <a:gd name="connsiteX8" fmla="*/ 206977 w 222499"/>
              <a:gd name="connsiteY8" fmla="*/ 141495 h 161118"/>
              <a:gd name="connsiteX9" fmla="*/ 206977 w 222499"/>
              <a:gd name="connsiteY9" fmla="*/ 160085 h 161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499" h="161118">
                <a:moveTo>
                  <a:pt x="205942" y="160085"/>
                </a:moveTo>
                <a:lnTo>
                  <a:pt x="209046" y="160085"/>
                </a:lnTo>
                <a:cubicBezTo>
                  <a:pt x="213186" y="160085"/>
                  <a:pt x="218360" y="160085"/>
                  <a:pt x="222500" y="161118"/>
                </a:cubicBezTo>
                <a:lnTo>
                  <a:pt x="222500" y="139429"/>
                </a:lnTo>
                <a:cubicBezTo>
                  <a:pt x="222500" y="61969"/>
                  <a:pt x="160407" y="0"/>
                  <a:pt x="83826" y="0"/>
                </a:cubicBezTo>
                <a:cubicBezTo>
                  <a:pt x="52779" y="0"/>
                  <a:pt x="23802" y="10328"/>
                  <a:pt x="0" y="27886"/>
                </a:cubicBezTo>
                <a:lnTo>
                  <a:pt x="10349" y="44411"/>
                </a:lnTo>
                <a:cubicBezTo>
                  <a:pt x="31046" y="28919"/>
                  <a:pt x="56919" y="19623"/>
                  <a:pt x="83826" y="19623"/>
                </a:cubicBezTo>
                <a:cubicBezTo>
                  <a:pt x="151093" y="19623"/>
                  <a:pt x="206977" y="74362"/>
                  <a:pt x="206977" y="141495"/>
                </a:cubicBezTo>
                <a:lnTo>
                  <a:pt x="206977" y="160085"/>
                </a:lnTo>
                <a:close/>
              </a:path>
            </a:pathLst>
          </a:custGeom>
          <a:noFill/>
          <a:ln w="10309" cap="flat">
            <a:noFill/>
            <a:prstDash val="solid"/>
            <a:miter/>
          </a:ln>
        </p:spPr>
        <p:txBody>
          <a:bodyPr rtlCol="0" anchor="ctr"/>
          <a:lstStyle/>
          <a:p>
            <a:endParaRPr lang="en-SV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CBAB8D15-F471-BC32-3C3B-301BDD803547}"/>
              </a:ext>
            </a:extLst>
          </p:cNvPr>
          <p:cNvSpPr/>
          <p:nvPr/>
        </p:nvSpPr>
        <p:spPr>
          <a:xfrm>
            <a:off x="16219121" y="7378535"/>
            <a:ext cx="647836" cy="199332"/>
          </a:xfrm>
          <a:custGeom>
            <a:avLst/>
            <a:gdLst>
              <a:gd name="connsiteX0" fmla="*/ 71407 w 647836"/>
              <a:gd name="connsiteY0" fmla="*/ 75395 h 199332"/>
              <a:gd name="connsiteX1" fmla="*/ 0 w 647836"/>
              <a:gd name="connsiteY1" fmla="*/ 199332 h 199332"/>
              <a:gd name="connsiteX2" fmla="*/ 647837 w 647836"/>
              <a:gd name="connsiteY2" fmla="*/ 199332 h 199332"/>
              <a:gd name="connsiteX3" fmla="*/ 565046 w 647836"/>
              <a:gd name="connsiteY3" fmla="*/ 0 h 199332"/>
              <a:gd name="connsiteX4" fmla="*/ 71407 w 647836"/>
              <a:gd name="connsiteY4" fmla="*/ 75395 h 19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836" h="199332">
                <a:moveTo>
                  <a:pt x="71407" y="75395"/>
                </a:moveTo>
                <a:cubicBezTo>
                  <a:pt x="60023" y="122904"/>
                  <a:pt x="39326" y="172479"/>
                  <a:pt x="0" y="199332"/>
                </a:cubicBezTo>
                <a:lnTo>
                  <a:pt x="647837" y="199332"/>
                </a:lnTo>
                <a:cubicBezTo>
                  <a:pt x="587813" y="156987"/>
                  <a:pt x="570221" y="61969"/>
                  <a:pt x="565046" y="0"/>
                </a:cubicBezTo>
                <a:lnTo>
                  <a:pt x="71407" y="75395"/>
                </a:lnTo>
                <a:close/>
              </a:path>
            </a:pathLst>
          </a:custGeom>
          <a:noFill/>
          <a:ln w="10309" cap="flat">
            <a:noFill/>
            <a:prstDash val="solid"/>
            <a:miter/>
          </a:ln>
        </p:spPr>
        <p:txBody>
          <a:bodyPr rtlCol="0" anchor="ctr"/>
          <a:lstStyle/>
          <a:p>
            <a:endParaRPr lang="en-SV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379B7202-D7AF-7596-59B9-E8A7922BDC7D}"/>
              </a:ext>
            </a:extLst>
          </p:cNvPr>
          <p:cNvSpPr/>
          <p:nvPr/>
        </p:nvSpPr>
        <p:spPr>
          <a:xfrm>
            <a:off x="15733761" y="7081086"/>
            <a:ext cx="1641324" cy="230316"/>
          </a:xfrm>
          <a:custGeom>
            <a:avLst/>
            <a:gdLst>
              <a:gd name="connsiteX0" fmla="*/ 0 w 1641324"/>
              <a:gd name="connsiteY0" fmla="*/ 154921 h 230316"/>
              <a:gd name="connsiteX1" fmla="*/ 75546 w 1641324"/>
              <a:gd name="connsiteY1" fmla="*/ 230316 h 230316"/>
              <a:gd name="connsiteX2" fmla="*/ 1565778 w 1641324"/>
              <a:gd name="connsiteY2" fmla="*/ 230316 h 230316"/>
              <a:gd name="connsiteX3" fmla="*/ 1641324 w 1641324"/>
              <a:gd name="connsiteY3" fmla="*/ 154921 h 230316"/>
              <a:gd name="connsiteX4" fmla="*/ 1641324 w 1641324"/>
              <a:gd name="connsiteY4" fmla="*/ 0 h 230316"/>
              <a:gd name="connsiteX5" fmla="*/ 0 w 1641324"/>
              <a:gd name="connsiteY5" fmla="*/ 0 h 230316"/>
              <a:gd name="connsiteX6" fmla="*/ 0 w 1641324"/>
              <a:gd name="connsiteY6" fmla="*/ 154921 h 2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1324" h="230316">
                <a:moveTo>
                  <a:pt x="0" y="154921"/>
                </a:moveTo>
                <a:cubicBezTo>
                  <a:pt x="0" y="196234"/>
                  <a:pt x="34151" y="230316"/>
                  <a:pt x="75546" y="230316"/>
                </a:cubicBezTo>
                <a:lnTo>
                  <a:pt x="1565778" y="230316"/>
                </a:lnTo>
                <a:cubicBezTo>
                  <a:pt x="1607173" y="230316"/>
                  <a:pt x="1641324" y="196234"/>
                  <a:pt x="1641324" y="154921"/>
                </a:cubicBezTo>
                <a:lnTo>
                  <a:pt x="1641324" y="0"/>
                </a:lnTo>
                <a:lnTo>
                  <a:pt x="0" y="0"/>
                </a:lnTo>
                <a:cubicBezTo>
                  <a:pt x="0" y="0"/>
                  <a:pt x="0" y="154921"/>
                  <a:pt x="0" y="154921"/>
                </a:cubicBezTo>
                <a:close/>
              </a:path>
            </a:pathLst>
          </a:custGeom>
          <a:noFill/>
          <a:ln w="10309" cap="flat">
            <a:noFill/>
            <a:prstDash val="solid"/>
            <a:miter/>
          </a:ln>
        </p:spPr>
        <p:txBody>
          <a:bodyPr rtlCol="0" anchor="ctr"/>
          <a:lstStyle/>
          <a:p>
            <a:endParaRPr lang="en-SV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91BBE1D7-0028-4554-E58C-6C83E3129528}"/>
              </a:ext>
            </a:extLst>
          </p:cNvPr>
          <p:cNvSpPr/>
          <p:nvPr/>
        </p:nvSpPr>
        <p:spPr>
          <a:xfrm>
            <a:off x="17063586" y="6186673"/>
            <a:ext cx="383941" cy="329466"/>
          </a:xfrm>
          <a:custGeom>
            <a:avLst/>
            <a:gdLst>
              <a:gd name="connsiteX0" fmla="*/ 316674 w 383941"/>
              <a:gd name="connsiteY0" fmla="*/ 0 h 329466"/>
              <a:gd name="connsiteX1" fmla="*/ 66232 w 383941"/>
              <a:gd name="connsiteY1" fmla="*/ 0 h 329466"/>
              <a:gd name="connsiteX2" fmla="*/ 8279 w 383941"/>
              <a:gd name="connsiteY2" fmla="*/ 34083 h 329466"/>
              <a:gd name="connsiteX3" fmla="*/ 1035 w 383941"/>
              <a:gd name="connsiteY3" fmla="*/ 54739 h 329466"/>
              <a:gd name="connsiteX4" fmla="*/ 0 w 383941"/>
              <a:gd name="connsiteY4" fmla="*/ 66100 h 329466"/>
              <a:gd name="connsiteX5" fmla="*/ 0 w 383941"/>
              <a:gd name="connsiteY5" fmla="*/ 263366 h 329466"/>
              <a:gd name="connsiteX6" fmla="*/ 66232 w 383941"/>
              <a:gd name="connsiteY6" fmla="*/ 329466 h 329466"/>
              <a:gd name="connsiteX7" fmla="*/ 316674 w 383941"/>
              <a:gd name="connsiteY7" fmla="*/ 329466 h 329466"/>
              <a:gd name="connsiteX8" fmla="*/ 332198 w 383941"/>
              <a:gd name="connsiteY8" fmla="*/ 327401 h 329466"/>
              <a:gd name="connsiteX9" fmla="*/ 383942 w 383941"/>
              <a:gd name="connsiteY9" fmla="*/ 262334 h 329466"/>
              <a:gd name="connsiteX10" fmla="*/ 383942 w 383941"/>
              <a:gd name="connsiteY10" fmla="*/ 66100 h 329466"/>
              <a:gd name="connsiteX11" fmla="*/ 316674 w 383941"/>
              <a:gd name="connsiteY11" fmla="*/ 0 h 329466"/>
              <a:gd name="connsiteX12" fmla="*/ 206977 w 383941"/>
              <a:gd name="connsiteY12" fmla="*/ 180742 h 329466"/>
              <a:gd name="connsiteX13" fmla="*/ 206977 w 383941"/>
              <a:gd name="connsiteY13" fmla="*/ 235481 h 329466"/>
              <a:gd name="connsiteX14" fmla="*/ 175930 w 383941"/>
              <a:gd name="connsiteY14" fmla="*/ 235481 h 329466"/>
              <a:gd name="connsiteX15" fmla="*/ 175930 w 383941"/>
              <a:gd name="connsiteY15" fmla="*/ 180742 h 329466"/>
              <a:gd name="connsiteX16" fmla="*/ 146953 w 383941"/>
              <a:gd name="connsiteY16" fmla="*/ 139429 h 329466"/>
              <a:gd name="connsiteX17" fmla="*/ 191453 w 383941"/>
              <a:gd name="connsiteY17" fmla="*/ 95018 h 329466"/>
              <a:gd name="connsiteX18" fmla="*/ 235953 w 383941"/>
              <a:gd name="connsiteY18" fmla="*/ 139429 h 329466"/>
              <a:gd name="connsiteX19" fmla="*/ 206977 w 383941"/>
              <a:gd name="connsiteY19" fmla="*/ 180742 h 329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3941" h="329466">
                <a:moveTo>
                  <a:pt x="316674" y="0"/>
                </a:moveTo>
                <a:lnTo>
                  <a:pt x="66232" y="0"/>
                </a:lnTo>
                <a:cubicBezTo>
                  <a:pt x="41395" y="0"/>
                  <a:pt x="19663" y="13427"/>
                  <a:pt x="8279" y="34083"/>
                </a:cubicBezTo>
                <a:cubicBezTo>
                  <a:pt x="5174" y="40280"/>
                  <a:pt x="2070" y="47509"/>
                  <a:pt x="1035" y="54739"/>
                </a:cubicBezTo>
                <a:cubicBezTo>
                  <a:pt x="0" y="58870"/>
                  <a:pt x="0" y="61969"/>
                  <a:pt x="0" y="66100"/>
                </a:cubicBezTo>
                <a:lnTo>
                  <a:pt x="0" y="263366"/>
                </a:lnTo>
                <a:cubicBezTo>
                  <a:pt x="0" y="299515"/>
                  <a:pt x="30012" y="329466"/>
                  <a:pt x="66232" y="329466"/>
                </a:cubicBezTo>
                <a:lnTo>
                  <a:pt x="316674" y="329466"/>
                </a:lnTo>
                <a:cubicBezTo>
                  <a:pt x="321849" y="329466"/>
                  <a:pt x="327023" y="328433"/>
                  <a:pt x="332198" y="327401"/>
                </a:cubicBezTo>
                <a:cubicBezTo>
                  <a:pt x="362209" y="320171"/>
                  <a:pt x="383942" y="294351"/>
                  <a:pt x="383942" y="262334"/>
                </a:cubicBezTo>
                <a:lnTo>
                  <a:pt x="383942" y="66100"/>
                </a:lnTo>
                <a:cubicBezTo>
                  <a:pt x="382907" y="28919"/>
                  <a:pt x="352895" y="0"/>
                  <a:pt x="316674" y="0"/>
                </a:cubicBezTo>
                <a:close/>
                <a:moveTo>
                  <a:pt x="206977" y="180742"/>
                </a:moveTo>
                <a:lnTo>
                  <a:pt x="206977" y="235481"/>
                </a:lnTo>
                <a:lnTo>
                  <a:pt x="175930" y="235481"/>
                </a:lnTo>
                <a:lnTo>
                  <a:pt x="175930" y="180742"/>
                </a:lnTo>
                <a:cubicBezTo>
                  <a:pt x="159372" y="174545"/>
                  <a:pt x="146953" y="158020"/>
                  <a:pt x="146953" y="139429"/>
                </a:cubicBezTo>
                <a:cubicBezTo>
                  <a:pt x="146953" y="114642"/>
                  <a:pt x="166616" y="95018"/>
                  <a:pt x="191453" y="95018"/>
                </a:cubicBezTo>
                <a:cubicBezTo>
                  <a:pt x="216290" y="95018"/>
                  <a:pt x="235953" y="114642"/>
                  <a:pt x="235953" y="139429"/>
                </a:cubicBezTo>
                <a:cubicBezTo>
                  <a:pt x="235953" y="158020"/>
                  <a:pt x="223535" y="173512"/>
                  <a:pt x="206977" y="180742"/>
                </a:cubicBezTo>
                <a:close/>
              </a:path>
            </a:pathLst>
          </a:custGeom>
          <a:noFill/>
          <a:ln w="10309" cap="flat">
            <a:noFill/>
            <a:prstDash val="solid"/>
            <a:miter/>
          </a:ln>
        </p:spPr>
        <p:txBody>
          <a:bodyPr rtlCol="0" anchor="ctr"/>
          <a:lstStyle/>
          <a:p>
            <a:endParaRPr lang="en-SV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EBED4C7F-8EFD-E37B-FBBF-09AEE3B1F1FA}"/>
              </a:ext>
            </a:extLst>
          </p:cNvPr>
          <p:cNvSpPr/>
          <p:nvPr/>
        </p:nvSpPr>
        <p:spPr>
          <a:xfrm>
            <a:off x="17210539" y="6280659"/>
            <a:ext cx="88999" cy="140462"/>
          </a:xfrm>
          <a:custGeom>
            <a:avLst/>
            <a:gdLst>
              <a:gd name="connsiteX0" fmla="*/ 44500 w 88999"/>
              <a:gd name="connsiteY0" fmla="*/ 0 h 140462"/>
              <a:gd name="connsiteX1" fmla="*/ 0 w 88999"/>
              <a:gd name="connsiteY1" fmla="*/ 44411 h 140462"/>
              <a:gd name="connsiteX2" fmla="*/ 28977 w 88999"/>
              <a:gd name="connsiteY2" fmla="*/ 85723 h 140462"/>
              <a:gd name="connsiteX3" fmla="*/ 28977 w 88999"/>
              <a:gd name="connsiteY3" fmla="*/ 140462 h 140462"/>
              <a:gd name="connsiteX4" fmla="*/ 60023 w 88999"/>
              <a:gd name="connsiteY4" fmla="*/ 140462 h 140462"/>
              <a:gd name="connsiteX5" fmla="*/ 60023 w 88999"/>
              <a:gd name="connsiteY5" fmla="*/ 86756 h 140462"/>
              <a:gd name="connsiteX6" fmla="*/ 89000 w 88999"/>
              <a:gd name="connsiteY6" fmla="*/ 45444 h 140462"/>
              <a:gd name="connsiteX7" fmla="*/ 44500 w 88999"/>
              <a:gd name="connsiteY7" fmla="*/ 0 h 14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99" h="140462">
                <a:moveTo>
                  <a:pt x="44500" y="0"/>
                </a:moveTo>
                <a:cubicBezTo>
                  <a:pt x="19663" y="0"/>
                  <a:pt x="0" y="19623"/>
                  <a:pt x="0" y="44411"/>
                </a:cubicBezTo>
                <a:cubicBezTo>
                  <a:pt x="0" y="63001"/>
                  <a:pt x="12419" y="79526"/>
                  <a:pt x="28977" y="85723"/>
                </a:cubicBezTo>
                <a:lnTo>
                  <a:pt x="28977" y="140462"/>
                </a:lnTo>
                <a:lnTo>
                  <a:pt x="60023" y="140462"/>
                </a:lnTo>
                <a:lnTo>
                  <a:pt x="60023" y="86756"/>
                </a:lnTo>
                <a:cubicBezTo>
                  <a:pt x="76581" y="80559"/>
                  <a:pt x="89000" y="64034"/>
                  <a:pt x="89000" y="45444"/>
                </a:cubicBezTo>
                <a:cubicBezTo>
                  <a:pt x="89000" y="20656"/>
                  <a:pt x="69337" y="0"/>
                  <a:pt x="44500" y="0"/>
                </a:cubicBezTo>
                <a:close/>
              </a:path>
            </a:pathLst>
          </a:custGeom>
          <a:solidFill>
            <a:srgbClr val="000000"/>
          </a:solidFill>
          <a:ln w="10309" cap="flat">
            <a:noFill/>
            <a:prstDash val="solid"/>
            <a:miter/>
          </a:ln>
        </p:spPr>
        <p:txBody>
          <a:bodyPr rtlCol="0" anchor="ctr"/>
          <a:lstStyle/>
          <a:p>
            <a:endParaRPr lang="en-SV"/>
          </a:p>
        </p:txBody>
      </p:sp>
      <p:grpSp>
        <p:nvGrpSpPr>
          <p:cNvPr id="1028" name="Graphic 1026">
            <a:extLst>
              <a:ext uri="{FF2B5EF4-FFF2-40B4-BE49-F238E27FC236}">
                <a16:creationId xmlns:a16="http://schemas.microsoft.com/office/drawing/2014/main" id="{95E57BF2-9F3E-6570-F9FD-0651E40282AE}"/>
              </a:ext>
            </a:extLst>
          </p:cNvPr>
          <p:cNvGrpSpPr/>
          <p:nvPr/>
        </p:nvGrpSpPr>
        <p:grpSpPr>
          <a:xfrm>
            <a:off x="16301354" y="6362972"/>
            <a:ext cx="436799" cy="569938"/>
            <a:chOff x="16297275" y="6351062"/>
            <a:chExt cx="436799" cy="569938"/>
          </a:xfrm>
          <a:solidFill>
            <a:schemeClr val="tx2"/>
          </a:solidFill>
        </p:grpSpPr>
        <p:sp>
          <p:nvSpPr>
            <p:cNvPr id="1029" name="Freeform 1028">
              <a:extLst>
                <a:ext uri="{FF2B5EF4-FFF2-40B4-BE49-F238E27FC236}">
                  <a16:creationId xmlns:a16="http://schemas.microsoft.com/office/drawing/2014/main" id="{70091B35-BAA5-6767-DBBD-0565A62A61D1}"/>
                </a:ext>
              </a:extLst>
            </p:cNvPr>
            <p:cNvSpPr/>
            <p:nvPr/>
          </p:nvSpPr>
          <p:spPr>
            <a:xfrm>
              <a:off x="16650343" y="6707462"/>
              <a:ext cx="54869" cy="104594"/>
            </a:xfrm>
            <a:custGeom>
              <a:avLst/>
              <a:gdLst>
                <a:gd name="connsiteX0" fmla="*/ 52864 w 54869"/>
                <a:gd name="connsiteY0" fmla="*/ 190 h 104594"/>
                <a:gd name="connsiteX1" fmla="*/ 52864 w 54869"/>
                <a:gd name="connsiteY1" fmla="*/ 190 h 104594"/>
                <a:gd name="connsiteX2" fmla="*/ 48930 w 54869"/>
                <a:gd name="connsiteY2" fmla="*/ 2005 h 104594"/>
                <a:gd name="connsiteX3" fmla="*/ 511 w 54869"/>
                <a:gd name="connsiteY3" fmla="*/ 99752 h 104594"/>
                <a:gd name="connsiteX4" fmla="*/ 1419 w 54869"/>
                <a:gd name="connsiteY4" fmla="*/ 103989 h 104594"/>
                <a:gd name="connsiteX5" fmla="*/ 3234 w 54869"/>
                <a:gd name="connsiteY5" fmla="*/ 104594 h 104594"/>
                <a:gd name="connsiteX6" fmla="*/ 5655 w 54869"/>
                <a:gd name="connsiteY6" fmla="*/ 103384 h 104594"/>
                <a:gd name="connsiteX7" fmla="*/ 54680 w 54869"/>
                <a:gd name="connsiteY7" fmla="*/ 4426 h 104594"/>
                <a:gd name="connsiteX8" fmla="*/ 52864 w 54869"/>
                <a:gd name="connsiteY8" fmla="*/ 190 h 104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9" h="104594">
                  <a:moveTo>
                    <a:pt x="52864" y="190"/>
                  </a:moveTo>
                  <a:lnTo>
                    <a:pt x="52864" y="190"/>
                  </a:lnTo>
                  <a:cubicBezTo>
                    <a:pt x="51351" y="-416"/>
                    <a:pt x="49536" y="492"/>
                    <a:pt x="48930" y="2005"/>
                  </a:cubicBezTo>
                  <a:cubicBezTo>
                    <a:pt x="36523" y="36807"/>
                    <a:pt x="20181" y="69793"/>
                    <a:pt x="511" y="99752"/>
                  </a:cubicBezTo>
                  <a:cubicBezTo>
                    <a:pt x="-397" y="101266"/>
                    <a:pt x="-95" y="103081"/>
                    <a:pt x="1419" y="103989"/>
                  </a:cubicBezTo>
                  <a:cubicBezTo>
                    <a:pt x="2024" y="104292"/>
                    <a:pt x="2629" y="104594"/>
                    <a:pt x="3234" y="104594"/>
                  </a:cubicBezTo>
                  <a:cubicBezTo>
                    <a:pt x="4142" y="104594"/>
                    <a:pt x="5050" y="103989"/>
                    <a:pt x="5655" y="103384"/>
                  </a:cubicBezTo>
                  <a:cubicBezTo>
                    <a:pt x="25628" y="73122"/>
                    <a:pt x="42273" y="39833"/>
                    <a:pt x="54680" y="4426"/>
                  </a:cubicBezTo>
                  <a:cubicBezTo>
                    <a:pt x="55285" y="2611"/>
                    <a:pt x="54378" y="795"/>
                    <a:pt x="52864" y="190"/>
                  </a:cubicBezTo>
                  <a:close/>
                </a:path>
              </a:pathLst>
            </a:custGeom>
            <a:grpFill/>
            <a:ln w="2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1030" name="Freeform 1029">
              <a:extLst>
                <a:ext uri="{FF2B5EF4-FFF2-40B4-BE49-F238E27FC236}">
                  <a16:creationId xmlns:a16="http://schemas.microsoft.com/office/drawing/2014/main" id="{12278CA6-5EB1-2739-FA8F-FA9C3771629B}"/>
                </a:ext>
              </a:extLst>
            </p:cNvPr>
            <p:cNvSpPr/>
            <p:nvPr/>
          </p:nvSpPr>
          <p:spPr>
            <a:xfrm>
              <a:off x="16705745" y="6543932"/>
              <a:ext cx="28330" cy="148890"/>
            </a:xfrm>
            <a:custGeom>
              <a:avLst/>
              <a:gdLst>
                <a:gd name="connsiteX0" fmla="*/ 25002 w 28330"/>
                <a:gd name="connsiteY0" fmla="*/ 0 h 148890"/>
                <a:gd name="connsiteX1" fmla="*/ 21976 w 28330"/>
                <a:gd name="connsiteY1" fmla="*/ 3026 h 148890"/>
                <a:gd name="connsiteX2" fmla="*/ 187 w 28330"/>
                <a:gd name="connsiteY2" fmla="*/ 145259 h 148890"/>
                <a:gd name="connsiteX3" fmla="*/ 2305 w 28330"/>
                <a:gd name="connsiteY3" fmla="*/ 148890 h 148890"/>
                <a:gd name="connsiteX4" fmla="*/ 3213 w 28330"/>
                <a:gd name="connsiteY4" fmla="*/ 148890 h 148890"/>
                <a:gd name="connsiteX5" fmla="*/ 6239 w 28330"/>
                <a:gd name="connsiteY5" fmla="*/ 146772 h 148890"/>
                <a:gd name="connsiteX6" fmla="*/ 28331 w 28330"/>
                <a:gd name="connsiteY6" fmla="*/ 2724 h 148890"/>
                <a:gd name="connsiteX7" fmla="*/ 25002 w 28330"/>
                <a:gd name="connsiteY7" fmla="*/ 0 h 148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30" h="148890">
                  <a:moveTo>
                    <a:pt x="25002" y="0"/>
                  </a:moveTo>
                  <a:cubicBezTo>
                    <a:pt x="23489" y="0"/>
                    <a:pt x="21976" y="1210"/>
                    <a:pt x="21976" y="3026"/>
                  </a:cubicBezTo>
                  <a:cubicBezTo>
                    <a:pt x="21976" y="29657"/>
                    <a:pt x="18949" y="83827"/>
                    <a:pt x="187" y="145259"/>
                  </a:cubicBezTo>
                  <a:cubicBezTo>
                    <a:pt x="-419" y="146772"/>
                    <a:pt x="489" y="148588"/>
                    <a:pt x="2305" y="148890"/>
                  </a:cubicBezTo>
                  <a:cubicBezTo>
                    <a:pt x="2608" y="148890"/>
                    <a:pt x="2910" y="148890"/>
                    <a:pt x="3213" y="148890"/>
                  </a:cubicBezTo>
                  <a:cubicBezTo>
                    <a:pt x="4423" y="148890"/>
                    <a:pt x="5634" y="147983"/>
                    <a:pt x="6239" y="146772"/>
                  </a:cubicBezTo>
                  <a:cubicBezTo>
                    <a:pt x="25304" y="84432"/>
                    <a:pt x="28331" y="29657"/>
                    <a:pt x="28331" y="2724"/>
                  </a:cubicBezTo>
                  <a:cubicBezTo>
                    <a:pt x="28028" y="1513"/>
                    <a:pt x="26818" y="0"/>
                    <a:pt x="25002" y="0"/>
                  </a:cubicBezTo>
                  <a:close/>
                </a:path>
              </a:pathLst>
            </a:custGeom>
            <a:grpFill/>
            <a:ln w="2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1031" name="Freeform 1030">
              <a:extLst>
                <a:ext uri="{FF2B5EF4-FFF2-40B4-BE49-F238E27FC236}">
                  <a16:creationId xmlns:a16="http://schemas.microsoft.com/office/drawing/2014/main" id="{DC9B6819-A7A8-E6DA-2E9C-C8671CBE6912}"/>
                </a:ext>
              </a:extLst>
            </p:cNvPr>
            <p:cNvSpPr/>
            <p:nvPr/>
          </p:nvSpPr>
          <p:spPr>
            <a:xfrm>
              <a:off x="16620705" y="6361261"/>
              <a:ext cx="107062" cy="130620"/>
            </a:xfrm>
            <a:custGeom>
              <a:avLst/>
              <a:gdLst>
                <a:gd name="connsiteX0" fmla="*/ 2005 w 107062"/>
                <a:gd name="connsiteY0" fmla="*/ 5637 h 130620"/>
                <a:gd name="connsiteX1" fmla="*/ 100963 w 107062"/>
                <a:gd name="connsiteY1" fmla="*/ 128199 h 130620"/>
                <a:gd name="connsiteX2" fmla="*/ 100963 w 107062"/>
                <a:gd name="connsiteY2" fmla="*/ 128199 h 130620"/>
                <a:gd name="connsiteX3" fmla="*/ 103989 w 107062"/>
                <a:gd name="connsiteY3" fmla="*/ 130620 h 130620"/>
                <a:gd name="connsiteX4" fmla="*/ 104594 w 107062"/>
                <a:gd name="connsiteY4" fmla="*/ 130620 h 130620"/>
                <a:gd name="connsiteX5" fmla="*/ 107015 w 107062"/>
                <a:gd name="connsiteY5" fmla="*/ 126989 h 130620"/>
                <a:gd name="connsiteX6" fmla="*/ 4124 w 107062"/>
                <a:gd name="connsiteY6" fmla="*/ 190 h 130620"/>
                <a:gd name="connsiteX7" fmla="*/ 190 w 107062"/>
                <a:gd name="connsiteY7" fmla="*/ 2005 h 130620"/>
                <a:gd name="connsiteX8" fmla="*/ 2005 w 107062"/>
                <a:gd name="connsiteY8" fmla="*/ 5637 h 130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062" h="130620">
                  <a:moveTo>
                    <a:pt x="2005" y="5637"/>
                  </a:moveTo>
                  <a:cubicBezTo>
                    <a:pt x="53754" y="23492"/>
                    <a:pt x="87042" y="64648"/>
                    <a:pt x="100963" y="128199"/>
                  </a:cubicBezTo>
                  <a:lnTo>
                    <a:pt x="100963" y="128199"/>
                  </a:lnTo>
                  <a:cubicBezTo>
                    <a:pt x="101266" y="129712"/>
                    <a:pt x="102476" y="130620"/>
                    <a:pt x="103989" y="130620"/>
                  </a:cubicBezTo>
                  <a:cubicBezTo>
                    <a:pt x="104292" y="130620"/>
                    <a:pt x="104292" y="130620"/>
                    <a:pt x="104594" y="130620"/>
                  </a:cubicBezTo>
                  <a:cubicBezTo>
                    <a:pt x="106108" y="130317"/>
                    <a:pt x="107318" y="128502"/>
                    <a:pt x="107015" y="126989"/>
                  </a:cubicBezTo>
                  <a:cubicBezTo>
                    <a:pt x="92490" y="61319"/>
                    <a:pt x="57991" y="18650"/>
                    <a:pt x="4124" y="190"/>
                  </a:cubicBezTo>
                  <a:cubicBezTo>
                    <a:pt x="2611" y="-416"/>
                    <a:pt x="795" y="492"/>
                    <a:pt x="190" y="2005"/>
                  </a:cubicBezTo>
                  <a:cubicBezTo>
                    <a:pt x="-416" y="3518"/>
                    <a:pt x="492" y="5334"/>
                    <a:pt x="2005" y="5637"/>
                  </a:cubicBezTo>
                  <a:close/>
                </a:path>
              </a:pathLst>
            </a:custGeom>
            <a:grpFill/>
            <a:ln w="2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1032" name="Freeform 1031">
              <a:extLst>
                <a:ext uri="{FF2B5EF4-FFF2-40B4-BE49-F238E27FC236}">
                  <a16:creationId xmlns:a16="http://schemas.microsoft.com/office/drawing/2014/main" id="{F6749687-395B-3A24-AB13-A8D811548A1D}"/>
                </a:ext>
              </a:extLst>
            </p:cNvPr>
            <p:cNvSpPr/>
            <p:nvPr/>
          </p:nvSpPr>
          <p:spPr>
            <a:xfrm>
              <a:off x="16454849" y="6351062"/>
              <a:ext cx="142487" cy="33993"/>
            </a:xfrm>
            <a:custGeom>
              <a:avLst/>
              <a:gdLst>
                <a:gd name="connsiteX0" fmla="*/ 2932 w 142487"/>
                <a:gd name="connsiteY0" fmla="*/ 33993 h 33993"/>
                <a:gd name="connsiteX1" fmla="*/ 4747 w 142487"/>
                <a:gd name="connsiteY1" fmla="*/ 33388 h 33993"/>
                <a:gd name="connsiteX2" fmla="*/ 44694 w 142487"/>
                <a:gd name="connsiteY2" fmla="*/ 13717 h 33993"/>
                <a:gd name="connsiteX3" fmla="*/ 139112 w 142487"/>
                <a:gd name="connsiteY3" fmla="*/ 8573 h 33993"/>
                <a:gd name="connsiteX4" fmla="*/ 142441 w 142487"/>
                <a:gd name="connsiteY4" fmla="*/ 6152 h 33993"/>
                <a:gd name="connsiteX5" fmla="*/ 140020 w 142487"/>
                <a:gd name="connsiteY5" fmla="*/ 2520 h 33993"/>
                <a:gd name="connsiteX6" fmla="*/ 42878 w 142487"/>
                <a:gd name="connsiteY6" fmla="*/ 8270 h 33993"/>
                <a:gd name="connsiteX7" fmla="*/ 1419 w 142487"/>
                <a:gd name="connsiteY7" fmla="*/ 28546 h 33993"/>
                <a:gd name="connsiteX8" fmla="*/ 511 w 142487"/>
                <a:gd name="connsiteY8" fmla="*/ 32783 h 33993"/>
                <a:gd name="connsiteX9" fmla="*/ 2932 w 142487"/>
                <a:gd name="connsiteY9" fmla="*/ 33993 h 33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487" h="33993">
                  <a:moveTo>
                    <a:pt x="2932" y="33993"/>
                  </a:moveTo>
                  <a:cubicBezTo>
                    <a:pt x="3537" y="33993"/>
                    <a:pt x="4142" y="33690"/>
                    <a:pt x="4747" y="33388"/>
                  </a:cubicBezTo>
                  <a:cubicBezTo>
                    <a:pt x="17458" y="24914"/>
                    <a:pt x="30773" y="18257"/>
                    <a:pt x="44694" y="13717"/>
                  </a:cubicBezTo>
                  <a:cubicBezTo>
                    <a:pt x="45299" y="13717"/>
                    <a:pt x="89784" y="705"/>
                    <a:pt x="139112" y="8573"/>
                  </a:cubicBezTo>
                  <a:cubicBezTo>
                    <a:pt x="140625" y="9178"/>
                    <a:pt x="142138" y="7968"/>
                    <a:pt x="142441" y="6152"/>
                  </a:cubicBezTo>
                  <a:cubicBezTo>
                    <a:pt x="142743" y="4639"/>
                    <a:pt x="141533" y="2823"/>
                    <a:pt x="140020" y="2520"/>
                  </a:cubicBezTo>
                  <a:cubicBezTo>
                    <a:pt x="89179" y="-5348"/>
                    <a:pt x="44694" y="7665"/>
                    <a:pt x="42878" y="8270"/>
                  </a:cubicBezTo>
                  <a:cubicBezTo>
                    <a:pt x="28655" y="12809"/>
                    <a:pt x="14734" y="19770"/>
                    <a:pt x="1419" y="28546"/>
                  </a:cubicBezTo>
                  <a:cubicBezTo>
                    <a:pt x="-95" y="29454"/>
                    <a:pt x="-397" y="31269"/>
                    <a:pt x="511" y="32783"/>
                  </a:cubicBezTo>
                  <a:cubicBezTo>
                    <a:pt x="1116" y="33690"/>
                    <a:pt x="2024" y="33993"/>
                    <a:pt x="2932" y="33993"/>
                  </a:cubicBezTo>
                  <a:close/>
                </a:path>
              </a:pathLst>
            </a:custGeom>
            <a:grpFill/>
            <a:ln w="2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1033" name="Freeform 1032">
              <a:extLst>
                <a:ext uri="{FF2B5EF4-FFF2-40B4-BE49-F238E27FC236}">
                  <a16:creationId xmlns:a16="http://schemas.microsoft.com/office/drawing/2014/main" id="{A393199F-5638-BE51-3CBC-C0854FFD0ADD}"/>
                </a:ext>
              </a:extLst>
            </p:cNvPr>
            <p:cNvSpPr/>
            <p:nvPr/>
          </p:nvSpPr>
          <p:spPr>
            <a:xfrm>
              <a:off x="16345205" y="6549985"/>
              <a:ext cx="3026" cy="3026"/>
            </a:xfrm>
            <a:custGeom>
              <a:avLst/>
              <a:gdLst>
                <a:gd name="connsiteX0" fmla="*/ 0 w 3026"/>
                <a:gd name="connsiteY0" fmla="*/ 0 h 3026"/>
                <a:gd name="connsiteX1" fmla="*/ 0 w 3026"/>
                <a:gd name="connsiteY1" fmla="*/ 0 h 3026"/>
                <a:gd name="connsiteX2" fmla="*/ 0 w 3026"/>
                <a:gd name="connsiteY2" fmla="*/ 0 h 3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26" h="302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1034" name="Freeform 1033">
              <a:extLst>
                <a:ext uri="{FF2B5EF4-FFF2-40B4-BE49-F238E27FC236}">
                  <a16:creationId xmlns:a16="http://schemas.microsoft.com/office/drawing/2014/main" id="{B0F4C4DB-D54F-5670-0CAB-593EEE0EAF1A}"/>
                </a:ext>
              </a:extLst>
            </p:cNvPr>
            <p:cNvSpPr/>
            <p:nvPr/>
          </p:nvSpPr>
          <p:spPr>
            <a:xfrm>
              <a:off x="16342292" y="6427711"/>
              <a:ext cx="67991" cy="122576"/>
            </a:xfrm>
            <a:custGeom>
              <a:avLst/>
              <a:gdLst>
                <a:gd name="connsiteX0" fmla="*/ 2005 w 67991"/>
                <a:gd name="connsiteY0" fmla="*/ 122274 h 122576"/>
                <a:gd name="connsiteX1" fmla="*/ 2913 w 67991"/>
                <a:gd name="connsiteY1" fmla="*/ 122577 h 122576"/>
                <a:gd name="connsiteX2" fmla="*/ 5637 w 67991"/>
                <a:gd name="connsiteY2" fmla="*/ 120761 h 122576"/>
                <a:gd name="connsiteX3" fmla="*/ 67372 w 67991"/>
                <a:gd name="connsiteY3" fmla="*/ 4856 h 122576"/>
                <a:gd name="connsiteX4" fmla="*/ 66767 w 67991"/>
                <a:gd name="connsiteY4" fmla="*/ 620 h 122576"/>
                <a:gd name="connsiteX5" fmla="*/ 62530 w 67991"/>
                <a:gd name="connsiteY5" fmla="*/ 1225 h 122576"/>
                <a:gd name="connsiteX6" fmla="*/ 190 w 67991"/>
                <a:gd name="connsiteY6" fmla="*/ 118643 h 122576"/>
                <a:gd name="connsiteX7" fmla="*/ 2005 w 67991"/>
                <a:gd name="connsiteY7" fmla="*/ 122274 h 122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991" h="122576">
                  <a:moveTo>
                    <a:pt x="2005" y="122274"/>
                  </a:moveTo>
                  <a:cubicBezTo>
                    <a:pt x="2308" y="122274"/>
                    <a:pt x="2611" y="122577"/>
                    <a:pt x="2913" y="122577"/>
                  </a:cubicBezTo>
                  <a:cubicBezTo>
                    <a:pt x="4124" y="122577"/>
                    <a:pt x="5334" y="121669"/>
                    <a:pt x="5637" y="120761"/>
                  </a:cubicBezTo>
                  <a:cubicBezTo>
                    <a:pt x="23189" y="73854"/>
                    <a:pt x="43767" y="35119"/>
                    <a:pt x="67372" y="4856"/>
                  </a:cubicBezTo>
                  <a:cubicBezTo>
                    <a:pt x="68280" y="3646"/>
                    <a:pt x="68280" y="1527"/>
                    <a:pt x="66767" y="620"/>
                  </a:cubicBezTo>
                  <a:cubicBezTo>
                    <a:pt x="65556" y="-288"/>
                    <a:pt x="63438" y="-288"/>
                    <a:pt x="62530" y="1225"/>
                  </a:cubicBezTo>
                  <a:cubicBezTo>
                    <a:pt x="38623" y="31790"/>
                    <a:pt x="17742" y="71433"/>
                    <a:pt x="190" y="118643"/>
                  </a:cubicBezTo>
                  <a:cubicBezTo>
                    <a:pt x="-416" y="119853"/>
                    <a:pt x="492" y="121669"/>
                    <a:pt x="2005" y="122274"/>
                  </a:cubicBezTo>
                  <a:close/>
                </a:path>
              </a:pathLst>
            </a:custGeom>
            <a:grpFill/>
            <a:ln w="2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1035" name="Freeform 1034">
              <a:extLst>
                <a:ext uri="{FF2B5EF4-FFF2-40B4-BE49-F238E27FC236}">
                  <a16:creationId xmlns:a16="http://schemas.microsoft.com/office/drawing/2014/main" id="{8A7E4DFC-856B-BF1C-3378-E30C8DA5C2D6}"/>
                </a:ext>
              </a:extLst>
            </p:cNvPr>
            <p:cNvSpPr/>
            <p:nvPr/>
          </p:nvSpPr>
          <p:spPr>
            <a:xfrm>
              <a:off x="16303699" y="6574008"/>
              <a:ext cx="34129" cy="124564"/>
            </a:xfrm>
            <a:custGeom>
              <a:avLst/>
              <a:gdLst>
                <a:gd name="connsiteX0" fmla="*/ 32124 w 34129"/>
                <a:gd name="connsiteY0" fmla="*/ 187 h 124564"/>
                <a:gd name="connsiteX1" fmla="*/ 32124 w 34129"/>
                <a:gd name="connsiteY1" fmla="*/ 187 h 124564"/>
                <a:gd name="connsiteX2" fmla="*/ 28190 w 34129"/>
                <a:gd name="connsiteY2" fmla="*/ 2305 h 124564"/>
                <a:gd name="connsiteX3" fmla="*/ 46 w 34129"/>
                <a:gd name="connsiteY3" fmla="*/ 121236 h 124564"/>
                <a:gd name="connsiteX4" fmla="*/ 2770 w 34129"/>
                <a:gd name="connsiteY4" fmla="*/ 124565 h 124564"/>
                <a:gd name="connsiteX5" fmla="*/ 3073 w 34129"/>
                <a:gd name="connsiteY5" fmla="*/ 124565 h 124564"/>
                <a:gd name="connsiteX6" fmla="*/ 6099 w 34129"/>
                <a:gd name="connsiteY6" fmla="*/ 121841 h 124564"/>
                <a:gd name="connsiteX7" fmla="*/ 33940 w 34129"/>
                <a:gd name="connsiteY7" fmla="*/ 4121 h 124564"/>
                <a:gd name="connsiteX8" fmla="*/ 32124 w 34129"/>
                <a:gd name="connsiteY8" fmla="*/ 187 h 124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9" h="124564">
                  <a:moveTo>
                    <a:pt x="32124" y="187"/>
                  </a:moveTo>
                  <a:lnTo>
                    <a:pt x="32124" y="187"/>
                  </a:lnTo>
                  <a:cubicBezTo>
                    <a:pt x="30611" y="-419"/>
                    <a:pt x="28796" y="489"/>
                    <a:pt x="28190" y="2305"/>
                  </a:cubicBezTo>
                  <a:cubicBezTo>
                    <a:pt x="7612" y="66461"/>
                    <a:pt x="46" y="120631"/>
                    <a:pt x="46" y="121236"/>
                  </a:cubicBezTo>
                  <a:cubicBezTo>
                    <a:pt x="-256" y="122749"/>
                    <a:pt x="954" y="124262"/>
                    <a:pt x="2770" y="124565"/>
                  </a:cubicBezTo>
                  <a:cubicBezTo>
                    <a:pt x="2770" y="124565"/>
                    <a:pt x="3073" y="124565"/>
                    <a:pt x="3073" y="124565"/>
                  </a:cubicBezTo>
                  <a:cubicBezTo>
                    <a:pt x="4586" y="124565"/>
                    <a:pt x="5796" y="123354"/>
                    <a:pt x="6099" y="121841"/>
                  </a:cubicBezTo>
                  <a:cubicBezTo>
                    <a:pt x="6099" y="121236"/>
                    <a:pt x="13664" y="67672"/>
                    <a:pt x="33940" y="4121"/>
                  </a:cubicBezTo>
                  <a:cubicBezTo>
                    <a:pt x="34545" y="2305"/>
                    <a:pt x="33637" y="792"/>
                    <a:pt x="32124" y="187"/>
                  </a:cubicBezTo>
                  <a:close/>
                </a:path>
              </a:pathLst>
            </a:custGeom>
            <a:grpFill/>
            <a:ln w="2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1036" name="Freeform 1035">
              <a:extLst>
                <a:ext uri="{FF2B5EF4-FFF2-40B4-BE49-F238E27FC236}">
                  <a16:creationId xmlns:a16="http://schemas.microsoft.com/office/drawing/2014/main" id="{4E9C1921-076B-5CE0-2F3B-554A4E242FF9}"/>
                </a:ext>
              </a:extLst>
            </p:cNvPr>
            <p:cNvSpPr/>
            <p:nvPr/>
          </p:nvSpPr>
          <p:spPr>
            <a:xfrm>
              <a:off x="16616552" y="6625583"/>
              <a:ext cx="70068" cy="170434"/>
            </a:xfrm>
            <a:custGeom>
              <a:avLst/>
              <a:gdLst>
                <a:gd name="connsiteX0" fmla="*/ 1619 w 70068"/>
                <a:gd name="connsiteY0" fmla="*/ 169829 h 170434"/>
                <a:gd name="connsiteX1" fmla="*/ 3132 w 70068"/>
                <a:gd name="connsiteY1" fmla="*/ 170434 h 170434"/>
                <a:gd name="connsiteX2" fmla="*/ 5553 w 70068"/>
                <a:gd name="connsiteY2" fmla="*/ 168921 h 170434"/>
                <a:gd name="connsiteX3" fmla="*/ 70011 w 70068"/>
                <a:gd name="connsiteY3" fmla="*/ 3689 h 170434"/>
                <a:gd name="connsiteX4" fmla="*/ 67590 w 70068"/>
                <a:gd name="connsiteY4" fmla="*/ 57 h 170434"/>
                <a:gd name="connsiteX5" fmla="*/ 63959 w 70068"/>
                <a:gd name="connsiteY5" fmla="*/ 2478 h 170434"/>
                <a:gd name="connsiteX6" fmla="*/ 105 w 70068"/>
                <a:gd name="connsiteY6" fmla="*/ 165592 h 170434"/>
                <a:gd name="connsiteX7" fmla="*/ 1619 w 70068"/>
                <a:gd name="connsiteY7" fmla="*/ 169829 h 170434"/>
                <a:gd name="connsiteX8" fmla="*/ 1619 w 70068"/>
                <a:gd name="connsiteY8" fmla="*/ 169829 h 17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068" h="170434">
                  <a:moveTo>
                    <a:pt x="1619" y="169829"/>
                  </a:moveTo>
                  <a:cubicBezTo>
                    <a:pt x="2224" y="170131"/>
                    <a:pt x="2829" y="170434"/>
                    <a:pt x="3132" y="170434"/>
                  </a:cubicBezTo>
                  <a:cubicBezTo>
                    <a:pt x="4040" y="170434"/>
                    <a:pt x="4947" y="169829"/>
                    <a:pt x="5553" y="168921"/>
                  </a:cubicBezTo>
                  <a:cubicBezTo>
                    <a:pt x="35512" y="123527"/>
                    <a:pt x="57301" y="67845"/>
                    <a:pt x="70011" y="3689"/>
                  </a:cubicBezTo>
                  <a:cubicBezTo>
                    <a:pt x="70314" y="2176"/>
                    <a:pt x="69406" y="360"/>
                    <a:pt x="67590" y="57"/>
                  </a:cubicBezTo>
                  <a:cubicBezTo>
                    <a:pt x="66077" y="-245"/>
                    <a:pt x="64262" y="663"/>
                    <a:pt x="63959" y="2478"/>
                  </a:cubicBezTo>
                  <a:cubicBezTo>
                    <a:pt x="51249" y="66029"/>
                    <a:pt x="29763" y="120804"/>
                    <a:pt x="105" y="165592"/>
                  </a:cubicBezTo>
                  <a:cubicBezTo>
                    <a:pt x="-197" y="167105"/>
                    <a:pt x="105" y="168921"/>
                    <a:pt x="1619" y="169829"/>
                  </a:cubicBezTo>
                  <a:lnTo>
                    <a:pt x="1619" y="169829"/>
                  </a:lnTo>
                  <a:close/>
                </a:path>
              </a:pathLst>
            </a:custGeom>
            <a:grpFill/>
            <a:ln w="2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1037" name="Freeform 1036">
              <a:extLst>
                <a:ext uri="{FF2B5EF4-FFF2-40B4-BE49-F238E27FC236}">
                  <a16:creationId xmlns:a16="http://schemas.microsoft.com/office/drawing/2014/main" id="{A2E2D75D-EAE0-AFA6-8133-D743AAC9F665}"/>
                </a:ext>
              </a:extLst>
            </p:cNvPr>
            <p:cNvSpPr/>
            <p:nvPr/>
          </p:nvSpPr>
          <p:spPr>
            <a:xfrm>
              <a:off x="16537029" y="6389130"/>
              <a:ext cx="160008" cy="211998"/>
            </a:xfrm>
            <a:custGeom>
              <a:avLst/>
              <a:gdLst>
                <a:gd name="connsiteX0" fmla="*/ 152258 w 160008"/>
                <a:gd name="connsiteY0" fmla="*/ 211998 h 211998"/>
                <a:gd name="connsiteX1" fmla="*/ 155285 w 160008"/>
                <a:gd name="connsiteY1" fmla="*/ 209275 h 211998"/>
                <a:gd name="connsiteX2" fmla="*/ 159219 w 160008"/>
                <a:gd name="connsiteY2" fmla="*/ 174171 h 211998"/>
                <a:gd name="connsiteX3" fmla="*/ 152561 w 160008"/>
                <a:gd name="connsiteY3" fmla="*/ 100331 h 211998"/>
                <a:gd name="connsiteX4" fmla="*/ 2763 w 160008"/>
                <a:gd name="connsiteY4" fmla="*/ 465 h 211998"/>
                <a:gd name="connsiteX5" fmla="*/ 2763 w 160008"/>
                <a:gd name="connsiteY5" fmla="*/ 465 h 211998"/>
                <a:gd name="connsiteX6" fmla="*/ 39 w 160008"/>
                <a:gd name="connsiteY6" fmla="*/ 3794 h 211998"/>
                <a:gd name="connsiteX7" fmla="*/ 3368 w 160008"/>
                <a:gd name="connsiteY7" fmla="*/ 6518 h 211998"/>
                <a:gd name="connsiteX8" fmla="*/ 146811 w 160008"/>
                <a:gd name="connsiteY8" fmla="*/ 102146 h 211998"/>
                <a:gd name="connsiteX9" fmla="*/ 153469 w 160008"/>
                <a:gd name="connsiteY9" fmla="*/ 173868 h 211998"/>
                <a:gd name="connsiteX10" fmla="*/ 149535 w 160008"/>
                <a:gd name="connsiteY10" fmla="*/ 208670 h 211998"/>
                <a:gd name="connsiteX11" fmla="*/ 151956 w 160008"/>
                <a:gd name="connsiteY11" fmla="*/ 211998 h 211998"/>
                <a:gd name="connsiteX12" fmla="*/ 152258 w 160008"/>
                <a:gd name="connsiteY12" fmla="*/ 211998 h 21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0008" h="211998">
                  <a:moveTo>
                    <a:pt x="152258" y="211998"/>
                  </a:moveTo>
                  <a:cubicBezTo>
                    <a:pt x="153771" y="211998"/>
                    <a:pt x="154982" y="210788"/>
                    <a:pt x="155285" y="209275"/>
                  </a:cubicBezTo>
                  <a:cubicBezTo>
                    <a:pt x="157100" y="197473"/>
                    <a:pt x="158311" y="185670"/>
                    <a:pt x="159219" y="174171"/>
                  </a:cubicBezTo>
                  <a:cubicBezTo>
                    <a:pt x="161337" y="148145"/>
                    <a:pt x="159219" y="123330"/>
                    <a:pt x="152561" y="100331"/>
                  </a:cubicBezTo>
                  <a:cubicBezTo>
                    <a:pt x="125022" y="6820"/>
                    <a:pt x="46946" y="-2561"/>
                    <a:pt x="2763" y="465"/>
                  </a:cubicBezTo>
                  <a:lnTo>
                    <a:pt x="2763" y="465"/>
                  </a:lnTo>
                  <a:cubicBezTo>
                    <a:pt x="1249" y="465"/>
                    <a:pt x="-264" y="1978"/>
                    <a:pt x="39" y="3794"/>
                  </a:cubicBezTo>
                  <a:cubicBezTo>
                    <a:pt x="39" y="5307"/>
                    <a:pt x="1552" y="6820"/>
                    <a:pt x="3368" y="6518"/>
                  </a:cubicBezTo>
                  <a:cubicBezTo>
                    <a:pt x="45735" y="3794"/>
                    <a:pt x="120483" y="12570"/>
                    <a:pt x="146811" y="102146"/>
                  </a:cubicBezTo>
                  <a:cubicBezTo>
                    <a:pt x="153166" y="124238"/>
                    <a:pt x="155587" y="148448"/>
                    <a:pt x="153469" y="173868"/>
                  </a:cubicBezTo>
                  <a:cubicBezTo>
                    <a:pt x="152561" y="185368"/>
                    <a:pt x="151048" y="196867"/>
                    <a:pt x="149535" y="208670"/>
                  </a:cubicBezTo>
                  <a:cubicBezTo>
                    <a:pt x="149232" y="210183"/>
                    <a:pt x="150443" y="211696"/>
                    <a:pt x="151956" y="211998"/>
                  </a:cubicBezTo>
                  <a:cubicBezTo>
                    <a:pt x="151956" y="211998"/>
                    <a:pt x="151956" y="211998"/>
                    <a:pt x="152258" y="211998"/>
                  </a:cubicBezTo>
                  <a:close/>
                </a:path>
              </a:pathLst>
            </a:custGeom>
            <a:grpFill/>
            <a:ln w="2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1038" name="Freeform 1037">
              <a:extLst>
                <a:ext uri="{FF2B5EF4-FFF2-40B4-BE49-F238E27FC236}">
                  <a16:creationId xmlns:a16="http://schemas.microsoft.com/office/drawing/2014/main" id="{AA69D682-1D14-5EA2-CBC3-A970EC41FB4E}"/>
                </a:ext>
              </a:extLst>
            </p:cNvPr>
            <p:cNvSpPr/>
            <p:nvPr/>
          </p:nvSpPr>
          <p:spPr>
            <a:xfrm>
              <a:off x="16465205" y="6392574"/>
              <a:ext cx="51634" cy="25920"/>
            </a:xfrm>
            <a:custGeom>
              <a:avLst/>
              <a:gdLst>
                <a:gd name="connsiteX0" fmla="*/ 4984 w 51634"/>
                <a:gd name="connsiteY0" fmla="*/ 25467 h 25920"/>
                <a:gd name="connsiteX1" fmla="*/ 37667 w 51634"/>
                <a:gd name="connsiteY1" fmla="*/ 8823 h 25920"/>
                <a:gd name="connsiteX2" fmla="*/ 49167 w 51634"/>
                <a:gd name="connsiteY2" fmla="*/ 6099 h 25920"/>
                <a:gd name="connsiteX3" fmla="*/ 51588 w 51634"/>
                <a:gd name="connsiteY3" fmla="*/ 2468 h 25920"/>
                <a:gd name="connsiteX4" fmla="*/ 47956 w 51634"/>
                <a:gd name="connsiteY4" fmla="*/ 47 h 25920"/>
                <a:gd name="connsiteX5" fmla="*/ 35549 w 51634"/>
                <a:gd name="connsiteY5" fmla="*/ 2770 h 25920"/>
                <a:gd name="connsiteX6" fmla="*/ 1352 w 51634"/>
                <a:gd name="connsiteY6" fmla="*/ 20020 h 25920"/>
                <a:gd name="connsiteX7" fmla="*/ 747 w 51634"/>
                <a:gd name="connsiteY7" fmla="*/ 24257 h 25920"/>
                <a:gd name="connsiteX8" fmla="*/ 3168 w 51634"/>
                <a:gd name="connsiteY8" fmla="*/ 25467 h 25920"/>
                <a:gd name="connsiteX9" fmla="*/ 4984 w 51634"/>
                <a:gd name="connsiteY9" fmla="*/ 25467 h 2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634" h="25920">
                  <a:moveTo>
                    <a:pt x="4984" y="25467"/>
                  </a:moveTo>
                  <a:cubicBezTo>
                    <a:pt x="15273" y="18204"/>
                    <a:pt x="26470" y="12454"/>
                    <a:pt x="37667" y="8823"/>
                  </a:cubicBezTo>
                  <a:cubicBezTo>
                    <a:pt x="37667" y="8823"/>
                    <a:pt x="42206" y="7612"/>
                    <a:pt x="49167" y="6099"/>
                  </a:cubicBezTo>
                  <a:cubicBezTo>
                    <a:pt x="50680" y="5797"/>
                    <a:pt x="51890" y="4283"/>
                    <a:pt x="51588" y="2468"/>
                  </a:cubicBezTo>
                  <a:cubicBezTo>
                    <a:pt x="51285" y="955"/>
                    <a:pt x="49772" y="-256"/>
                    <a:pt x="47956" y="47"/>
                  </a:cubicBezTo>
                  <a:cubicBezTo>
                    <a:pt x="40391" y="1560"/>
                    <a:pt x="35851" y="2770"/>
                    <a:pt x="35549" y="2770"/>
                  </a:cubicBezTo>
                  <a:cubicBezTo>
                    <a:pt x="23746" y="6402"/>
                    <a:pt x="12247" y="12454"/>
                    <a:pt x="1352" y="20020"/>
                  </a:cubicBezTo>
                  <a:cubicBezTo>
                    <a:pt x="-161" y="20928"/>
                    <a:pt x="-464" y="22743"/>
                    <a:pt x="747" y="24257"/>
                  </a:cubicBezTo>
                  <a:cubicBezTo>
                    <a:pt x="1352" y="25164"/>
                    <a:pt x="2260" y="25467"/>
                    <a:pt x="3168" y="25467"/>
                  </a:cubicBezTo>
                  <a:cubicBezTo>
                    <a:pt x="3773" y="26072"/>
                    <a:pt x="4378" y="26072"/>
                    <a:pt x="4984" y="25467"/>
                  </a:cubicBezTo>
                  <a:close/>
                </a:path>
              </a:pathLst>
            </a:custGeom>
            <a:grpFill/>
            <a:ln w="2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1039" name="Freeform 1038">
              <a:extLst>
                <a:ext uri="{FF2B5EF4-FFF2-40B4-BE49-F238E27FC236}">
                  <a16:creationId xmlns:a16="http://schemas.microsoft.com/office/drawing/2014/main" id="{65E3D20D-5EFE-C7A1-9559-8298C37E9D19}"/>
                </a:ext>
              </a:extLst>
            </p:cNvPr>
            <p:cNvSpPr/>
            <p:nvPr/>
          </p:nvSpPr>
          <p:spPr>
            <a:xfrm>
              <a:off x="16335475" y="6426515"/>
              <a:ext cx="119279" cy="278110"/>
            </a:xfrm>
            <a:custGeom>
              <a:avLst/>
              <a:gdLst>
                <a:gd name="connsiteX0" fmla="*/ 2770 w 119279"/>
                <a:gd name="connsiteY0" fmla="*/ 278110 h 278110"/>
                <a:gd name="connsiteX1" fmla="*/ 2770 w 119279"/>
                <a:gd name="connsiteY1" fmla="*/ 278110 h 278110"/>
                <a:gd name="connsiteX2" fmla="*/ 3073 w 119279"/>
                <a:gd name="connsiteY2" fmla="*/ 278110 h 278110"/>
                <a:gd name="connsiteX3" fmla="*/ 6099 w 119279"/>
                <a:gd name="connsiteY3" fmla="*/ 275387 h 278110"/>
                <a:gd name="connsiteX4" fmla="*/ 118372 w 119279"/>
                <a:gd name="connsiteY4" fmla="*/ 5145 h 278110"/>
                <a:gd name="connsiteX5" fmla="*/ 118372 w 119279"/>
                <a:gd name="connsiteY5" fmla="*/ 908 h 278110"/>
                <a:gd name="connsiteX6" fmla="*/ 114135 w 119279"/>
                <a:gd name="connsiteY6" fmla="*/ 908 h 278110"/>
                <a:gd name="connsiteX7" fmla="*/ 46 w 119279"/>
                <a:gd name="connsiteY7" fmla="*/ 274479 h 278110"/>
                <a:gd name="connsiteX8" fmla="*/ 2770 w 119279"/>
                <a:gd name="connsiteY8" fmla="*/ 278110 h 278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279" h="278110">
                  <a:moveTo>
                    <a:pt x="2770" y="278110"/>
                  </a:moveTo>
                  <a:lnTo>
                    <a:pt x="2770" y="278110"/>
                  </a:lnTo>
                  <a:cubicBezTo>
                    <a:pt x="2770" y="278110"/>
                    <a:pt x="3073" y="278110"/>
                    <a:pt x="3073" y="278110"/>
                  </a:cubicBezTo>
                  <a:cubicBezTo>
                    <a:pt x="4586" y="278110"/>
                    <a:pt x="5796" y="276900"/>
                    <a:pt x="6099" y="275387"/>
                  </a:cubicBezTo>
                  <a:cubicBezTo>
                    <a:pt x="6401" y="273571"/>
                    <a:pt x="33032" y="84734"/>
                    <a:pt x="118372" y="5145"/>
                  </a:cubicBezTo>
                  <a:cubicBezTo>
                    <a:pt x="119582" y="3934"/>
                    <a:pt x="119582" y="2118"/>
                    <a:pt x="118372" y="908"/>
                  </a:cubicBezTo>
                  <a:cubicBezTo>
                    <a:pt x="117161" y="-303"/>
                    <a:pt x="115346" y="-303"/>
                    <a:pt x="114135" y="908"/>
                  </a:cubicBezTo>
                  <a:cubicBezTo>
                    <a:pt x="27282" y="81708"/>
                    <a:pt x="349" y="272663"/>
                    <a:pt x="46" y="274479"/>
                  </a:cubicBezTo>
                  <a:cubicBezTo>
                    <a:pt x="-256" y="276295"/>
                    <a:pt x="954" y="277808"/>
                    <a:pt x="2770" y="278110"/>
                  </a:cubicBezTo>
                  <a:close/>
                </a:path>
              </a:pathLst>
            </a:custGeom>
            <a:grpFill/>
            <a:ln w="2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1040" name="Freeform 1039">
              <a:extLst>
                <a:ext uri="{FF2B5EF4-FFF2-40B4-BE49-F238E27FC236}">
                  <a16:creationId xmlns:a16="http://schemas.microsoft.com/office/drawing/2014/main" id="{1F7DA829-70E9-030E-B4D4-C1CBADCE8DEF}"/>
                </a:ext>
              </a:extLst>
            </p:cNvPr>
            <p:cNvSpPr/>
            <p:nvPr/>
          </p:nvSpPr>
          <p:spPr>
            <a:xfrm>
              <a:off x="16580437" y="6637990"/>
              <a:ext cx="60919" cy="147435"/>
            </a:xfrm>
            <a:custGeom>
              <a:avLst/>
              <a:gdLst>
                <a:gd name="connsiteX0" fmla="*/ 58614 w 60919"/>
                <a:gd name="connsiteY0" fmla="*/ 58 h 147435"/>
                <a:gd name="connsiteX1" fmla="*/ 58614 w 60919"/>
                <a:gd name="connsiteY1" fmla="*/ 58 h 147435"/>
                <a:gd name="connsiteX2" fmla="*/ 54983 w 60919"/>
                <a:gd name="connsiteY2" fmla="*/ 2176 h 147435"/>
                <a:gd name="connsiteX3" fmla="*/ 511 w 60919"/>
                <a:gd name="connsiteY3" fmla="*/ 142593 h 147435"/>
                <a:gd name="connsiteX4" fmla="*/ 1419 w 60919"/>
                <a:gd name="connsiteY4" fmla="*/ 146830 h 147435"/>
                <a:gd name="connsiteX5" fmla="*/ 3234 w 60919"/>
                <a:gd name="connsiteY5" fmla="*/ 147435 h 147435"/>
                <a:gd name="connsiteX6" fmla="*/ 5655 w 60919"/>
                <a:gd name="connsiteY6" fmla="*/ 145922 h 147435"/>
                <a:gd name="connsiteX7" fmla="*/ 60733 w 60919"/>
                <a:gd name="connsiteY7" fmla="*/ 3689 h 147435"/>
                <a:gd name="connsiteX8" fmla="*/ 58614 w 60919"/>
                <a:gd name="connsiteY8" fmla="*/ 58 h 14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19" h="147435">
                  <a:moveTo>
                    <a:pt x="58614" y="58"/>
                  </a:moveTo>
                  <a:lnTo>
                    <a:pt x="58614" y="58"/>
                  </a:lnTo>
                  <a:cubicBezTo>
                    <a:pt x="57101" y="-245"/>
                    <a:pt x="55285" y="663"/>
                    <a:pt x="54983" y="2176"/>
                  </a:cubicBezTo>
                  <a:cubicBezTo>
                    <a:pt x="44088" y="47267"/>
                    <a:pt x="29260" y="99318"/>
                    <a:pt x="511" y="142593"/>
                  </a:cubicBezTo>
                  <a:cubicBezTo>
                    <a:pt x="-397" y="144106"/>
                    <a:pt x="-95" y="145922"/>
                    <a:pt x="1419" y="146830"/>
                  </a:cubicBezTo>
                  <a:cubicBezTo>
                    <a:pt x="2024" y="147133"/>
                    <a:pt x="2629" y="147435"/>
                    <a:pt x="3234" y="147435"/>
                  </a:cubicBezTo>
                  <a:cubicBezTo>
                    <a:pt x="4142" y="147435"/>
                    <a:pt x="5050" y="146830"/>
                    <a:pt x="5655" y="145922"/>
                  </a:cubicBezTo>
                  <a:cubicBezTo>
                    <a:pt x="34707" y="102042"/>
                    <a:pt x="49838" y="49386"/>
                    <a:pt x="60733" y="3689"/>
                  </a:cubicBezTo>
                  <a:cubicBezTo>
                    <a:pt x="61338" y="2176"/>
                    <a:pt x="60430" y="663"/>
                    <a:pt x="58614" y="58"/>
                  </a:cubicBezTo>
                  <a:close/>
                </a:path>
              </a:pathLst>
            </a:custGeom>
            <a:grpFill/>
            <a:ln w="2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1041" name="Freeform 1040">
              <a:extLst>
                <a:ext uri="{FF2B5EF4-FFF2-40B4-BE49-F238E27FC236}">
                  <a16:creationId xmlns:a16="http://schemas.microsoft.com/office/drawing/2014/main" id="{C516B240-B627-019C-B9FE-135A01927087}"/>
                </a:ext>
              </a:extLst>
            </p:cNvPr>
            <p:cNvSpPr/>
            <p:nvPr/>
          </p:nvSpPr>
          <p:spPr>
            <a:xfrm>
              <a:off x="16640678" y="6503191"/>
              <a:ext cx="14072" cy="101265"/>
            </a:xfrm>
            <a:custGeom>
              <a:avLst/>
              <a:gdLst>
                <a:gd name="connsiteX0" fmla="*/ 9268 w 14072"/>
                <a:gd name="connsiteY0" fmla="*/ 98845 h 101265"/>
                <a:gd name="connsiteX1" fmla="*/ 5939 w 14072"/>
                <a:gd name="connsiteY1" fmla="*/ 2005 h 101265"/>
                <a:gd name="connsiteX2" fmla="*/ 2005 w 14072"/>
                <a:gd name="connsiteY2" fmla="*/ 190 h 101265"/>
                <a:gd name="connsiteX3" fmla="*/ 190 w 14072"/>
                <a:gd name="connsiteY3" fmla="*/ 4124 h 101265"/>
                <a:gd name="connsiteX4" fmla="*/ 3216 w 14072"/>
                <a:gd name="connsiteY4" fmla="*/ 97634 h 101265"/>
                <a:gd name="connsiteX5" fmla="*/ 5637 w 14072"/>
                <a:gd name="connsiteY5" fmla="*/ 101266 h 101265"/>
                <a:gd name="connsiteX6" fmla="*/ 5637 w 14072"/>
                <a:gd name="connsiteY6" fmla="*/ 101266 h 101265"/>
                <a:gd name="connsiteX7" fmla="*/ 6242 w 14072"/>
                <a:gd name="connsiteY7" fmla="*/ 101266 h 101265"/>
                <a:gd name="connsiteX8" fmla="*/ 9268 w 14072"/>
                <a:gd name="connsiteY8" fmla="*/ 98845 h 101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72" h="101265">
                  <a:moveTo>
                    <a:pt x="9268" y="98845"/>
                  </a:moveTo>
                  <a:cubicBezTo>
                    <a:pt x="14413" y="70095"/>
                    <a:pt x="18044" y="36202"/>
                    <a:pt x="5939" y="2005"/>
                  </a:cubicBezTo>
                  <a:cubicBezTo>
                    <a:pt x="5334" y="492"/>
                    <a:pt x="3518" y="-416"/>
                    <a:pt x="2005" y="190"/>
                  </a:cubicBezTo>
                  <a:cubicBezTo>
                    <a:pt x="492" y="795"/>
                    <a:pt x="-416" y="2611"/>
                    <a:pt x="190" y="4124"/>
                  </a:cubicBezTo>
                  <a:cubicBezTo>
                    <a:pt x="11992" y="36807"/>
                    <a:pt x="8360" y="69793"/>
                    <a:pt x="3216" y="97634"/>
                  </a:cubicBezTo>
                  <a:cubicBezTo>
                    <a:pt x="2913" y="99147"/>
                    <a:pt x="4124" y="100963"/>
                    <a:pt x="5637" y="101266"/>
                  </a:cubicBezTo>
                  <a:lnTo>
                    <a:pt x="5637" y="101266"/>
                  </a:lnTo>
                  <a:cubicBezTo>
                    <a:pt x="5939" y="101266"/>
                    <a:pt x="5939" y="101266"/>
                    <a:pt x="6242" y="101266"/>
                  </a:cubicBezTo>
                  <a:cubicBezTo>
                    <a:pt x="7453" y="101266"/>
                    <a:pt x="8966" y="100358"/>
                    <a:pt x="9268" y="98845"/>
                  </a:cubicBezTo>
                  <a:close/>
                </a:path>
              </a:pathLst>
            </a:custGeom>
            <a:grpFill/>
            <a:ln w="2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1042" name="Freeform 1041">
              <a:extLst>
                <a:ext uri="{FF2B5EF4-FFF2-40B4-BE49-F238E27FC236}">
                  <a16:creationId xmlns:a16="http://schemas.microsoft.com/office/drawing/2014/main" id="{1A0A6B13-547B-9661-390B-30A802AED26F}"/>
                </a:ext>
              </a:extLst>
            </p:cNvPr>
            <p:cNvSpPr/>
            <p:nvPr/>
          </p:nvSpPr>
          <p:spPr>
            <a:xfrm>
              <a:off x="16415182" y="6437035"/>
              <a:ext cx="207528" cy="115370"/>
            </a:xfrm>
            <a:custGeom>
              <a:avLst/>
              <a:gdLst>
                <a:gd name="connsiteX0" fmla="*/ 28678 w 207528"/>
                <a:gd name="connsiteY0" fmla="*/ 56662 h 115370"/>
                <a:gd name="connsiteX1" fmla="*/ 232 w 207528"/>
                <a:gd name="connsiteY1" fmla="*/ 111134 h 115370"/>
                <a:gd name="connsiteX2" fmla="*/ 232 w 207528"/>
                <a:gd name="connsiteY2" fmla="*/ 111134 h 115370"/>
                <a:gd name="connsiteX3" fmla="*/ 1745 w 207528"/>
                <a:gd name="connsiteY3" fmla="*/ 115068 h 115370"/>
                <a:gd name="connsiteX4" fmla="*/ 2956 w 207528"/>
                <a:gd name="connsiteY4" fmla="*/ 115371 h 115370"/>
                <a:gd name="connsiteX5" fmla="*/ 5679 w 207528"/>
                <a:gd name="connsiteY5" fmla="*/ 113555 h 115370"/>
                <a:gd name="connsiteX6" fmla="*/ 33520 w 207528"/>
                <a:gd name="connsiteY6" fmla="*/ 59991 h 115370"/>
                <a:gd name="connsiteX7" fmla="*/ 148820 w 207528"/>
                <a:gd name="connsiteY7" fmla="*/ 7032 h 115370"/>
                <a:gd name="connsiteX8" fmla="*/ 202384 w 207528"/>
                <a:gd name="connsiteY8" fmla="*/ 32755 h 115370"/>
                <a:gd name="connsiteX9" fmla="*/ 206621 w 207528"/>
                <a:gd name="connsiteY9" fmla="*/ 32755 h 115370"/>
                <a:gd name="connsiteX10" fmla="*/ 206621 w 207528"/>
                <a:gd name="connsiteY10" fmla="*/ 28518 h 115370"/>
                <a:gd name="connsiteX11" fmla="*/ 149728 w 207528"/>
                <a:gd name="connsiteY11" fmla="*/ 1282 h 115370"/>
                <a:gd name="connsiteX12" fmla="*/ 28678 w 207528"/>
                <a:gd name="connsiteY12" fmla="*/ 56662 h 11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7528" h="115370">
                  <a:moveTo>
                    <a:pt x="28678" y="56662"/>
                  </a:moveTo>
                  <a:cubicBezTo>
                    <a:pt x="18692" y="71793"/>
                    <a:pt x="9008" y="90253"/>
                    <a:pt x="232" y="111134"/>
                  </a:cubicBezTo>
                  <a:lnTo>
                    <a:pt x="232" y="111134"/>
                  </a:lnTo>
                  <a:cubicBezTo>
                    <a:pt x="-373" y="112647"/>
                    <a:pt x="232" y="114463"/>
                    <a:pt x="1745" y="115068"/>
                  </a:cubicBezTo>
                  <a:cubicBezTo>
                    <a:pt x="2048" y="115068"/>
                    <a:pt x="2653" y="115371"/>
                    <a:pt x="2956" y="115371"/>
                  </a:cubicBezTo>
                  <a:cubicBezTo>
                    <a:pt x="4166" y="115371"/>
                    <a:pt x="5377" y="114766"/>
                    <a:pt x="5679" y="113555"/>
                  </a:cubicBezTo>
                  <a:cubicBezTo>
                    <a:pt x="14153" y="92674"/>
                    <a:pt x="23837" y="74820"/>
                    <a:pt x="33520" y="59991"/>
                  </a:cubicBezTo>
                  <a:cubicBezTo>
                    <a:pt x="59243" y="21255"/>
                    <a:pt x="104637" y="677"/>
                    <a:pt x="148820" y="7032"/>
                  </a:cubicBezTo>
                  <a:cubicBezTo>
                    <a:pt x="170609" y="10361"/>
                    <a:pt x="188463" y="18834"/>
                    <a:pt x="202384" y="32755"/>
                  </a:cubicBezTo>
                  <a:cubicBezTo>
                    <a:pt x="203595" y="33965"/>
                    <a:pt x="205410" y="33965"/>
                    <a:pt x="206621" y="32755"/>
                  </a:cubicBezTo>
                  <a:cubicBezTo>
                    <a:pt x="207831" y="31544"/>
                    <a:pt x="207831" y="29729"/>
                    <a:pt x="206621" y="28518"/>
                  </a:cubicBezTo>
                  <a:cubicBezTo>
                    <a:pt x="191792" y="13690"/>
                    <a:pt x="172727" y="4611"/>
                    <a:pt x="149728" y="1282"/>
                  </a:cubicBezTo>
                  <a:cubicBezTo>
                    <a:pt x="103124" y="-5678"/>
                    <a:pt x="55612" y="16111"/>
                    <a:pt x="28678" y="56662"/>
                  </a:cubicBezTo>
                  <a:close/>
                </a:path>
              </a:pathLst>
            </a:custGeom>
            <a:grpFill/>
            <a:ln w="2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1043" name="Freeform 1042">
              <a:extLst>
                <a:ext uri="{FF2B5EF4-FFF2-40B4-BE49-F238E27FC236}">
                  <a16:creationId xmlns:a16="http://schemas.microsoft.com/office/drawing/2014/main" id="{82978A90-36EE-F4AE-C5DA-58E1DEC7CD15}"/>
                </a:ext>
              </a:extLst>
            </p:cNvPr>
            <p:cNvSpPr/>
            <p:nvPr/>
          </p:nvSpPr>
          <p:spPr>
            <a:xfrm>
              <a:off x="16372697" y="6574308"/>
              <a:ext cx="37631" cy="135764"/>
            </a:xfrm>
            <a:custGeom>
              <a:avLst/>
              <a:gdLst>
                <a:gd name="connsiteX0" fmla="*/ 35756 w 37631"/>
                <a:gd name="connsiteY0" fmla="*/ 190 h 135764"/>
                <a:gd name="connsiteX1" fmla="*/ 35756 w 37631"/>
                <a:gd name="connsiteY1" fmla="*/ 190 h 135764"/>
                <a:gd name="connsiteX2" fmla="*/ 31822 w 37631"/>
                <a:gd name="connsiteY2" fmla="*/ 2005 h 135764"/>
                <a:gd name="connsiteX3" fmla="*/ 47 w 37631"/>
                <a:gd name="connsiteY3" fmla="*/ 132436 h 135764"/>
                <a:gd name="connsiteX4" fmla="*/ 2468 w 37631"/>
                <a:gd name="connsiteY4" fmla="*/ 135765 h 135764"/>
                <a:gd name="connsiteX5" fmla="*/ 2770 w 37631"/>
                <a:gd name="connsiteY5" fmla="*/ 135765 h 135764"/>
                <a:gd name="connsiteX6" fmla="*/ 5797 w 37631"/>
                <a:gd name="connsiteY6" fmla="*/ 133041 h 135764"/>
                <a:gd name="connsiteX7" fmla="*/ 37269 w 37631"/>
                <a:gd name="connsiteY7" fmla="*/ 3821 h 135764"/>
                <a:gd name="connsiteX8" fmla="*/ 35756 w 37631"/>
                <a:gd name="connsiteY8" fmla="*/ 190 h 13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631" h="135764">
                  <a:moveTo>
                    <a:pt x="35756" y="190"/>
                  </a:moveTo>
                  <a:lnTo>
                    <a:pt x="35756" y="190"/>
                  </a:lnTo>
                  <a:cubicBezTo>
                    <a:pt x="34243" y="-416"/>
                    <a:pt x="32427" y="492"/>
                    <a:pt x="31822" y="2005"/>
                  </a:cubicBezTo>
                  <a:cubicBezTo>
                    <a:pt x="9428" y="67069"/>
                    <a:pt x="349" y="131831"/>
                    <a:pt x="47" y="132436"/>
                  </a:cubicBezTo>
                  <a:cubicBezTo>
                    <a:pt x="-256" y="133949"/>
                    <a:pt x="955" y="135462"/>
                    <a:pt x="2468" y="135765"/>
                  </a:cubicBezTo>
                  <a:cubicBezTo>
                    <a:pt x="2770" y="135765"/>
                    <a:pt x="2770" y="135765"/>
                    <a:pt x="2770" y="135765"/>
                  </a:cubicBezTo>
                  <a:cubicBezTo>
                    <a:pt x="4283" y="135765"/>
                    <a:pt x="5494" y="134554"/>
                    <a:pt x="5797" y="133041"/>
                  </a:cubicBezTo>
                  <a:cubicBezTo>
                    <a:pt x="5797" y="132436"/>
                    <a:pt x="14875" y="68280"/>
                    <a:pt x="37269" y="3821"/>
                  </a:cubicBezTo>
                  <a:cubicBezTo>
                    <a:pt x="38177" y="2611"/>
                    <a:pt x="37269" y="795"/>
                    <a:pt x="35756" y="190"/>
                  </a:cubicBezTo>
                  <a:close/>
                </a:path>
              </a:pathLst>
            </a:custGeom>
            <a:grpFill/>
            <a:ln w="2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1044" name="Freeform 1043">
              <a:extLst>
                <a:ext uri="{FF2B5EF4-FFF2-40B4-BE49-F238E27FC236}">
                  <a16:creationId xmlns:a16="http://schemas.microsoft.com/office/drawing/2014/main" id="{E9AD15E3-6EEF-0488-E87E-36A38739B67E}"/>
                </a:ext>
              </a:extLst>
            </p:cNvPr>
            <p:cNvSpPr/>
            <p:nvPr/>
          </p:nvSpPr>
          <p:spPr>
            <a:xfrm>
              <a:off x="16558262" y="6692633"/>
              <a:ext cx="34072" cy="66161"/>
            </a:xfrm>
            <a:custGeom>
              <a:avLst/>
              <a:gdLst>
                <a:gd name="connsiteX0" fmla="*/ 1503 w 34072"/>
                <a:gd name="connsiteY0" fmla="*/ 65556 h 66161"/>
                <a:gd name="connsiteX1" fmla="*/ 3016 w 34072"/>
                <a:gd name="connsiteY1" fmla="*/ 66161 h 66161"/>
                <a:gd name="connsiteX2" fmla="*/ 5437 w 34072"/>
                <a:gd name="connsiteY2" fmla="*/ 64951 h 66161"/>
                <a:gd name="connsiteX3" fmla="*/ 33883 w 34072"/>
                <a:gd name="connsiteY3" fmla="*/ 4124 h 66161"/>
                <a:gd name="connsiteX4" fmla="*/ 32068 w 34072"/>
                <a:gd name="connsiteY4" fmla="*/ 190 h 66161"/>
                <a:gd name="connsiteX5" fmla="*/ 28134 w 34072"/>
                <a:gd name="connsiteY5" fmla="*/ 2005 h 66161"/>
                <a:gd name="connsiteX6" fmla="*/ 28134 w 34072"/>
                <a:gd name="connsiteY6" fmla="*/ 2005 h 66161"/>
                <a:gd name="connsiteX7" fmla="*/ 292 w 34072"/>
                <a:gd name="connsiteY7" fmla="*/ 61622 h 66161"/>
                <a:gd name="connsiteX8" fmla="*/ 1503 w 34072"/>
                <a:gd name="connsiteY8" fmla="*/ 65556 h 6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072" h="66161">
                  <a:moveTo>
                    <a:pt x="1503" y="65556"/>
                  </a:moveTo>
                  <a:cubicBezTo>
                    <a:pt x="2108" y="65859"/>
                    <a:pt x="2713" y="66161"/>
                    <a:pt x="3016" y="66161"/>
                  </a:cubicBezTo>
                  <a:cubicBezTo>
                    <a:pt x="3924" y="66161"/>
                    <a:pt x="4832" y="65556"/>
                    <a:pt x="5437" y="64951"/>
                  </a:cubicBezTo>
                  <a:cubicBezTo>
                    <a:pt x="14818" y="50728"/>
                    <a:pt x="24502" y="30149"/>
                    <a:pt x="33883" y="4124"/>
                  </a:cubicBezTo>
                  <a:cubicBezTo>
                    <a:pt x="34489" y="2611"/>
                    <a:pt x="33581" y="795"/>
                    <a:pt x="32068" y="190"/>
                  </a:cubicBezTo>
                  <a:cubicBezTo>
                    <a:pt x="30555" y="-416"/>
                    <a:pt x="28739" y="492"/>
                    <a:pt x="28134" y="2005"/>
                  </a:cubicBezTo>
                  <a:lnTo>
                    <a:pt x="28134" y="2005"/>
                  </a:lnTo>
                  <a:cubicBezTo>
                    <a:pt x="18752" y="27728"/>
                    <a:pt x="9371" y="47701"/>
                    <a:pt x="292" y="61622"/>
                  </a:cubicBezTo>
                  <a:cubicBezTo>
                    <a:pt x="-313" y="62833"/>
                    <a:pt x="-10" y="64648"/>
                    <a:pt x="1503" y="65556"/>
                  </a:cubicBezTo>
                  <a:close/>
                </a:path>
              </a:pathLst>
            </a:custGeom>
            <a:grpFill/>
            <a:ln w="2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1045" name="Freeform 1044">
              <a:extLst>
                <a:ext uri="{FF2B5EF4-FFF2-40B4-BE49-F238E27FC236}">
                  <a16:creationId xmlns:a16="http://schemas.microsoft.com/office/drawing/2014/main" id="{6A605654-6E2C-CE7B-9634-B307BA2615EF}"/>
                </a:ext>
              </a:extLst>
            </p:cNvPr>
            <p:cNvSpPr/>
            <p:nvPr/>
          </p:nvSpPr>
          <p:spPr>
            <a:xfrm>
              <a:off x="16484851" y="6483096"/>
              <a:ext cx="137702" cy="197621"/>
            </a:xfrm>
            <a:custGeom>
              <a:avLst/>
              <a:gdLst>
                <a:gd name="connsiteX0" fmla="*/ 107899 w 137702"/>
                <a:gd name="connsiteY0" fmla="*/ 193385 h 197621"/>
                <a:gd name="connsiteX1" fmla="*/ 107899 w 137702"/>
                <a:gd name="connsiteY1" fmla="*/ 193385 h 197621"/>
                <a:gd name="connsiteX2" fmla="*/ 109715 w 137702"/>
                <a:gd name="connsiteY2" fmla="*/ 197319 h 197621"/>
                <a:gd name="connsiteX3" fmla="*/ 110623 w 137702"/>
                <a:gd name="connsiteY3" fmla="*/ 197621 h 197621"/>
                <a:gd name="connsiteX4" fmla="*/ 113649 w 137702"/>
                <a:gd name="connsiteY4" fmla="*/ 195503 h 197621"/>
                <a:gd name="connsiteX5" fmla="*/ 137254 w 137702"/>
                <a:gd name="connsiteY5" fmla="*/ 98664 h 197621"/>
                <a:gd name="connsiteX6" fmla="*/ 133319 w 137702"/>
                <a:gd name="connsiteY6" fmla="*/ 56902 h 197621"/>
                <a:gd name="connsiteX7" fmla="*/ 71282 w 137702"/>
                <a:gd name="connsiteY7" fmla="*/ 916 h 197621"/>
                <a:gd name="connsiteX8" fmla="*/ 1073 w 137702"/>
                <a:gd name="connsiteY8" fmla="*/ 20890 h 197621"/>
                <a:gd name="connsiteX9" fmla="*/ 771 w 137702"/>
                <a:gd name="connsiteY9" fmla="*/ 25126 h 197621"/>
                <a:gd name="connsiteX10" fmla="*/ 5007 w 137702"/>
                <a:gd name="connsiteY10" fmla="*/ 25429 h 197621"/>
                <a:gd name="connsiteX11" fmla="*/ 70374 w 137702"/>
                <a:gd name="connsiteY11" fmla="*/ 6666 h 197621"/>
                <a:gd name="connsiteX12" fmla="*/ 127570 w 137702"/>
                <a:gd name="connsiteY12" fmla="*/ 58112 h 197621"/>
                <a:gd name="connsiteX13" fmla="*/ 131201 w 137702"/>
                <a:gd name="connsiteY13" fmla="*/ 97453 h 197621"/>
                <a:gd name="connsiteX14" fmla="*/ 107899 w 137702"/>
                <a:gd name="connsiteY14" fmla="*/ 193385 h 19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7702" h="197621">
                  <a:moveTo>
                    <a:pt x="107899" y="193385"/>
                  </a:moveTo>
                  <a:lnTo>
                    <a:pt x="107899" y="193385"/>
                  </a:lnTo>
                  <a:cubicBezTo>
                    <a:pt x="107294" y="194898"/>
                    <a:pt x="108202" y="196713"/>
                    <a:pt x="109715" y="197319"/>
                  </a:cubicBezTo>
                  <a:cubicBezTo>
                    <a:pt x="110017" y="197319"/>
                    <a:pt x="110320" y="197621"/>
                    <a:pt x="110623" y="197621"/>
                  </a:cubicBezTo>
                  <a:cubicBezTo>
                    <a:pt x="111833" y="197621"/>
                    <a:pt x="113044" y="196713"/>
                    <a:pt x="113649" y="195503"/>
                  </a:cubicBezTo>
                  <a:cubicBezTo>
                    <a:pt x="126662" y="155859"/>
                    <a:pt x="135740" y="115005"/>
                    <a:pt x="137254" y="98664"/>
                  </a:cubicBezTo>
                  <a:cubicBezTo>
                    <a:pt x="138464" y="83835"/>
                    <a:pt x="137254" y="69914"/>
                    <a:pt x="133319" y="56902"/>
                  </a:cubicBezTo>
                  <a:cubicBezTo>
                    <a:pt x="121517" y="16350"/>
                    <a:pt x="93071" y="4245"/>
                    <a:pt x="71282" y="916"/>
                  </a:cubicBezTo>
                  <a:cubicBezTo>
                    <a:pt x="46467" y="-2715"/>
                    <a:pt x="21046" y="4548"/>
                    <a:pt x="1073" y="20890"/>
                  </a:cubicBezTo>
                  <a:cubicBezTo>
                    <a:pt x="-137" y="22100"/>
                    <a:pt x="-440" y="23916"/>
                    <a:pt x="771" y="25126"/>
                  </a:cubicBezTo>
                  <a:cubicBezTo>
                    <a:pt x="1678" y="26337"/>
                    <a:pt x="3797" y="26639"/>
                    <a:pt x="5007" y="25429"/>
                  </a:cubicBezTo>
                  <a:cubicBezTo>
                    <a:pt x="23770" y="10298"/>
                    <a:pt x="47375" y="3337"/>
                    <a:pt x="70374" y="6666"/>
                  </a:cubicBezTo>
                  <a:cubicBezTo>
                    <a:pt x="99426" y="10903"/>
                    <a:pt x="118794" y="28153"/>
                    <a:pt x="127570" y="58112"/>
                  </a:cubicBezTo>
                  <a:cubicBezTo>
                    <a:pt x="131201" y="70217"/>
                    <a:pt x="132412" y="83532"/>
                    <a:pt x="131201" y="97453"/>
                  </a:cubicBezTo>
                  <a:cubicBezTo>
                    <a:pt x="129991" y="113492"/>
                    <a:pt x="120609" y="154649"/>
                    <a:pt x="107899" y="193385"/>
                  </a:cubicBezTo>
                  <a:close/>
                </a:path>
              </a:pathLst>
            </a:custGeom>
            <a:grpFill/>
            <a:ln w="2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1046" name="Freeform 1045">
              <a:extLst>
                <a:ext uri="{FF2B5EF4-FFF2-40B4-BE49-F238E27FC236}">
                  <a16:creationId xmlns:a16="http://schemas.microsoft.com/office/drawing/2014/main" id="{42F02637-699E-1441-30C8-6FA5A6176ADC}"/>
                </a:ext>
              </a:extLst>
            </p:cNvPr>
            <p:cNvSpPr/>
            <p:nvPr/>
          </p:nvSpPr>
          <p:spPr>
            <a:xfrm>
              <a:off x="16415064" y="6532006"/>
              <a:ext cx="52221" cy="181697"/>
            </a:xfrm>
            <a:custGeom>
              <a:avLst/>
              <a:gdLst>
                <a:gd name="connsiteX0" fmla="*/ 2770 w 52221"/>
                <a:gd name="connsiteY0" fmla="*/ 181698 h 181697"/>
                <a:gd name="connsiteX1" fmla="*/ 3073 w 52221"/>
                <a:gd name="connsiteY1" fmla="*/ 181698 h 181697"/>
                <a:gd name="connsiteX2" fmla="*/ 6099 w 52221"/>
                <a:gd name="connsiteY2" fmla="*/ 178974 h 181697"/>
                <a:gd name="connsiteX3" fmla="*/ 51795 w 52221"/>
                <a:gd name="connsiteY3" fmla="*/ 4663 h 181697"/>
                <a:gd name="connsiteX4" fmla="*/ 50584 w 52221"/>
                <a:gd name="connsiteY4" fmla="*/ 427 h 181697"/>
                <a:gd name="connsiteX5" fmla="*/ 46348 w 52221"/>
                <a:gd name="connsiteY5" fmla="*/ 1637 h 181697"/>
                <a:gd name="connsiteX6" fmla="*/ 46 w 52221"/>
                <a:gd name="connsiteY6" fmla="*/ 178066 h 181697"/>
                <a:gd name="connsiteX7" fmla="*/ 2770 w 52221"/>
                <a:gd name="connsiteY7" fmla="*/ 181698 h 18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21" h="181697">
                  <a:moveTo>
                    <a:pt x="2770" y="181698"/>
                  </a:moveTo>
                  <a:cubicBezTo>
                    <a:pt x="2770" y="181698"/>
                    <a:pt x="3073" y="181698"/>
                    <a:pt x="3073" y="181698"/>
                  </a:cubicBezTo>
                  <a:cubicBezTo>
                    <a:pt x="4586" y="181698"/>
                    <a:pt x="5796" y="180487"/>
                    <a:pt x="6099" y="178974"/>
                  </a:cubicBezTo>
                  <a:cubicBezTo>
                    <a:pt x="6099" y="177764"/>
                    <a:pt x="18809" y="63675"/>
                    <a:pt x="51795" y="4663"/>
                  </a:cubicBezTo>
                  <a:cubicBezTo>
                    <a:pt x="52703" y="3150"/>
                    <a:pt x="52097" y="1334"/>
                    <a:pt x="50584" y="427"/>
                  </a:cubicBezTo>
                  <a:cubicBezTo>
                    <a:pt x="49071" y="-481"/>
                    <a:pt x="47256" y="124"/>
                    <a:pt x="46348" y="1637"/>
                  </a:cubicBezTo>
                  <a:cubicBezTo>
                    <a:pt x="12757" y="61556"/>
                    <a:pt x="349" y="173527"/>
                    <a:pt x="46" y="178066"/>
                  </a:cubicBezTo>
                  <a:cubicBezTo>
                    <a:pt x="-256" y="180185"/>
                    <a:pt x="954" y="181698"/>
                    <a:pt x="2770" y="181698"/>
                  </a:cubicBezTo>
                  <a:close/>
                </a:path>
              </a:pathLst>
            </a:custGeom>
            <a:grpFill/>
            <a:ln w="2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1047" name="Freeform 1046">
              <a:extLst>
                <a:ext uri="{FF2B5EF4-FFF2-40B4-BE49-F238E27FC236}">
                  <a16:creationId xmlns:a16="http://schemas.microsoft.com/office/drawing/2014/main" id="{702665FF-F22D-CF86-6981-73AE8DDD3D5A}"/>
                </a:ext>
              </a:extLst>
            </p:cNvPr>
            <p:cNvSpPr/>
            <p:nvPr/>
          </p:nvSpPr>
          <p:spPr>
            <a:xfrm>
              <a:off x="16532018" y="6591405"/>
              <a:ext cx="56495" cy="149534"/>
            </a:xfrm>
            <a:custGeom>
              <a:avLst/>
              <a:gdLst>
                <a:gd name="connsiteX0" fmla="*/ 3234 w 56495"/>
                <a:gd name="connsiteY0" fmla="*/ 149535 h 149534"/>
                <a:gd name="connsiteX1" fmla="*/ 5655 w 56495"/>
                <a:gd name="connsiteY1" fmla="*/ 148022 h 149534"/>
                <a:gd name="connsiteX2" fmla="*/ 56496 w 56495"/>
                <a:gd name="connsiteY2" fmla="*/ 3368 h 149534"/>
                <a:gd name="connsiteX3" fmla="*/ 53772 w 56495"/>
                <a:gd name="connsiteY3" fmla="*/ 39 h 149534"/>
                <a:gd name="connsiteX4" fmla="*/ 50443 w 56495"/>
                <a:gd name="connsiteY4" fmla="*/ 2763 h 149534"/>
                <a:gd name="connsiteX5" fmla="*/ 511 w 56495"/>
                <a:gd name="connsiteY5" fmla="*/ 144693 h 149534"/>
                <a:gd name="connsiteX6" fmla="*/ 1419 w 56495"/>
                <a:gd name="connsiteY6" fmla="*/ 148929 h 149534"/>
                <a:gd name="connsiteX7" fmla="*/ 3234 w 56495"/>
                <a:gd name="connsiteY7" fmla="*/ 149535 h 14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95" h="149534">
                  <a:moveTo>
                    <a:pt x="3234" y="149535"/>
                  </a:moveTo>
                  <a:cubicBezTo>
                    <a:pt x="4142" y="149535"/>
                    <a:pt x="5050" y="148929"/>
                    <a:pt x="5655" y="148022"/>
                  </a:cubicBezTo>
                  <a:cubicBezTo>
                    <a:pt x="25931" y="117457"/>
                    <a:pt x="54983" y="21828"/>
                    <a:pt x="56496" y="3368"/>
                  </a:cubicBezTo>
                  <a:cubicBezTo>
                    <a:pt x="56496" y="1855"/>
                    <a:pt x="55285" y="342"/>
                    <a:pt x="53772" y="39"/>
                  </a:cubicBezTo>
                  <a:cubicBezTo>
                    <a:pt x="52259" y="-264"/>
                    <a:pt x="50746" y="1249"/>
                    <a:pt x="50443" y="2763"/>
                  </a:cubicBezTo>
                  <a:cubicBezTo>
                    <a:pt x="48930" y="20920"/>
                    <a:pt x="20484" y="114733"/>
                    <a:pt x="511" y="144693"/>
                  </a:cubicBezTo>
                  <a:cubicBezTo>
                    <a:pt x="-397" y="146206"/>
                    <a:pt x="-95" y="148022"/>
                    <a:pt x="1419" y="148929"/>
                  </a:cubicBezTo>
                  <a:cubicBezTo>
                    <a:pt x="2326" y="149232"/>
                    <a:pt x="2932" y="149535"/>
                    <a:pt x="3234" y="149535"/>
                  </a:cubicBezTo>
                  <a:close/>
                </a:path>
              </a:pathLst>
            </a:custGeom>
            <a:grpFill/>
            <a:ln w="2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1048" name="Freeform 1047">
              <a:extLst>
                <a:ext uri="{FF2B5EF4-FFF2-40B4-BE49-F238E27FC236}">
                  <a16:creationId xmlns:a16="http://schemas.microsoft.com/office/drawing/2014/main" id="{6857CEC7-D7D4-FFA3-4983-0D163B91B654}"/>
                </a:ext>
              </a:extLst>
            </p:cNvPr>
            <p:cNvSpPr/>
            <p:nvPr/>
          </p:nvSpPr>
          <p:spPr>
            <a:xfrm>
              <a:off x="16464380" y="6528511"/>
              <a:ext cx="118010" cy="83208"/>
            </a:xfrm>
            <a:custGeom>
              <a:avLst/>
              <a:gdLst>
                <a:gd name="connsiteX0" fmla="*/ 78740 w 118010"/>
                <a:gd name="connsiteY0" fmla="*/ 6343 h 83208"/>
                <a:gd name="connsiteX1" fmla="*/ 112331 w 118010"/>
                <a:gd name="connsiteY1" fmla="*/ 30552 h 83208"/>
                <a:gd name="connsiteX2" fmla="*/ 116265 w 118010"/>
                <a:gd name="connsiteY2" fmla="*/ 32066 h 83208"/>
                <a:gd name="connsiteX3" fmla="*/ 117778 w 118010"/>
                <a:gd name="connsiteY3" fmla="*/ 28132 h 83208"/>
                <a:gd name="connsiteX4" fmla="*/ 79648 w 118010"/>
                <a:gd name="connsiteY4" fmla="*/ 593 h 83208"/>
                <a:gd name="connsiteX5" fmla="*/ 19123 w 118010"/>
                <a:gd name="connsiteY5" fmla="*/ 28132 h 83208"/>
                <a:gd name="connsiteX6" fmla="*/ 58 w 118010"/>
                <a:gd name="connsiteY6" fmla="*/ 79577 h 83208"/>
                <a:gd name="connsiteX7" fmla="*/ 58 w 118010"/>
                <a:gd name="connsiteY7" fmla="*/ 79577 h 83208"/>
                <a:gd name="connsiteX8" fmla="*/ 2176 w 118010"/>
                <a:gd name="connsiteY8" fmla="*/ 83209 h 83208"/>
                <a:gd name="connsiteX9" fmla="*/ 2782 w 118010"/>
                <a:gd name="connsiteY9" fmla="*/ 83209 h 83208"/>
                <a:gd name="connsiteX10" fmla="*/ 5808 w 118010"/>
                <a:gd name="connsiteY10" fmla="*/ 80788 h 83208"/>
                <a:gd name="connsiteX11" fmla="*/ 23965 w 118010"/>
                <a:gd name="connsiteY11" fmla="*/ 31460 h 83208"/>
                <a:gd name="connsiteX12" fmla="*/ 78740 w 118010"/>
                <a:gd name="connsiteY12" fmla="*/ 6343 h 8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8010" h="83208">
                  <a:moveTo>
                    <a:pt x="78740" y="6343"/>
                  </a:moveTo>
                  <a:cubicBezTo>
                    <a:pt x="94476" y="8764"/>
                    <a:pt x="105673" y="16632"/>
                    <a:pt x="112331" y="30552"/>
                  </a:cubicBezTo>
                  <a:cubicBezTo>
                    <a:pt x="112936" y="32066"/>
                    <a:pt x="114752" y="32671"/>
                    <a:pt x="116265" y="32066"/>
                  </a:cubicBezTo>
                  <a:cubicBezTo>
                    <a:pt x="117778" y="31460"/>
                    <a:pt x="118384" y="29645"/>
                    <a:pt x="117778" y="28132"/>
                  </a:cubicBezTo>
                  <a:cubicBezTo>
                    <a:pt x="110213" y="12698"/>
                    <a:pt x="96897" y="3316"/>
                    <a:pt x="79648" y="593"/>
                  </a:cubicBezTo>
                  <a:cubicBezTo>
                    <a:pt x="56346" y="-2736"/>
                    <a:pt x="32741" y="8158"/>
                    <a:pt x="19123" y="28132"/>
                  </a:cubicBezTo>
                  <a:cubicBezTo>
                    <a:pt x="12163" y="38723"/>
                    <a:pt x="5808" y="55973"/>
                    <a:pt x="58" y="79577"/>
                  </a:cubicBezTo>
                  <a:lnTo>
                    <a:pt x="58" y="79577"/>
                  </a:lnTo>
                  <a:cubicBezTo>
                    <a:pt x="-245" y="81091"/>
                    <a:pt x="663" y="82906"/>
                    <a:pt x="2176" y="83209"/>
                  </a:cubicBezTo>
                  <a:cubicBezTo>
                    <a:pt x="2479" y="83209"/>
                    <a:pt x="2782" y="83209"/>
                    <a:pt x="2782" y="83209"/>
                  </a:cubicBezTo>
                  <a:cubicBezTo>
                    <a:pt x="4295" y="83209"/>
                    <a:pt x="5505" y="82301"/>
                    <a:pt x="5808" y="80788"/>
                  </a:cubicBezTo>
                  <a:cubicBezTo>
                    <a:pt x="11255" y="57789"/>
                    <a:pt x="17307" y="41144"/>
                    <a:pt x="23965" y="31460"/>
                  </a:cubicBezTo>
                  <a:cubicBezTo>
                    <a:pt x="36373" y="13000"/>
                    <a:pt x="57556" y="3014"/>
                    <a:pt x="78740" y="6343"/>
                  </a:cubicBezTo>
                  <a:close/>
                </a:path>
              </a:pathLst>
            </a:custGeom>
            <a:grpFill/>
            <a:ln w="2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1049" name="Freeform 1048">
              <a:extLst>
                <a:ext uri="{FF2B5EF4-FFF2-40B4-BE49-F238E27FC236}">
                  <a16:creationId xmlns:a16="http://schemas.microsoft.com/office/drawing/2014/main" id="{18EED35D-45C4-41A7-3373-636EF36F424A}"/>
                </a:ext>
              </a:extLst>
            </p:cNvPr>
            <p:cNvSpPr/>
            <p:nvPr/>
          </p:nvSpPr>
          <p:spPr>
            <a:xfrm>
              <a:off x="16448702" y="6633159"/>
              <a:ext cx="16085" cy="84175"/>
            </a:xfrm>
            <a:custGeom>
              <a:avLst/>
              <a:gdLst>
                <a:gd name="connsiteX0" fmla="*/ 13618 w 16085"/>
                <a:gd name="connsiteY0" fmla="*/ 47 h 84175"/>
                <a:gd name="connsiteX1" fmla="*/ 13618 w 16085"/>
                <a:gd name="connsiteY1" fmla="*/ 47 h 84175"/>
                <a:gd name="connsiteX2" fmla="*/ 9987 w 16085"/>
                <a:gd name="connsiteY2" fmla="*/ 2468 h 84175"/>
                <a:gd name="connsiteX3" fmla="*/ 0 w 16085"/>
                <a:gd name="connsiteY3" fmla="*/ 80847 h 84175"/>
                <a:gd name="connsiteX4" fmla="*/ 2724 w 16085"/>
                <a:gd name="connsiteY4" fmla="*/ 84176 h 84175"/>
                <a:gd name="connsiteX5" fmla="*/ 3026 w 16085"/>
                <a:gd name="connsiteY5" fmla="*/ 84176 h 84175"/>
                <a:gd name="connsiteX6" fmla="*/ 6052 w 16085"/>
                <a:gd name="connsiteY6" fmla="*/ 81452 h 84175"/>
                <a:gd name="connsiteX7" fmla="*/ 16039 w 16085"/>
                <a:gd name="connsiteY7" fmla="*/ 3678 h 84175"/>
                <a:gd name="connsiteX8" fmla="*/ 13618 w 16085"/>
                <a:gd name="connsiteY8" fmla="*/ 47 h 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85" h="84175">
                  <a:moveTo>
                    <a:pt x="13618" y="47"/>
                  </a:moveTo>
                  <a:lnTo>
                    <a:pt x="13618" y="47"/>
                  </a:lnTo>
                  <a:cubicBezTo>
                    <a:pt x="12105" y="-256"/>
                    <a:pt x="10289" y="955"/>
                    <a:pt x="9987" y="2468"/>
                  </a:cubicBezTo>
                  <a:cubicBezTo>
                    <a:pt x="3026" y="42111"/>
                    <a:pt x="0" y="80544"/>
                    <a:pt x="0" y="80847"/>
                  </a:cubicBezTo>
                  <a:cubicBezTo>
                    <a:pt x="0" y="82360"/>
                    <a:pt x="1210" y="83873"/>
                    <a:pt x="2724" y="84176"/>
                  </a:cubicBezTo>
                  <a:cubicBezTo>
                    <a:pt x="2724" y="84176"/>
                    <a:pt x="2724" y="84176"/>
                    <a:pt x="3026" y="84176"/>
                  </a:cubicBezTo>
                  <a:cubicBezTo>
                    <a:pt x="4539" y="84176"/>
                    <a:pt x="6052" y="82965"/>
                    <a:pt x="6052" y="81452"/>
                  </a:cubicBezTo>
                  <a:cubicBezTo>
                    <a:pt x="6052" y="81150"/>
                    <a:pt x="9079" y="43019"/>
                    <a:pt x="16039" y="3678"/>
                  </a:cubicBezTo>
                  <a:cubicBezTo>
                    <a:pt x="16342" y="1862"/>
                    <a:pt x="15131" y="349"/>
                    <a:pt x="13618" y="47"/>
                  </a:cubicBezTo>
                  <a:close/>
                </a:path>
              </a:pathLst>
            </a:custGeom>
            <a:grpFill/>
            <a:ln w="2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1050" name="Freeform 1049">
              <a:extLst>
                <a:ext uri="{FF2B5EF4-FFF2-40B4-BE49-F238E27FC236}">
                  <a16:creationId xmlns:a16="http://schemas.microsoft.com/office/drawing/2014/main" id="{0BD4465E-7A69-699F-C2AC-C8BABAF8A31A}"/>
                </a:ext>
              </a:extLst>
            </p:cNvPr>
            <p:cNvSpPr/>
            <p:nvPr/>
          </p:nvSpPr>
          <p:spPr>
            <a:xfrm>
              <a:off x="16480733" y="6577204"/>
              <a:ext cx="53960" cy="92013"/>
            </a:xfrm>
            <a:custGeom>
              <a:avLst/>
              <a:gdLst>
                <a:gd name="connsiteX0" fmla="*/ 50585 w 53960"/>
                <a:gd name="connsiteY0" fmla="*/ 6069 h 92013"/>
                <a:gd name="connsiteX1" fmla="*/ 53914 w 53960"/>
                <a:gd name="connsiteY1" fmla="*/ 3648 h 92013"/>
                <a:gd name="connsiteX2" fmla="*/ 51493 w 53960"/>
                <a:gd name="connsiteY2" fmla="*/ 319 h 92013"/>
                <a:gd name="connsiteX3" fmla="*/ 18204 w 53960"/>
                <a:gd name="connsiteY3" fmla="*/ 15450 h 92013"/>
                <a:gd name="connsiteX4" fmla="*/ 47 w 53960"/>
                <a:gd name="connsiteY4" fmla="*/ 88685 h 92013"/>
                <a:gd name="connsiteX5" fmla="*/ 2468 w 53960"/>
                <a:gd name="connsiteY5" fmla="*/ 92014 h 92013"/>
                <a:gd name="connsiteX6" fmla="*/ 3073 w 53960"/>
                <a:gd name="connsiteY6" fmla="*/ 92014 h 92013"/>
                <a:gd name="connsiteX7" fmla="*/ 6099 w 53960"/>
                <a:gd name="connsiteY7" fmla="*/ 89593 h 92013"/>
                <a:gd name="connsiteX8" fmla="*/ 6099 w 53960"/>
                <a:gd name="connsiteY8" fmla="*/ 89593 h 92013"/>
                <a:gd name="connsiteX9" fmla="*/ 23349 w 53960"/>
                <a:gd name="connsiteY9" fmla="*/ 18779 h 92013"/>
                <a:gd name="connsiteX10" fmla="*/ 50585 w 53960"/>
                <a:gd name="connsiteY10" fmla="*/ 6069 h 9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960" h="92013">
                  <a:moveTo>
                    <a:pt x="50585" y="6069"/>
                  </a:moveTo>
                  <a:cubicBezTo>
                    <a:pt x="52400" y="6372"/>
                    <a:pt x="53611" y="5161"/>
                    <a:pt x="53914" y="3648"/>
                  </a:cubicBezTo>
                  <a:cubicBezTo>
                    <a:pt x="54216" y="2135"/>
                    <a:pt x="53006" y="622"/>
                    <a:pt x="51493" y="319"/>
                  </a:cubicBezTo>
                  <a:cubicBezTo>
                    <a:pt x="38782" y="-1497"/>
                    <a:pt x="25770" y="4556"/>
                    <a:pt x="18204" y="15450"/>
                  </a:cubicBezTo>
                  <a:cubicBezTo>
                    <a:pt x="12454" y="24226"/>
                    <a:pt x="6099" y="48739"/>
                    <a:pt x="47" y="88685"/>
                  </a:cubicBezTo>
                  <a:cubicBezTo>
                    <a:pt x="-256" y="90198"/>
                    <a:pt x="955" y="92014"/>
                    <a:pt x="2468" y="92014"/>
                  </a:cubicBezTo>
                  <a:cubicBezTo>
                    <a:pt x="2468" y="92014"/>
                    <a:pt x="2770" y="92014"/>
                    <a:pt x="3073" y="92014"/>
                  </a:cubicBezTo>
                  <a:cubicBezTo>
                    <a:pt x="4586" y="92014"/>
                    <a:pt x="5797" y="91106"/>
                    <a:pt x="6099" y="89593"/>
                  </a:cubicBezTo>
                  <a:lnTo>
                    <a:pt x="6099" y="89593"/>
                  </a:lnTo>
                  <a:cubicBezTo>
                    <a:pt x="13665" y="41173"/>
                    <a:pt x="19717" y="24226"/>
                    <a:pt x="23349" y="18779"/>
                  </a:cubicBezTo>
                  <a:cubicBezTo>
                    <a:pt x="29401" y="9398"/>
                    <a:pt x="40296" y="4556"/>
                    <a:pt x="50585" y="6069"/>
                  </a:cubicBezTo>
                  <a:close/>
                </a:path>
              </a:pathLst>
            </a:custGeom>
            <a:grpFill/>
            <a:ln w="2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1051" name="Freeform 1050">
              <a:extLst>
                <a:ext uri="{FF2B5EF4-FFF2-40B4-BE49-F238E27FC236}">
                  <a16:creationId xmlns:a16="http://schemas.microsoft.com/office/drawing/2014/main" id="{58255B91-FD47-952D-A5B5-125B28690FF6}"/>
                </a:ext>
              </a:extLst>
            </p:cNvPr>
            <p:cNvSpPr/>
            <p:nvPr/>
          </p:nvSpPr>
          <p:spPr>
            <a:xfrm>
              <a:off x="16473773" y="6680369"/>
              <a:ext cx="10684" cy="42111"/>
            </a:xfrm>
            <a:custGeom>
              <a:avLst/>
              <a:gdLst>
                <a:gd name="connsiteX0" fmla="*/ 4586 w 10684"/>
                <a:gd name="connsiteY0" fmla="*/ 2468 h 42111"/>
                <a:gd name="connsiteX1" fmla="*/ 46 w 10684"/>
                <a:gd name="connsiteY1" fmla="*/ 38782 h 42111"/>
                <a:gd name="connsiteX2" fmla="*/ 2770 w 10684"/>
                <a:gd name="connsiteY2" fmla="*/ 42111 h 42111"/>
                <a:gd name="connsiteX3" fmla="*/ 3073 w 10684"/>
                <a:gd name="connsiteY3" fmla="*/ 42111 h 42111"/>
                <a:gd name="connsiteX4" fmla="*/ 6099 w 10684"/>
                <a:gd name="connsiteY4" fmla="*/ 39388 h 42111"/>
                <a:gd name="connsiteX5" fmla="*/ 10638 w 10684"/>
                <a:gd name="connsiteY5" fmla="*/ 3376 h 42111"/>
                <a:gd name="connsiteX6" fmla="*/ 7915 w 10684"/>
                <a:gd name="connsiteY6" fmla="*/ 47 h 42111"/>
                <a:gd name="connsiteX7" fmla="*/ 7915 w 10684"/>
                <a:gd name="connsiteY7" fmla="*/ 47 h 42111"/>
                <a:gd name="connsiteX8" fmla="*/ 4586 w 10684"/>
                <a:gd name="connsiteY8" fmla="*/ 2468 h 4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84" h="42111">
                  <a:moveTo>
                    <a:pt x="4586" y="2468"/>
                  </a:moveTo>
                  <a:cubicBezTo>
                    <a:pt x="1559" y="22743"/>
                    <a:pt x="46" y="38480"/>
                    <a:pt x="46" y="38782"/>
                  </a:cubicBezTo>
                  <a:cubicBezTo>
                    <a:pt x="-256" y="40598"/>
                    <a:pt x="954" y="41809"/>
                    <a:pt x="2770" y="42111"/>
                  </a:cubicBezTo>
                  <a:cubicBezTo>
                    <a:pt x="2770" y="42111"/>
                    <a:pt x="3073" y="42111"/>
                    <a:pt x="3073" y="42111"/>
                  </a:cubicBezTo>
                  <a:cubicBezTo>
                    <a:pt x="4586" y="42111"/>
                    <a:pt x="5796" y="40901"/>
                    <a:pt x="6099" y="39388"/>
                  </a:cubicBezTo>
                  <a:cubicBezTo>
                    <a:pt x="6099" y="39388"/>
                    <a:pt x="7915" y="23651"/>
                    <a:pt x="10638" y="3376"/>
                  </a:cubicBezTo>
                  <a:cubicBezTo>
                    <a:pt x="10941" y="1862"/>
                    <a:pt x="9730" y="349"/>
                    <a:pt x="7915" y="47"/>
                  </a:cubicBezTo>
                  <a:lnTo>
                    <a:pt x="7915" y="47"/>
                  </a:lnTo>
                  <a:cubicBezTo>
                    <a:pt x="6099" y="-256"/>
                    <a:pt x="4586" y="955"/>
                    <a:pt x="4586" y="2468"/>
                  </a:cubicBezTo>
                  <a:close/>
                </a:path>
              </a:pathLst>
            </a:custGeom>
            <a:grpFill/>
            <a:ln w="2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1052" name="Freeform 1051">
              <a:extLst>
                <a:ext uri="{FF2B5EF4-FFF2-40B4-BE49-F238E27FC236}">
                  <a16:creationId xmlns:a16="http://schemas.microsoft.com/office/drawing/2014/main" id="{790EAE12-5A8D-65DA-9AD4-E49F8B8E8D67}"/>
                </a:ext>
              </a:extLst>
            </p:cNvPr>
            <p:cNvSpPr/>
            <p:nvPr/>
          </p:nvSpPr>
          <p:spPr>
            <a:xfrm>
              <a:off x="16471435" y="6583273"/>
              <a:ext cx="85985" cy="176731"/>
            </a:xfrm>
            <a:custGeom>
              <a:avLst/>
              <a:gdLst>
                <a:gd name="connsiteX0" fmla="*/ 84396 w 85985"/>
                <a:gd name="connsiteY0" fmla="*/ 14829 h 176731"/>
                <a:gd name="connsiteX1" fmla="*/ 84396 w 85985"/>
                <a:gd name="connsiteY1" fmla="*/ 14829 h 176731"/>
                <a:gd name="connsiteX2" fmla="*/ 76225 w 85985"/>
                <a:gd name="connsiteY2" fmla="*/ 908 h 176731"/>
                <a:gd name="connsiteX3" fmla="*/ 71988 w 85985"/>
                <a:gd name="connsiteY3" fmla="*/ 908 h 176731"/>
                <a:gd name="connsiteX4" fmla="*/ 71988 w 85985"/>
                <a:gd name="connsiteY4" fmla="*/ 5145 h 176731"/>
                <a:gd name="connsiteX5" fmla="*/ 78343 w 85985"/>
                <a:gd name="connsiteY5" fmla="*/ 16342 h 176731"/>
                <a:gd name="connsiteX6" fmla="*/ 79554 w 85985"/>
                <a:gd name="connsiteY6" fmla="*/ 29354 h 176731"/>
                <a:gd name="connsiteX7" fmla="*/ 39607 w 85985"/>
                <a:gd name="connsiteY7" fmla="*/ 142535 h 176731"/>
                <a:gd name="connsiteX8" fmla="*/ 33555 w 85985"/>
                <a:gd name="connsiteY8" fmla="*/ 154943 h 176731"/>
                <a:gd name="connsiteX9" fmla="*/ 15700 w 85985"/>
                <a:gd name="connsiteY9" fmla="*/ 170982 h 176731"/>
                <a:gd name="connsiteX10" fmla="*/ 7529 w 85985"/>
                <a:gd name="connsiteY10" fmla="*/ 167350 h 176731"/>
                <a:gd name="connsiteX11" fmla="*/ 6622 w 85985"/>
                <a:gd name="connsiteY11" fmla="*/ 154338 h 176731"/>
                <a:gd name="connsiteX12" fmla="*/ 4503 w 85985"/>
                <a:gd name="connsiteY12" fmla="*/ 150706 h 176731"/>
                <a:gd name="connsiteX13" fmla="*/ 872 w 85985"/>
                <a:gd name="connsiteY13" fmla="*/ 152825 h 176731"/>
                <a:gd name="connsiteX14" fmla="*/ 2990 w 85985"/>
                <a:gd name="connsiteY14" fmla="*/ 170679 h 176731"/>
                <a:gd name="connsiteX15" fmla="*/ 15095 w 85985"/>
                <a:gd name="connsiteY15" fmla="*/ 176732 h 176731"/>
                <a:gd name="connsiteX16" fmla="*/ 16305 w 85985"/>
                <a:gd name="connsiteY16" fmla="*/ 176732 h 176731"/>
                <a:gd name="connsiteX17" fmla="*/ 39305 w 85985"/>
                <a:gd name="connsiteY17" fmla="*/ 157667 h 176731"/>
                <a:gd name="connsiteX18" fmla="*/ 45357 w 85985"/>
                <a:gd name="connsiteY18" fmla="*/ 144956 h 176731"/>
                <a:gd name="connsiteX19" fmla="*/ 85909 w 85985"/>
                <a:gd name="connsiteY19" fmla="*/ 29657 h 176731"/>
                <a:gd name="connsiteX20" fmla="*/ 84396 w 85985"/>
                <a:gd name="connsiteY20" fmla="*/ 14829 h 176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5985" h="176731">
                  <a:moveTo>
                    <a:pt x="84396" y="14829"/>
                  </a:moveTo>
                  <a:lnTo>
                    <a:pt x="84396" y="14829"/>
                  </a:lnTo>
                  <a:cubicBezTo>
                    <a:pt x="82882" y="9079"/>
                    <a:pt x="79856" y="4539"/>
                    <a:pt x="76225" y="908"/>
                  </a:cubicBezTo>
                  <a:cubicBezTo>
                    <a:pt x="75014" y="-303"/>
                    <a:pt x="73199" y="-303"/>
                    <a:pt x="71988" y="908"/>
                  </a:cubicBezTo>
                  <a:cubicBezTo>
                    <a:pt x="70778" y="2118"/>
                    <a:pt x="70778" y="3934"/>
                    <a:pt x="71988" y="5145"/>
                  </a:cubicBezTo>
                  <a:cubicBezTo>
                    <a:pt x="75014" y="7868"/>
                    <a:pt x="77133" y="11500"/>
                    <a:pt x="78343" y="16342"/>
                  </a:cubicBezTo>
                  <a:cubicBezTo>
                    <a:pt x="79554" y="20276"/>
                    <a:pt x="79856" y="24815"/>
                    <a:pt x="79554" y="29354"/>
                  </a:cubicBezTo>
                  <a:cubicBezTo>
                    <a:pt x="78948" y="38433"/>
                    <a:pt x="49897" y="119839"/>
                    <a:pt x="39607" y="142535"/>
                  </a:cubicBezTo>
                  <a:lnTo>
                    <a:pt x="33555" y="154943"/>
                  </a:lnTo>
                  <a:cubicBezTo>
                    <a:pt x="26292" y="168258"/>
                    <a:pt x="19029" y="170679"/>
                    <a:pt x="15700" y="170982"/>
                  </a:cubicBezTo>
                  <a:cubicBezTo>
                    <a:pt x="12371" y="171285"/>
                    <a:pt x="9345" y="169771"/>
                    <a:pt x="7529" y="167350"/>
                  </a:cubicBezTo>
                  <a:cubicBezTo>
                    <a:pt x="5108" y="164022"/>
                    <a:pt x="6016" y="156759"/>
                    <a:pt x="6622" y="154338"/>
                  </a:cubicBezTo>
                  <a:cubicBezTo>
                    <a:pt x="6924" y="152825"/>
                    <a:pt x="6016" y="151009"/>
                    <a:pt x="4503" y="150706"/>
                  </a:cubicBezTo>
                  <a:cubicBezTo>
                    <a:pt x="2990" y="150404"/>
                    <a:pt x="1174" y="151311"/>
                    <a:pt x="872" y="152825"/>
                  </a:cubicBezTo>
                  <a:cubicBezTo>
                    <a:pt x="569" y="154035"/>
                    <a:pt x="-1852" y="164627"/>
                    <a:pt x="2990" y="170679"/>
                  </a:cubicBezTo>
                  <a:cubicBezTo>
                    <a:pt x="6016" y="174613"/>
                    <a:pt x="10253" y="176732"/>
                    <a:pt x="15095" y="176732"/>
                  </a:cubicBezTo>
                  <a:cubicBezTo>
                    <a:pt x="15398" y="176732"/>
                    <a:pt x="16003" y="176732"/>
                    <a:pt x="16305" y="176732"/>
                  </a:cubicBezTo>
                  <a:cubicBezTo>
                    <a:pt x="21147" y="176429"/>
                    <a:pt x="30529" y="173403"/>
                    <a:pt x="39305" y="157667"/>
                  </a:cubicBezTo>
                  <a:lnTo>
                    <a:pt x="45357" y="144956"/>
                  </a:lnTo>
                  <a:cubicBezTo>
                    <a:pt x="55344" y="123168"/>
                    <a:pt x="85001" y="39946"/>
                    <a:pt x="85909" y="29657"/>
                  </a:cubicBezTo>
                  <a:cubicBezTo>
                    <a:pt x="86211" y="24815"/>
                    <a:pt x="85606" y="19670"/>
                    <a:pt x="84396" y="14829"/>
                  </a:cubicBezTo>
                  <a:close/>
                </a:path>
              </a:pathLst>
            </a:custGeom>
            <a:grpFill/>
            <a:ln w="2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1053" name="Freeform 1052">
              <a:extLst>
                <a:ext uri="{FF2B5EF4-FFF2-40B4-BE49-F238E27FC236}">
                  <a16:creationId xmlns:a16="http://schemas.microsoft.com/office/drawing/2014/main" id="{CA46079E-5669-D213-E69F-CCD0C221778D}"/>
                </a:ext>
              </a:extLst>
            </p:cNvPr>
            <p:cNvSpPr/>
            <p:nvPr/>
          </p:nvSpPr>
          <p:spPr>
            <a:xfrm>
              <a:off x="16444970" y="6731501"/>
              <a:ext cx="85932" cy="56042"/>
            </a:xfrm>
            <a:custGeom>
              <a:avLst/>
              <a:gdLst>
                <a:gd name="connsiteX0" fmla="*/ 28245 w 85932"/>
                <a:gd name="connsiteY0" fmla="*/ 55135 h 56042"/>
                <a:gd name="connsiteX1" fmla="*/ 28245 w 85932"/>
                <a:gd name="connsiteY1" fmla="*/ 55135 h 56042"/>
                <a:gd name="connsiteX2" fmla="*/ 37929 w 85932"/>
                <a:gd name="connsiteY2" fmla="*/ 56043 h 56042"/>
                <a:gd name="connsiteX3" fmla="*/ 85743 w 85932"/>
                <a:gd name="connsiteY3" fmla="*/ 18215 h 56042"/>
                <a:gd name="connsiteX4" fmla="*/ 83927 w 85932"/>
                <a:gd name="connsiteY4" fmla="*/ 14281 h 56042"/>
                <a:gd name="connsiteX5" fmla="*/ 79993 w 85932"/>
                <a:gd name="connsiteY5" fmla="*/ 16096 h 56042"/>
                <a:gd name="connsiteX6" fmla="*/ 29758 w 85932"/>
                <a:gd name="connsiteY6" fmla="*/ 49082 h 56042"/>
                <a:gd name="connsiteX7" fmla="*/ 7061 w 85932"/>
                <a:gd name="connsiteY7" fmla="*/ 3689 h 56042"/>
                <a:gd name="connsiteX8" fmla="*/ 4640 w 85932"/>
                <a:gd name="connsiteY8" fmla="*/ 57 h 56042"/>
                <a:gd name="connsiteX9" fmla="*/ 1009 w 85932"/>
                <a:gd name="connsiteY9" fmla="*/ 2478 h 56042"/>
                <a:gd name="connsiteX10" fmla="*/ 28245 w 85932"/>
                <a:gd name="connsiteY10" fmla="*/ 55135 h 5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932" h="56042">
                  <a:moveTo>
                    <a:pt x="28245" y="55135"/>
                  </a:moveTo>
                  <a:lnTo>
                    <a:pt x="28245" y="55135"/>
                  </a:lnTo>
                  <a:cubicBezTo>
                    <a:pt x="28245" y="55135"/>
                    <a:pt x="32179" y="56043"/>
                    <a:pt x="37929" y="56043"/>
                  </a:cubicBezTo>
                  <a:cubicBezTo>
                    <a:pt x="50942" y="56043"/>
                    <a:pt x="73941" y="50898"/>
                    <a:pt x="85743" y="18215"/>
                  </a:cubicBezTo>
                  <a:cubicBezTo>
                    <a:pt x="86348" y="16702"/>
                    <a:pt x="85441" y="14886"/>
                    <a:pt x="83927" y="14281"/>
                  </a:cubicBezTo>
                  <a:cubicBezTo>
                    <a:pt x="82414" y="13675"/>
                    <a:pt x="80599" y="14583"/>
                    <a:pt x="79993" y="16096"/>
                  </a:cubicBezTo>
                  <a:cubicBezTo>
                    <a:pt x="64862" y="57858"/>
                    <a:pt x="31271" y="49385"/>
                    <a:pt x="29758" y="49082"/>
                  </a:cubicBezTo>
                  <a:cubicBezTo>
                    <a:pt x="-807" y="41214"/>
                    <a:pt x="6759" y="5202"/>
                    <a:pt x="7061" y="3689"/>
                  </a:cubicBezTo>
                  <a:cubicBezTo>
                    <a:pt x="7364" y="2176"/>
                    <a:pt x="6456" y="360"/>
                    <a:pt x="4640" y="57"/>
                  </a:cubicBezTo>
                  <a:cubicBezTo>
                    <a:pt x="3127" y="-245"/>
                    <a:pt x="1311" y="663"/>
                    <a:pt x="1009" y="2478"/>
                  </a:cubicBezTo>
                  <a:cubicBezTo>
                    <a:pt x="1009" y="2781"/>
                    <a:pt x="-8070" y="45753"/>
                    <a:pt x="28245" y="55135"/>
                  </a:cubicBezTo>
                  <a:close/>
                </a:path>
              </a:pathLst>
            </a:custGeom>
            <a:grpFill/>
            <a:ln w="2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1054" name="Freeform 1053">
              <a:extLst>
                <a:ext uri="{FF2B5EF4-FFF2-40B4-BE49-F238E27FC236}">
                  <a16:creationId xmlns:a16="http://schemas.microsoft.com/office/drawing/2014/main" id="{15FAB605-E96F-A76A-B3B8-E2F4EEBB31D3}"/>
                </a:ext>
              </a:extLst>
            </p:cNvPr>
            <p:cNvSpPr/>
            <p:nvPr/>
          </p:nvSpPr>
          <p:spPr>
            <a:xfrm>
              <a:off x="16410216" y="6724238"/>
              <a:ext cx="144538" cy="90238"/>
            </a:xfrm>
            <a:custGeom>
              <a:avLst/>
              <a:gdLst>
                <a:gd name="connsiteX0" fmla="*/ 143193 w 144538"/>
                <a:gd name="connsiteY0" fmla="*/ 44543 h 90238"/>
                <a:gd name="connsiteX1" fmla="*/ 143193 w 144538"/>
                <a:gd name="connsiteY1" fmla="*/ 44543 h 90238"/>
                <a:gd name="connsiteX2" fmla="*/ 138957 w 144538"/>
                <a:gd name="connsiteY2" fmla="*/ 45451 h 90238"/>
                <a:gd name="connsiteX3" fmla="*/ 52406 w 144538"/>
                <a:gd name="connsiteY3" fmla="*/ 81463 h 90238"/>
                <a:gd name="connsiteX4" fmla="*/ 7013 w 144538"/>
                <a:gd name="connsiteY4" fmla="*/ 3689 h 90238"/>
                <a:gd name="connsiteX5" fmla="*/ 4592 w 144538"/>
                <a:gd name="connsiteY5" fmla="*/ 57 h 90238"/>
                <a:gd name="connsiteX6" fmla="*/ 961 w 144538"/>
                <a:gd name="connsiteY6" fmla="*/ 2478 h 90238"/>
                <a:gd name="connsiteX7" fmla="*/ 50591 w 144538"/>
                <a:gd name="connsiteY7" fmla="*/ 87213 h 90238"/>
                <a:gd name="connsiteX8" fmla="*/ 72682 w 144538"/>
                <a:gd name="connsiteY8" fmla="*/ 90239 h 90238"/>
                <a:gd name="connsiteX9" fmla="*/ 144101 w 144538"/>
                <a:gd name="connsiteY9" fmla="*/ 48477 h 90238"/>
                <a:gd name="connsiteX10" fmla="*/ 143193 w 144538"/>
                <a:gd name="connsiteY10" fmla="*/ 44543 h 9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4538" h="90238">
                  <a:moveTo>
                    <a:pt x="143193" y="44543"/>
                  </a:moveTo>
                  <a:lnTo>
                    <a:pt x="143193" y="44543"/>
                  </a:lnTo>
                  <a:cubicBezTo>
                    <a:pt x="141680" y="43635"/>
                    <a:pt x="139864" y="43938"/>
                    <a:pt x="138957" y="45451"/>
                  </a:cubicBezTo>
                  <a:cubicBezTo>
                    <a:pt x="105365" y="98410"/>
                    <a:pt x="54525" y="82371"/>
                    <a:pt x="52406" y="81463"/>
                  </a:cubicBezTo>
                  <a:cubicBezTo>
                    <a:pt x="-4184" y="63003"/>
                    <a:pt x="6408" y="6110"/>
                    <a:pt x="7013" y="3689"/>
                  </a:cubicBezTo>
                  <a:cubicBezTo>
                    <a:pt x="7316" y="2176"/>
                    <a:pt x="6408" y="360"/>
                    <a:pt x="4592" y="57"/>
                  </a:cubicBezTo>
                  <a:cubicBezTo>
                    <a:pt x="3079" y="-245"/>
                    <a:pt x="1263" y="663"/>
                    <a:pt x="961" y="2478"/>
                  </a:cubicBezTo>
                  <a:cubicBezTo>
                    <a:pt x="961" y="3084"/>
                    <a:pt x="-11144" y="67240"/>
                    <a:pt x="50591" y="87213"/>
                  </a:cubicBezTo>
                  <a:cubicBezTo>
                    <a:pt x="50893" y="87213"/>
                    <a:pt x="59669" y="90239"/>
                    <a:pt x="72682" y="90239"/>
                  </a:cubicBezTo>
                  <a:cubicBezTo>
                    <a:pt x="92655" y="90239"/>
                    <a:pt x="122312" y="83279"/>
                    <a:pt x="144101" y="48477"/>
                  </a:cubicBezTo>
                  <a:cubicBezTo>
                    <a:pt x="145009" y="47569"/>
                    <a:pt x="144404" y="45753"/>
                    <a:pt x="143193" y="44543"/>
                  </a:cubicBezTo>
                  <a:close/>
                </a:path>
              </a:pathLst>
            </a:custGeom>
            <a:grpFill/>
            <a:ln w="2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1055" name="Freeform 1054">
              <a:extLst>
                <a:ext uri="{FF2B5EF4-FFF2-40B4-BE49-F238E27FC236}">
                  <a16:creationId xmlns:a16="http://schemas.microsoft.com/office/drawing/2014/main" id="{1385622E-331D-8666-C48F-790F5CD06A79}"/>
                </a:ext>
              </a:extLst>
            </p:cNvPr>
            <p:cNvSpPr/>
            <p:nvPr/>
          </p:nvSpPr>
          <p:spPr>
            <a:xfrm>
              <a:off x="16557783" y="6789830"/>
              <a:ext cx="20878" cy="26160"/>
            </a:xfrm>
            <a:custGeom>
              <a:avLst/>
              <a:gdLst>
                <a:gd name="connsiteX0" fmla="*/ 2889 w 20878"/>
                <a:gd name="connsiteY0" fmla="*/ 26160 h 26160"/>
                <a:gd name="connsiteX1" fmla="*/ 2889 w 20878"/>
                <a:gd name="connsiteY1" fmla="*/ 26160 h 26160"/>
                <a:gd name="connsiteX2" fmla="*/ 5310 w 20878"/>
                <a:gd name="connsiteY2" fmla="*/ 25252 h 26160"/>
                <a:gd name="connsiteX3" fmla="*/ 20441 w 20878"/>
                <a:gd name="connsiteY3" fmla="*/ 4674 h 26160"/>
                <a:gd name="connsiteX4" fmla="*/ 19533 w 20878"/>
                <a:gd name="connsiteY4" fmla="*/ 437 h 26160"/>
                <a:gd name="connsiteX5" fmla="*/ 15296 w 20878"/>
                <a:gd name="connsiteY5" fmla="*/ 1345 h 26160"/>
                <a:gd name="connsiteX6" fmla="*/ 771 w 20878"/>
                <a:gd name="connsiteY6" fmla="*/ 21318 h 26160"/>
                <a:gd name="connsiteX7" fmla="*/ 1073 w 20878"/>
                <a:gd name="connsiteY7" fmla="*/ 25555 h 26160"/>
                <a:gd name="connsiteX8" fmla="*/ 2889 w 20878"/>
                <a:gd name="connsiteY8" fmla="*/ 26160 h 2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878" h="26160">
                  <a:moveTo>
                    <a:pt x="2889" y="26160"/>
                  </a:moveTo>
                  <a:lnTo>
                    <a:pt x="2889" y="26160"/>
                  </a:lnTo>
                  <a:cubicBezTo>
                    <a:pt x="3797" y="26160"/>
                    <a:pt x="4705" y="25857"/>
                    <a:pt x="5310" y="25252"/>
                  </a:cubicBezTo>
                  <a:cubicBezTo>
                    <a:pt x="10757" y="18897"/>
                    <a:pt x="15902" y="11937"/>
                    <a:pt x="20441" y="4674"/>
                  </a:cubicBezTo>
                  <a:cubicBezTo>
                    <a:pt x="21349" y="3161"/>
                    <a:pt x="20744" y="1345"/>
                    <a:pt x="19533" y="437"/>
                  </a:cubicBezTo>
                  <a:cubicBezTo>
                    <a:pt x="18020" y="-471"/>
                    <a:pt x="16204" y="134"/>
                    <a:pt x="15296" y="1345"/>
                  </a:cubicBezTo>
                  <a:cubicBezTo>
                    <a:pt x="10757" y="8608"/>
                    <a:pt x="6218" y="15266"/>
                    <a:pt x="771" y="21318"/>
                  </a:cubicBezTo>
                  <a:cubicBezTo>
                    <a:pt x="-440" y="22529"/>
                    <a:pt x="-137" y="24647"/>
                    <a:pt x="1073" y="25555"/>
                  </a:cubicBezTo>
                  <a:cubicBezTo>
                    <a:pt x="1376" y="26160"/>
                    <a:pt x="1981" y="26160"/>
                    <a:pt x="2889" y="26160"/>
                  </a:cubicBezTo>
                  <a:close/>
                </a:path>
              </a:pathLst>
            </a:custGeom>
            <a:grpFill/>
            <a:ln w="2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1056" name="Freeform 1055">
              <a:extLst>
                <a:ext uri="{FF2B5EF4-FFF2-40B4-BE49-F238E27FC236}">
                  <a16:creationId xmlns:a16="http://schemas.microsoft.com/office/drawing/2014/main" id="{98B5561C-5507-0DAE-E06E-89ECD92EDB7F}"/>
                </a:ext>
              </a:extLst>
            </p:cNvPr>
            <p:cNvSpPr/>
            <p:nvPr/>
          </p:nvSpPr>
          <p:spPr>
            <a:xfrm>
              <a:off x="16394307" y="6812619"/>
              <a:ext cx="136529" cy="43014"/>
            </a:xfrm>
            <a:custGeom>
              <a:avLst/>
              <a:gdLst>
                <a:gd name="connsiteX0" fmla="*/ 1133 w 136529"/>
                <a:gd name="connsiteY0" fmla="*/ 647 h 43014"/>
                <a:gd name="connsiteX1" fmla="*/ 1133 w 136529"/>
                <a:gd name="connsiteY1" fmla="*/ 647 h 43014"/>
                <a:gd name="connsiteX2" fmla="*/ 528 w 136529"/>
                <a:gd name="connsiteY2" fmla="*/ 4884 h 43014"/>
                <a:gd name="connsiteX3" fmla="*/ 82841 w 136529"/>
                <a:gd name="connsiteY3" fmla="*/ 43014 h 43014"/>
                <a:gd name="connsiteX4" fmla="*/ 134892 w 136529"/>
                <a:gd name="connsiteY4" fmla="*/ 30002 h 43014"/>
                <a:gd name="connsiteX5" fmla="*/ 136103 w 136529"/>
                <a:gd name="connsiteY5" fmla="*/ 25765 h 43014"/>
                <a:gd name="connsiteX6" fmla="*/ 131866 w 136529"/>
                <a:gd name="connsiteY6" fmla="*/ 24554 h 43014"/>
                <a:gd name="connsiteX7" fmla="*/ 5370 w 136529"/>
                <a:gd name="connsiteY7" fmla="*/ 950 h 43014"/>
                <a:gd name="connsiteX8" fmla="*/ 1133 w 136529"/>
                <a:gd name="connsiteY8" fmla="*/ 647 h 43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529" h="43014">
                  <a:moveTo>
                    <a:pt x="1133" y="647"/>
                  </a:moveTo>
                  <a:lnTo>
                    <a:pt x="1133" y="647"/>
                  </a:lnTo>
                  <a:cubicBezTo>
                    <a:pt x="-77" y="1555"/>
                    <a:pt x="-380" y="3673"/>
                    <a:pt x="528" y="4884"/>
                  </a:cubicBezTo>
                  <a:cubicBezTo>
                    <a:pt x="19896" y="29699"/>
                    <a:pt x="51066" y="43014"/>
                    <a:pt x="82841" y="43014"/>
                  </a:cubicBezTo>
                  <a:cubicBezTo>
                    <a:pt x="100696" y="43014"/>
                    <a:pt x="118551" y="38778"/>
                    <a:pt x="134892" y="30002"/>
                  </a:cubicBezTo>
                  <a:cubicBezTo>
                    <a:pt x="136406" y="29094"/>
                    <a:pt x="137011" y="27278"/>
                    <a:pt x="136103" y="25765"/>
                  </a:cubicBezTo>
                  <a:cubicBezTo>
                    <a:pt x="135195" y="24252"/>
                    <a:pt x="133379" y="23647"/>
                    <a:pt x="131866" y="24554"/>
                  </a:cubicBezTo>
                  <a:cubicBezTo>
                    <a:pt x="89499" y="47554"/>
                    <a:pt x="33816" y="37265"/>
                    <a:pt x="5370" y="950"/>
                  </a:cubicBezTo>
                  <a:cubicBezTo>
                    <a:pt x="4462" y="-261"/>
                    <a:pt x="2646" y="-261"/>
                    <a:pt x="1133" y="647"/>
                  </a:cubicBezTo>
                  <a:close/>
                </a:path>
              </a:pathLst>
            </a:custGeom>
            <a:grpFill/>
            <a:ln w="2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1057" name="Freeform 1056">
              <a:extLst>
                <a:ext uri="{FF2B5EF4-FFF2-40B4-BE49-F238E27FC236}">
                  <a16:creationId xmlns:a16="http://schemas.microsoft.com/office/drawing/2014/main" id="{2B6DDCF9-ACC8-E9D1-1DA6-CE321A4AD8CF}"/>
                </a:ext>
              </a:extLst>
            </p:cNvPr>
            <p:cNvSpPr/>
            <p:nvPr/>
          </p:nvSpPr>
          <p:spPr>
            <a:xfrm>
              <a:off x="16372511" y="6724551"/>
              <a:ext cx="10378" cy="58452"/>
            </a:xfrm>
            <a:custGeom>
              <a:avLst/>
              <a:gdLst>
                <a:gd name="connsiteX0" fmla="*/ 8101 w 10378"/>
                <a:gd name="connsiteY0" fmla="*/ 58150 h 58452"/>
                <a:gd name="connsiteX1" fmla="*/ 8101 w 10378"/>
                <a:gd name="connsiteY1" fmla="*/ 58150 h 58452"/>
                <a:gd name="connsiteX2" fmla="*/ 10219 w 10378"/>
                <a:gd name="connsiteY2" fmla="*/ 54519 h 58452"/>
                <a:gd name="connsiteX3" fmla="*/ 7798 w 10378"/>
                <a:gd name="connsiteY3" fmla="*/ 3678 h 58452"/>
                <a:gd name="connsiteX4" fmla="*/ 5377 w 10378"/>
                <a:gd name="connsiteY4" fmla="*/ 47 h 58452"/>
                <a:gd name="connsiteX5" fmla="*/ 1746 w 10378"/>
                <a:gd name="connsiteY5" fmla="*/ 2468 h 58452"/>
                <a:gd name="connsiteX6" fmla="*/ 4470 w 10378"/>
                <a:gd name="connsiteY6" fmla="*/ 56032 h 58452"/>
                <a:gd name="connsiteX7" fmla="*/ 7496 w 10378"/>
                <a:gd name="connsiteY7" fmla="*/ 58453 h 58452"/>
                <a:gd name="connsiteX8" fmla="*/ 8101 w 10378"/>
                <a:gd name="connsiteY8" fmla="*/ 58150 h 58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8" h="58452">
                  <a:moveTo>
                    <a:pt x="8101" y="58150"/>
                  </a:moveTo>
                  <a:lnTo>
                    <a:pt x="8101" y="58150"/>
                  </a:lnTo>
                  <a:cubicBezTo>
                    <a:pt x="9614" y="57545"/>
                    <a:pt x="10825" y="56032"/>
                    <a:pt x="10219" y="54519"/>
                  </a:cubicBezTo>
                  <a:cubicBezTo>
                    <a:pt x="5680" y="37875"/>
                    <a:pt x="4772" y="19717"/>
                    <a:pt x="7798" y="3678"/>
                  </a:cubicBezTo>
                  <a:cubicBezTo>
                    <a:pt x="8101" y="2165"/>
                    <a:pt x="6890" y="349"/>
                    <a:pt x="5377" y="47"/>
                  </a:cubicBezTo>
                  <a:cubicBezTo>
                    <a:pt x="3562" y="-256"/>
                    <a:pt x="2049" y="955"/>
                    <a:pt x="1746" y="2468"/>
                  </a:cubicBezTo>
                  <a:cubicBezTo>
                    <a:pt x="-1280" y="19717"/>
                    <a:pt x="-372" y="38177"/>
                    <a:pt x="4470" y="56032"/>
                  </a:cubicBezTo>
                  <a:cubicBezTo>
                    <a:pt x="4772" y="57545"/>
                    <a:pt x="5983" y="58453"/>
                    <a:pt x="7496" y="58453"/>
                  </a:cubicBezTo>
                  <a:cubicBezTo>
                    <a:pt x="7496" y="58150"/>
                    <a:pt x="7798" y="58150"/>
                    <a:pt x="8101" y="58150"/>
                  </a:cubicBezTo>
                  <a:close/>
                </a:path>
              </a:pathLst>
            </a:custGeom>
            <a:grpFill/>
            <a:ln w="2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1058" name="Freeform 1057">
              <a:extLst>
                <a:ext uri="{FF2B5EF4-FFF2-40B4-BE49-F238E27FC236}">
                  <a16:creationId xmlns:a16="http://schemas.microsoft.com/office/drawing/2014/main" id="{433E0AD8-F07A-5160-CA93-9C2F75C33288}"/>
                </a:ext>
              </a:extLst>
            </p:cNvPr>
            <p:cNvSpPr/>
            <p:nvPr/>
          </p:nvSpPr>
          <p:spPr>
            <a:xfrm>
              <a:off x="16577922" y="6800422"/>
              <a:ext cx="35541" cy="43712"/>
            </a:xfrm>
            <a:custGeom>
              <a:avLst/>
              <a:gdLst>
                <a:gd name="connsiteX0" fmla="*/ 3026 w 35541"/>
                <a:gd name="connsiteY0" fmla="*/ 43712 h 43712"/>
                <a:gd name="connsiteX1" fmla="*/ 3026 w 35541"/>
                <a:gd name="connsiteY1" fmla="*/ 43712 h 43712"/>
                <a:gd name="connsiteX2" fmla="*/ 5145 w 35541"/>
                <a:gd name="connsiteY2" fmla="*/ 42804 h 43712"/>
                <a:gd name="connsiteX3" fmla="*/ 35104 w 35541"/>
                <a:gd name="connsiteY3" fmla="*/ 4674 h 43712"/>
                <a:gd name="connsiteX4" fmla="*/ 34196 w 35541"/>
                <a:gd name="connsiteY4" fmla="*/ 437 h 43712"/>
                <a:gd name="connsiteX5" fmla="*/ 29960 w 35541"/>
                <a:gd name="connsiteY5" fmla="*/ 1345 h 43712"/>
                <a:gd name="connsiteX6" fmla="*/ 908 w 35541"/>
                <a:gd name="connsiteY6" fmla="*/ 38568 h 43712"/>
                <a:gd name="connsiteX7" fmla="*/ 908 w 35541"/>
                <a:gd name="connsiteY7" fmla="*/ 42804 h 43712"/>
                <a:gd name="connsiteX8" fmla="*/ 3026 w 35541"/>
                <a:gd name="connsiteY8" fmla="*/ 43712 h 4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541" h="43712">
                  <a:moveTo>
                    <a:pt x="3026" y="43712"/>
                  </a:moveTo>
                  <a:lnTo>
                    <a:pt x="3026" y="43712"/>
                  </a:lnTo>
                  <a:cubicBezTo>
                    <a:pt x="3934" y="43712"/>
                    <a:pt x="4539" y="43410"/>
                    <a:pt x="5145" y="42804"/>
                  </a:cubicBezTo>
                  <a:cubicBezTo>
                    <a:pt x="16039" y="31910"/>
                    <a:pt x="26328" y="19200"/>
                    <a:pt x="35104" y="4674"/>
                  </a:cubicBezTo>
                  <a:cubicBezTo>
                    <a:pt x="36012" y="3161"/>
                    <a:pt x="35407" y="1345"/>
                    <a:pt x="34196" y="437"/>
                  </a:cubicBezTo>
                  <a:cubicBezTo>
                    <a:pt x="32683" y="-471"/>
                    <a:pt x="30868" y="134"/>
                    <a:pt x="29960" y="1345"/>
                  </a:cubicBezTo>
                  <a:cubicBezTo>
                    <a:pt x="21184" y="15568"/>
                    <a:pt x="11500" y="27976"/>
                    <a:pt x="908" y="38568"/>
                  </a:cubicBezTo>
                  <a:cubicBezTo>
                    <a:pt x="-303" y="39778"/>
                    <a:pt x="-303" y="41594"/>
                    <a:pt x="908" y="42804"/>
                  </a:cubicBezTo>
                  <a:cubicBezTo>
                    <a:pt x="1513" y="43410"/>
                    <a:pt x="2421" y="43712"/>
                    <a:pt x="3026" y="43712"/>
                  </a:cubicBezTo>
                  <a:close/>
                </a:path>
              </a:pathLst>
            </a:custGeom>
            <a:grpFill/>
            <a:ln w="2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1059" name="Freeform 1058">
              <a:extLst>
                <a:ext uri="{FF2B5EF4-FFF2-40B4-BE49-F238E27FC236}">
                  <a16:creationId xmlns:a16="http://schemas.microsoft.com/office/drawing/2014/main" id="{BDFA527F-51C1-A04E-4C33-D810BAF74C40}"/>
                </a:ext>
              </a:extLst>
            </p:cNvPr>
            <p:cNvSpPr/>
            <p:nvPr/>
          </p:nvSpPr>
          <p:spPr>
            <a:xfrm>
              <a:off x="16407313" y="6863210"/>
              <a:ext cx="144404" cy="25409"/>
            </a:xfrm>
            <a:custGeom>
              <a:avLst/>
              <a:gdLst>
                <a:gd name="connsiteX0" fmla="*/ 139438 w 144404"/>
                <a:gd name="connsiteY0" fmla="*/ 292 h 25409"/>
                <a:gd name="connsiteX1" fmla="*/ 139438 w 144404"/>
                <a:gd name="connsiteY1" fmla="*/ 292 h 25409"/>
                <a:gd name="connsiteX2" fmla="*/ 4166 w 144404"/>
                <a:gd name="connsiteY2" fmla="*/ 4832 h 25409"/>
                <a:gd name="connsiteX3" fmla="*/ 232 w 144404"/>
                <a:gd name="connsiteY3" fmla="*/ 6345 h 25409"/>
                <a:gd name="connsiteX4" fmla="*/ 1745 w 144404"/>
                <a:gd name="connsiteY4" fmla="*/ 10279 h 25409"/>
                <a:gd name="connsiteX5" fmla="*/ 67414 w 144404"/>
                <a:gd name="connsiteY5" fmla="*/ 25410 h 25409"/>
                <a:gd name="connsiteX6" fmla="*/ 142767 w 144404"/>
                <a:gd name="connsiteY6" fmla="*/ 5739 h 25409"/>
                <a:gd name="connsiteX7" fmla="*/ 143978 w 144404"/>
                <a:gd name="connsiteY7" fmla="*/ 1503 h 25409"/>
                <a:gd name="connsiteX8" fmla="*/ 139438 w 144404"/>
                <a:gd name="connsiteY8" fmla="*/ 292 h 2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404" h="25409">
                  <a:moveTo>
                    <a:pt x="139438" y="292"/>
                  </a:moveTo>
                  <a:lnTo>
                    <a:pt x="139438" y="292"/>
                  </a:lnTo>
                  <a:cubicBezTo>
                    <a:pt x="97979" y="23897"/>
                    <a:pt x="46231" y="25713"/>
                    <a:pt x="4166" y="4832"/>
                  </a:cubicBezTo>
                  <a:cubicBezTo>
                    <a:pt x="2653" y="4226"/>
                    <a:pt x="837" y="4832"/>
                    <a:pt x="232" y="6345"/>
                  </a:cubicBezTo>
                  <a:cubicBezTo>
                    <a:pt x="-373" y="7858"/>
                    <a:pt x="232" y="9674"/>
                    <a:pt x="1745" y="10279"/>
                  </a:cubicBezTo>
                  <a:cubicBezTo>
                    <a:pt x="22021" y="20265"/>
                    <a:pt x="44717" y="25410"/>
                    <a:pt x="67414" y="25410"/>
                  </a:cubicBezTo>
                  <a:cubicBezTo>
                    <a:pt x="93440" y="25410"/>
                    <a:pt x="119768" y="18752"/>
                    <a:pt x="142767" y="5739"/>
                  </a:cubicBezTo>
                  <a:cubicBezTo>
                    <a:pt x="144280" y="4832"/>
                    <a:pt x="144886" y="3016"/>
                    <a:pt x="143978" y="1503"/>
                  </a:cubicBezTo>
                  <a:cubicBezTo>
                    <a:pt x="142767" y="-10"/>
                    <a:pt x="140952" y="-313"/>
                    <a:pt x="139438" y="292"/>
                  </a:cubicBezTo>
                  <a:close/>
                </a:path>
              </a:pathLst>
            </a:custGeom>
            <a:grpFill/>
            <a:ln w="2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1060" name="Freeform 1059">
              <a:extLst>
                <a:ext uri="{FF2B5EF4-FFF2-40B4-BE49-F238E27FC236}">
                  <a16:creationId xmlns:a16="http://schemas.microsoft.com/office/drawing/2014/main" id="{2D9A32D9-266D-FA7B-873E-C744881D167D}"/>
                </a:ext>
              </a:extLst>
            </p:cNvPr>
            <p:cNvSpPr/>
            <p:nvPr/>
          </p:nvSpPr>
          <p:spPr>
            <a:xfrm>
              <a:off x="16331448" y="6711236"/>
              <a:ext cx="48255" cy="139555"/>
            </a:xfrm>
            <a:custGeom>
              <a:avLst/>
              <a:gdLst>
                <a:gd name="connsiteX0" fmla="*/ 2560 w 48255"/>
                <a:gd name="connsiteY0" fmla="*/ 2468 h 139555"/>
                <a:gd name="connsiteX1" fmla="*/ 43111 w 48255"/>
                <a:gd name="connsiteY1" fmla="*/ 138648 h 139555"/>
                <a:gd name="connsiteX2" fmla="*/ 45229 w 48255"/>
                <a:gd name="connsiteY2" fmla="*/ 139556 h 139555"/>
                <a:gd name="connsiteX3" fmla="*/ 47348 w 48255"/>
                <a:gd name="connsiteY3" fmla="*/ 138648 h 139555"/>
                <a:gd name="connsiteX4" fmla="*/ 47348 w 48255"/>
                <a:gd name="connsiteY4" fmla="*/ 134411 h 139555"/>
                <a:gd name="connsiteX5" fmla="*/ 8612 w 48255"/>
                <a:gd name="connsiteY5" fmla="*/ 3678 h 139555"/>
                <a:gd name="connsiteX6" fmla="*/ 6191 w 48255"/>
                <a:gd name="connsiteY6" fmla="*/ 47 h 139555"/>
                <a:gd name="connsiteX7" fmla="*/ 6191 w 48255"/>
                <a:gd name="connsiteY7" fmla="*/ 47 h 139555"/>
                <a:gd name="connsiteX8" fmla="*/ 2560 w 48255"/>
                <a:gd name="connsiteY8" fmla="*/ 2468 h 13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255" h="139555">
                  <a:moveTo>
                    <a:pt x="2560" y="2468"/>
                  </a:moveTo>
                  <a:cubicBezTo>
                    <a:pt x="-6519" y="53914"/>
                    <a:pt x="8915" y="106267"/>
                    <a:pt x="43111" y="138648"/>
                  </a:cubicBezTo>
                  <a:cubicBezTo>
                    <a:pt x="43716" y="139253"/>
                    <a:pt x="44322" y="139556"/>
                    <a:pt x="45229" y="139556"/>
                  </a:cubicBezTo>
                  <a:cubicBezTo>
                    <a:pt x="46137" y="139556"/>
                    <a:pt x="46743" y="139253"/>
                    <a:pt x="47348" y="138648"/>
                  </a:cubicBezTo>
                  <a:cubicBezTo>
                    <a:pt x="48558" y="137437"/>
                    <a:pt x="48558" y="135622"/>
                    <a:pt x="47348" y="134411"/>
                  </a:cubicBezTo>
                  <a:cubicBezTo>
                    <a:pt x="14665" y="103544"/>
                    <a:pt x="-164" y="53308"/>
                    <a:pt x="8612" y="3678"/>
                  </a:cubicBezTo>
                  <a:cubicBezTo>
                    <a:pt x="8915" y="2165"/>
                    <a:pt x="7704" y="349"/>
                    <a:pt x="6191" y="47"/>
                  </a:cubicBezTo>
                  <a:lnTo>
                    <a:pt x="6191" y="47"/>
                  </a:lnTo>
                  <a:cubicBezTo>
                    <a:pt x="4375" y="-256"/>
                    <a:pt x="2862" y="955"/>
                    <a:pt x="2560" y="2468"/>
                  </a:cubicBezTo>
                  <a:close/>
                </a:path>
              </a:pathLst>
            </a:custGeom>
            <a:grpFill/>
            <a:ln w="2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1061" name="Freeform 1060">
              <a:extLst>
                <a:ext uri="{FF2B5EF4-FFF2-40B4-BE49-F238E27FC236}">
                  <a16:creationId xmlns:a16="http://schemas.microsoft.com/office/drawing/2014/main" id="{16EFDC5A-50B0-E57A-E999-EED742C8C8A6}"/>
                </a:ext>
              </a:extLst>
            </p:cNvPr>
            <p:cNvSpPr/>
            <p:nvPr/>
          </p:nvSpPr>
          <p:spPr>
            <a:xfrm>
              <a:off x="16556506" y="6823111"/>
              <a:ext cx="87898" cy="78823"/>
            </a:xfrm>
            <a:custGeom>
              <a:avLst/>
              <a:gdLst>
                <a:gd name="connsiteX0" fmla="*/ 82545 w 87898"/>
                <a:gd name="connsiteY0" fmla="*/ 1352 h 78823"/>
                <a:gd name="connsiteX1" fmla="*/ 82545 w 87898"/>
                <a:gd name="connsiteY1" fmla="*/ 1352 h 78823"/>
                <a:gd name="connsiteX2" fmla="*/ 1745 w 87898"/>
                <a:gd name="connsiteY2" fmla="*/ 73074 h 78823"/>
                <a:gd name="connsiteX3" fmla="*/ 232 w 87898"/>
                <a:gd name="connsiteY3" fmla="*/ 77008 h 78823"/>
                <a:gd name="connsiteX4" fmla="*/ 2956 w 87898"/>
                <a:gd name="connsiteY4" fmla="*/ 78824 h 78823"/>
                <a:gd name="connsiteX5" fmla="*/ 4166 w 87898"/>
                <a:gd name="connsiteY5" fmla="*/ 78521 h 78823"/>
                <a:gd name="connsiteX6" fmla="*/ 87387 w 87898"/>
                <a:gd name="connsiteY6" fmla="*/ 4984 h 78823"/>
                <a:gd name="connsiteX7" fmla="*/ 86479 w 87898"/>
                <a:gd name="connsiteY7" fmla="*/ 747 h 78823"/>
                <a:gd name="connsiteX8" fmla="*/ 82545 w 87898"/>
                <a:gd name="connsiteY8" fmla="*/ 1352 h 78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898" h="78823">
                  <a:moveTo>
                    <a:pt x="82545" y="1352"/>
                  </a:moveTo>
                  <a:lnTo>
                    <a:pt x="82545" y="1352"/>
                  </a:lnTo>
                  <a:cubicBezTo>
                    <a:pt x="60757" y="33128"/>
                    <a:pt x="32915" y="57943"/>
                    <a:pt x="1745" y="73074"/>
                  </a:cubicBezTo>
                  <a:cubicBezTo>
                    <a:pt x="232" y="73679"/>
                    <a:pt x="-373" y="75495"/>
                    <a:pt x="232" y="77008"/>
                  </a:cubicBezTo>
                  <a:cubicBezTo>
                    <a:pt x="837" y="78218"/>
                    <a:pt x="1745" y="78824"/>
                    <a:pt x="2956" y="78824"/>
                  </a:cubicBezTo>
                  <a:cubicBezTo>
                    <a:pt x="3258" y="78824"/>
                    <a:pt x="3863" y="78824"/>
                    <a:pt x="4166" y="78521"/>
                  </a:cubicBezTo>
                  <a:cubicBezTo>
                    <a:pt x="36244" y="63087"/>
                    <a:pt x="64993" y="37667"/>
                    <a:pt x="87387" y="4984"/>
                  </a:cubicBezTo>
                  <a:cubicBezTo>
                    <a:pt x="88295" y="3471"/>
                    <a:pt x="87993" y="1655"/>
                    <a:pt x="86479" y="747"/>
                  </a:cubicBezTo>
                  <a:cubicBezTo>
                    <a:pt x="85269" y="-464"/>
                    <a:pt x="83453" y="-161"/>
                    <a:pt x="82545" y="1352"/>
                  </a:cubicBezTo>
                  <a:close/>
                </a:path>
              </a:pathLst>
            </a:custGeom>
            <a:grpFill/>
            <a:ln w="2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1062" name="Freeform 1061">
              <a:extLst>
                <a:ext uri="{FF2B5EF4-FFF2-40B4-BE49-F238E27FC236}">
                  <a16:creationId xmlns:a16="http://schemas.microsoft.com/office/drawing/2014/main" id="{8D79748B-268A-2E68-D2CD-A05D44550FC2}"/>
                </a:ext>
              </a:extLst>
            </p:cNvPr>
            <p:cNvSpPr/>
            <p:nvPr/>
          </p:nvSpPr>
          <p:spPr>
            <a:xfrm>
              <a:off x="16311987" y="6822113"/>
              <a:ext cx="216362" cy="98887"/>
            </a:xfrm>
            <a:custGeom>
              <a:avLst/>
              <a:gdLst>
                <a:gd name="connsiteX0" fmla="*/ 212371 w 216362"/>
                <a:gd name="connsiteY0" fmla="*/ 86479 h 98887"/>
                <a:gd name="connsiteX1" fmla="*/ 212371 w 216362"/>
                <a:gd name="connsiteY1" fmla="*/ 86479 h 98887"/>
                <a:gd name="connsiteX2" fmla="*/ 5679 w 216362"/>
                <a:gd name="connsiteY2" fmla="*/ 1745 h 98887"/>
                <a:gd name="connsiteX3" fmla="*/ 1745 w 216362"/>
                <a:gd name="connsiteY3" fmla="*/ 232 h 98887"/>
                <a:gd name="connsiteX4" fmla="*/ 232 w 216362"/>
                <a:gd name="connsiteY4" fmla="*/ 4166 h 98887"/>
                <a:gd name="connsiteX5" fmla="*/ 161227 w 216362"/>
                <a:gd name="connsiteY5" fmla="*/ 98887 h 98887"/>
                <a:gd name="connsiteX6" fmla="*/ 214186 w 216362"/>
                <a:gd name="connsiteY6" fmla="*/ 92229 h 98887"/>
                <a:gd name="connsiteX7" fmla="*/ 216305 w 216362"/>
                <a:gd name="connsiteY7" fmla="*/ 88598 h 98887"/>
                <a:gd name="connsiteX8" fmla="*/ 212371 w 216362"/>
                <a:gd name="connsiteY8" fmla="*/ 86479 h 9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362" h="98887">
                  <a:moveTo>
                    <a:pt x="212371" y="86479"/>
                  </a:moveTo>
                  <a:lnTo>
                    <a:pt x="212371" y="86479"/>
                  </a:lnTo>
                  <a:cubicBezTo>
                    <a:pt x="138228" y="105847"/>
                    <a:pt x="43507" y="83151"/>
                    <a:pt x="5679" y="1745"/>
                  </a:cubicBezTo>
                  <a:cubicBezTo>
                    <a:pt x="5074" y="232"/>
                    <a:pt x="3258" y="-373"/>
                    <a:pt x="1745" y="232"/>
                  </a:cubicBezTo>
                  <a:cubicBezTo>
                    <a:pt x="232" y="837"/>
                    <a:pt x="-373" y="2653"/>
                    <a:pt x="232" y="4166"/>
                  </a:cubicBezTo>
                  <a:cubicBezTo>
                    <a:pt x="30797" y="69835"/>
                    <a:pt x="97071" y="98887"/>
                    <a:pt x="161227" y="98887"/>
                  </a:cubicBezTo>
                  <a:cubicBezTo>
                    <a:pt x="179385" y="98887"/>
                    <a:pt x="197239" y="96466"/>
                    <a:pt x="214186" y="92229"/>
                  </a:cubicBezTo>
                  <a:cubicBezTo>
                    <a:pt x="215699" y="91927"/>
                    <a:pt x="216607" y="90111"/>
                    <a:pt x="216305" y="88598"/>
                  </a:cubicBezTo>
                  <a:cubicBezTo>
                    <a:pt x="215699" y="87085"/>
                    <a:pt x="213884" y="85874"/>
                    <a:pt x="212371" y="86479"/>
                  </a:cubicBezTo>
                  <a:close/>
                </a:path>
              </a:pathLst>
            </a:custGeom>
            <a:grpFill/>
            <a:ln w="2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1063" name="Freeform 1062">
              <a:extLst>
                <a:ext uri="{FF2B5EF4-FFF2-40B4-BE49-F238E27FC236}">
                  <a16:creationId xmlns:a16="http://schemas.microsoft.com/office/drawing/2014/main" id="{E1B6AD90-713F-E701-C08D-E10CB4A104A0}"/>
                </a:ext>
              </a:extLst>
            </p:cNvPr>
            <p:cNvSpPr/>
            <p:nvPr/>
          </p:nvSpPr>
          <p:spPr>
            <a:xfrm>
              <a:off x="16297275" y="6723330"/>
              <a:ext cx="9655" cy="65726"/>
            </a:xfrm>
            <a:custGeom>
              <a:avLst/>
              <a:gdLst>
                <a:gd name="connsiteX0" fmla="*/ 7378 w 9655"/>
                <a:gd name="connsiteY0" fmla="*/ 57 h 65726"/>
                <a:gd name="connsiteX1" fmla="*/ 7378 w 9655"/>
                <a:gd name="connsiteY1" fmla="*/ 57 h 65726"/>
                <a:gd name="connsiteX2" fmla="*/ 3747 w 9655"/>
                <a:gd name="connsiteY2" fmla="*/ 2478 h 65726"/>
                <a:gd name="connsiteX3" fmla="*/ 2233 w 9655"/>
                <a:gd name="connsiteY3" fmla="*/ 63306 h 65726"/>
                <a:gd name="connsiteX4" fmla="*/ 5260 w 9655"/>
                <a:gd name="connsiteY4" fmla="*/ 65727 h 65726"/>
                <a:gd name="connsiteX5" fmla="*/ 5865 w 9655"/>
                <a:gd name="connsiteY5" fmla="*/ 65727 h 65726"/>
                <a:gd name="connsiteX6" fmla="*/ 8286 w 9655"/>
                <a:gd name="connsiteY6" fmla="*/ 62095 h 65726"/>
                <a:gd name="connsiteX7" fmla="*/ 9496 w 9655"/>
                <a:gd name="connsiteY7" fmla="*/ 3689 h 65726"/>
                <a:gd name="connsiteX8" fmla="*/ 7378 w 9655"/>
                <a:gd name="connsiteY8" fmla="*/ 57 h 6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55" h="65726">
                  <a:moveTo>
                    <a:pt x="7378" y="57"/>
                  </a:moveTo>
                  <a:lnTo>
                    <a:pt x="7378" y="57"/>
                  </a:lnTo>
                  <a:cubicBezTo>
                    <a:pt x="5865" y="-245"/>
                    <a:pt x="4049" y="663"/>
                    <a:pt x="3747" y="2478"/>
                  </a:cubicBezTo>
                  <a:cubicBezTo>
                    <a:pt x="-793" y="22754"/>
                    <a:pt x="-1095" y="43030"/>
                    <a:pt x="2233" y="63306"/>
                  </a:cubicBezTo>
                  <a:cubicBezTo>
                    <a:pt x="2536" y="64819"/>
                    <a:pt x="3747" y="65727"/>
                    <a:pt x="5260" y="65727"/>
                  </a:cubicBezTo>
                  <a:cubicBezTo>
                    <a:pt x="5562" y="65727"/>
                    <a:pt x="5562" y="65727"/>
                    <a:pt x="5865" y="65727"/>
                  </a:cubicBezTo>
                  <a:cubicBezTo>
                    <a:pt x="7378" y="65424"/>
                    <a:pt x="8588" y="63911"/>
                    <a:pt x="8286" y="62095"/>
                  </a:cubicBezTo>
                  <a:cubicBezTo>
                    <a:pt x="4957" y="42727"/>
                    <a:pt x="5260" y="23057"/>
                    <a:pt x="9496" y="3689"/>
                  </a:cubicBezTo>
                  <a:cubicBezTo>
                    <a:pt x="10102" y="1873"/>
                    <a:pt x="8891" y="360"/>
                    <a:pt x="7378" y="57"/>
                  </a:cubicBezTo>
                  <a:close/>
                </a:path>
              </a:pathLst>
            </a:custGeom>
            <a:grpFill/>
            <a:ln w="2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</p:grpSp>
      <p:grpSp>
        <p:nvGrpSpPr>
          <p:cNvPr id="1102" name="Group 1101">
            <a:extLst>
              <a:ext uri="{FF2B5EF4-FFF2-40B4-BE49-F238E27FC236}">
                <a16:creationId xmlns:a16="http://schemas.microsoft.com/office/drawing/2014/main" id="{63B7D99F-F83A-C1DD-0D6F-3E42F88FE518}"/>
              </a:ext>
            </a:extLst>
          </p:cNvPr>
          <p:cNvGrpSpPr/>
          <p:nvPr/>
        </p:nvGrpSpPr>
        <p:grpSpPr>
          <a:xfrm>
            <a:off x="5967275" y="3006018"/>
            <a:ext cx="12435603" cy="7519337"/>
            <a:chOff x="5986261" y="2983251"/>
            <a:chExt cx="12435603" cy="7519337"/>
          </a:xfrm>
        </p:grpSpPr>
        <p:grpSp>
          <p:nvGrpSpPr>
            <p:cNvPr id="7" name="Graphic 23">
              <a:extLst>
                <a:ext uri="{FF2B5EF4-FFF2-40B4-BE49-F238E27FC236}">
                  <a16:creationId xmlns:a16="http://schemas.microsoft.com/office/drawing/2014/main" id="{E197980E-63EC-8BC2-F155-299AFF310F8A}"/>
                </a:ext>
              </a:extLst>
            </p:cNvPr>
            <p:cNvGrpSpPr/>
            <p:nvPr/>
          </p:nvGrpSpPr>
          <p:grpSpPr>
            <a:xfrm>
              <a:off x="5986261" y="9123029"/>
              <a:ext cx="1850396" cy="1379559"/>
              <a:chOff x="6270625" y="10452100"/>
              <a:chExt cx="1850396" cy="1379559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924E6B38-BC44-DCDA-B771-24B0624BDCA5}"/>
                  </a:ext>
                </a:extLst>
              </p:cNvPr>
              <p:cNvSpPr/>
              <p:nvPr/>
            </p:nvSpPr>
            <p:spPr>
              <a:xfrm>
                <a:off x="7590411" y="10680604"/>
                <a:ext cx="448835" cy="386845"/>
              </a:xfrm>
              <a:custGeom>
                <a:avLst/>
                <a:gdLst>
                  <a:gd name="connsiteX0" fmla="*/ 60880 w 448835"/>
                  <a:gd name="connsiteY0" fmla="*/ 386846 h 386845"/>
                  <a:gd name="connsiteX1" fmla="*/ 387980 w 448835"/>
                  <a:gd name="connsiteY1" fmla="*/ 386846 h 386845"/>
                  <a:gd name="connsiteX2" fmla="*/ 448835 w 448835"/>
                  <a:gd name="connsiteY2" fmla="*/ 326164 h 386845"/>
                  <a:gd name="connsiteX3" fmla="*/ 448835 w 448835"/>
                  <a:gd name="connsiteY3" fmla="*/ 60682 h 386845"/>
                  <a:gd name="connsiteX4" fmla="*/ 387980 w 448835"/>
                  <a:gd name="connsiteY4" fmla="*/ 0 h 386845"/>
                  <a:gd name="connsiteX5" fmla="*/ 60880 w 448835"/>
                  <a:gd name="connsiteY5" fmla="*/ 0 h 386845"/>
                  <a:gd name="connsiteX6" fmla="*/ 24 w 448835"/>
                  <a:gd name="connsiteY6" fmla="*/ 60682 h 386845"/>
                  <a:gd name="connsiteX7" fmla="*/ 24 w 448835"/>
                  <a:gd name="connsiteY7" fmla="*/ 252208 h 386845"/>
                  <a:gd name="connsiteX8" fmla="*/ 24 w 448835"/>
                  <a:gd name="connsiteY8" fmla="*/ 252208 h 386845"/>
                  <a:gd name="connsiteX9" fmla="*/ 24 w 448835"/>
                  <a:gd name="connsiteY9" fmla="*/ 325216 h 386845"/>
                  <a:gd name="connsiteX10" fmla="*/ 60880 w 448835"/>
                  <a:gd name="connsiteY10" fmla="*/ 386846 h 386845"/>
                  <a:gd name="connsiteX11" fmla="*/ 224430 w 448835"/>
                  <a:gd name="connsiteY11" fmla="*/ 111882 h 386845"/>
                  <a:gd name="connsiteX12" fmla="*/ 275777 w 448835"/>
                  <a:gd name="connsiteY12" fmla="*/ 163082 h 386845"/>
                  <a:gd name="connsiteX13" fmla="*/ 242496 w 448835"/>
                  <a:gd name="connsiteY13" fmla="*/ 211438 h 386845"/>
                  <a:gd name="connsiteX14" fmla="*/ 242496 w 448835"/>
                  <a:gd name="connsiteY14" fmla="*/ 274016 h 386845"/>
                  <a:gd name="connsiteX15" fmla="*/ 206363 w 448835"/>
                  <a:gd name="connsiteY15" fmla="*/ 274016 h 386845"/>
                  <a:gd name="connsiteX16" fmla="*/ 206363 w 448835"/>
                  <a:gd name="connsiteY16" fmla="*/ 211438 h 386845"/>
                  <a:gd name="connsiteX17" fmla="*/ 173083 w 448835"/>
                  <a:gd name="connsiteY17" fmla="*/ 163082 h 386845"/>
                  <a:gd name="connsiteX18" fmla="*/ 224430 w 448835"/>
                  <a:gd name="connsiteY18" fmla="*/ 111882 h 386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48835" h="386845">
                    <a:moveTo>
                      <a:pt x="60880" y="386846"/>
                    </a:moveTo>
                    <a:lnTo>
                      <a:pt x="387980" y="386846"/>
                    </a:lnTo>
                    <a:cubicBezTo>
                      <a:pt x="421260" y="386846"/>
                      <a:pt x="448835" y="359349"/>
                      <a:pt x="448835" y="326164"/>
                    </a:cubicBezTo>
                    <a:lnTo>
                      <a:pt x="448835" y="60682"/>
                    </a:lnTo>
                    <a:cubicBezTo>
                      <a:pt x="448835" y="27496"/>
                      <a:pt x="421260" y="0"/>
                      <a:pt x="387980" y="0"/>
                    </a:cubicBezTo>
                    <a:lnTo>
                      <a:pt x="60880" y="0"/>
                    </a:lnTo>
                    <a:cubicBezTo>
                      <a:pt x="26648" y="0"/>
                      <a:pt x="24" y="27496"/>
                      <a:pt x="24" y="60682"/>
                    </a:cubicBezTo>
                    <a:lnTo>
                      <a:pt x="24" y="252208"/>
                    </a:lnTo>
                    <a:lnTo>
                      <a:pt x="24" y="252208"/>
                    </a:lnTo>
                    <a:lnTo>
                      <a:pt x="24" y="325216"/>
                    </a:lnTo>
                    <a:cubicBezTo>
                      <a:pt x="-927" y="359349"/>
                      <a:pt x="26648" y="386846"/>
                      <a:pt x="60880" y="386846"/>
                    </a:cubicBezTo>
                    <a:close/>
                    <a:moveTo>
                      <a:pt x="224430" y="111882"/>
                    </a:moveTo>
                    <a:cubicBezTo>
                      <a:pt x="252956" y="111882"/>
                      <a:pt x="275777" y="134637"/>
                      <a:pt x="275777" y="163082"/>
                    </a:cubicBezTo>
                    <a:cubicBezTo>
                      <a:pt x="275777" y="184889"/>
                      <a:pt x="261514" y="203852"/>
                      <a:pt x="242496" y="211438"/>
                    </a:cubicBezTo>
                    <a:lnTo>
                      <a:pt x="242496" y="274016"/>
                    </a:lnTo>
                    <a:lnTo>
                      <a:pt x="206363" y="274016"/>
                    </a:lnTo>
                    <a:lnTo>
                      <a:pt x="206363" y="211438"/>
                    </a:lnTo>
                    <a:cubicBezTo>
                      <a:pt x="186395" y="203852"/>
                      <a:pt x="173083" y="185838"/>
                      <a:pt x="173083" y="163082"/>
                    </a:cubicBezTo>
                    <a:cubicBezTo>
                      <a:pt x="172132" y="134637"/>
                      <a:pt x="195903" y="111882"/>
                      <a:pt x="224430" y="111882"/>
                    </a:cubicBezTo>
                    <a:close/>
                  </a:path>
                </a:pathLst>
              </a:custGeom>
              <a:noFill/>
              <a:ln w="94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SV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2833D12-76B1-A290-3E9C-19C0164E4B6F}"/>
                  </a:ext>
                </a:extLst>
              </p:cNvPr>
              <p:cNvSpPr/>
              <p:nvPr/>
            </p:nvSpPr>
            <p:spPr>
              <a:xfrm>
                <a:off x="7693129" y="10518470"/>
                <a:ext cx="241521" cy="142222"/>
              </a:xfrm>
              <a:custGeom>
                <a:avLst/>
                <a:gdLst>
                  <a:gd name="connsiteX0" fmla="*/ 241521 w 241521"/>
                  <a:gd name="connsiteY0" fmla="*/ 142223 h 142222"/>
                  <a:gd name="connsiteX1" fmla="*/ 241521 w 241521"/>
                  <a:gd name="connsiteY1" fmla="*/ 120415 h 142222"/>
                  <a:gd name="connsiteX2" fmla="*/ 120761 w 241521"/>
                  <a:gd name="connsiteY2" fmla="*/ 0 h 142222"/>
                  <a:gd name="connsiteX3" fmla="*/ 0 w 241521"/>
                  <a:gd name="connsiteY3" fmla="*/ 120415 h 142222"/>
                  <a:gd name="connsiteX4" fmla="*/ 0 w 241521"/>
                  <a:gd name="connsiteY4" fmla="*/ 120415 h 142222"/>
                  <a:gd name="connsiteX5" fmla="*/ 0 w 241521"/>
                  <a:gd name="connsiteY5" fmla="*/ 142223 h 142222"/>
                  <a:gd name="connsiteX6" fmla="*/ 241521 w 241521"/>
                  <a:gd name="connsiteY6" fmla="*/ 142223 h 142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521" h="142222">
                    <a:moveTo>
                      <a:pt x="241521" y="142223"/>
                    </a:moveTo>
                    <a:lnTo>
                      <a:pt x="241521" y="120415"/>
                    </a:lnTo>
                    <a:cubicBezTo>
                      <a:pt x="241521" y="54045"/>
                      <a:pt x="187322" y="0"/>
                      <a:pt x="120761" y="0"/>
                    </a:cubicBezTo>
                    <a:cubicBezTo>
                      <a:pt x="54200" y="0"/>
                      <a:pt x="0" y="54045"/>
                      <a:pt x="0" y="120415"/>
                    </a:cubicBezTo>
                    <a:lnTo>
                      <a:pt x="0" y="120415"/>
                    </a:lnTo>
                    <a:lnTo>
                      <a:pt x="0" y="142223"/>
                    </a:lnTo>
                    <a:lnTo>
                      <a:pt x="241521" y="142223"/>
                    </a:lnTo>
                    <a:close/>
                  </a:path>
                </a:pathLst>
              </a:custGeom>
              <a:noFill/>
              <a:ln w="94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SV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FBA3871A-4125-9630-7BC5-BFC4565335EC}"/>
                  </a:ext>
                </a:extLst>
              </p:cNvPr>
              <p:cNvSpPr/>
              <p:nvPr/>
            </p:nvSpPr>
            <p:spPr>
              <a:xfrm>
                <a:off x="7651290" y="10471063"/>
                <a:ext cx="327099" cy="189630"/>
              </a:xfrm>
              <a:custGeom>
                <a:avLst/>
                <a:gdLst>
                  <a:gd name="connsiteX0" fmla="*/ 23772 w 327099"/>
                  <a:gd name="connsiteY0" fmla="*/ 189630 h 189630"/>
                  <a:gd name="connsiteX1" fmla="*/ 23772 w 327099"/>
                  <a:gd name="connsiteY1" fmla="*/ 167823 h 189630"/>
                  <a:gd name="connsiteX2" fmla="*/ 163550 w 327099"/>
                  <a:gd name="connsiteY2" fmla="*/ 28445 h 189630"/>
                  <a:gd name="connsiteX3" fmla="*/ 303328 w 327099"/>
                  <a:gd name="connsiteY3" fmla="*/ 167823 h 189630"/>
                  <a:gd name="connsiteX4" fmla="*/ 303328 w 327099"/>
                  <a:gd name="connsiteY4" fmla="*/ 189630 h 189630"/>
                  <a:gd name="connsiteX5" fmla="*/ 327100 w 327099"/>
                  <a:gd name="connsiteY5" fmla="*/ 189630 h 189630"/>
                  <a:gd name="connsiteX6" fmla="*/ 327100 w 327099"/>
                  <a:gd name="connsiteY6" fmla="*/ 189630 h 189630"/>
                  <a:gd name="connsiteX7" fmla="*/ 327100 w 327099"/>
                  <a:gd name="connsiteY7" fmla="*/ 163082 h 189630"/>
                  <a:gd name="connsiteX8" fmla="*/ 163550 w 327099"/>
                  <a:gd name="connsiteY8" fmla="*/ 0 h 189630"/>
                  <a:gd name="connsiteX9" fmla="*/ 0 w 327099"/>
                  <a:gd name="connsiteY9" fmla="*/ 163082 h 189630"/>
                  <a:gd name="connsiteX10" fmla="*/ 0 w 327099"/>
                  <a:gd name="connsiteY10" fmla="*/ 163082 h 189630"/>
                  <a:gd name="connsiteX11" fmla="*/ 0 w 327099"/>
                  <a:gd name="connsiteY11" fmla="*/ 189630 h 189630"/>
                  <a:gd name="connsiteX12" fmla="*/ 0 w 327099"/>
                  <a:gd name="connsiteY12" fmla="*/ 189630 h 189630"/>
                  <a:gd name="connsiteX13" fmla="*/ 23772 w 327099"/>
                  <a:gd name="connsiteY13" fmla="*/ 189630 h 189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7099" h="189630">
                    <a:moveTo>
                      <a:pt x="23772" y="189630"/>
                    </a:moveTo>
                    <a:lnTo>
                      <a:pt x="23772" y="167823"/>
                    </a:lnTo>
                    <a:cubicBezTo>
                      <a:pt x="23772" y="91022"/>
                      <a:pt x="86529" y="28445"/>
                      <a:pt x="163550" y="28445"/>
                    </a:cubicBezTo>
                    <a:cubicBezTo>
                      <a:pt x="240571" y="28445"/>
                      <a:pt x="303328" y="91022"/>
                      <a:pt x="303328" y="167823"/>
                    </a:cubicBezTo>
                    <a:lnTo>
                      <a:pt x="303328" y="189630"/>
                    </a:lnTo>
                    <a:lnTo>
                      <a:pt x="327100" y="189630"/>
                    </a:lnTo>
                    <a:cubicBezTo>
                      <a:pt x="327100" y="189630"/>
                      <a:pt x="327100" y="189630"/>
                      <a:pt x="327100" y="189630"/>
                    </a:cubicBezTo>
                    <a:lnTo>
                      <a:pt x="327100" y="163082"/>
                    </a:lnTo>
                    <a:cubicBezTo>
                      <a:pt x="327100" y="73008"/>
                      <a:pt x="253883" y="0"/>
                      <a:pt x="163550" y="0"/>
                    </a:cubicBezTo>
                    <a:cubicBezTo>
                      <a:pt x="73217" y="0"/>
                      <a:pt x="0" y="73008"/>
                      <a:pt x="0" y="163082"/>
                    </a:cubicBezTo>
                    <a:lnTo>
                      <a:pt x="0" y="163082"/>
                    </a:lnTo>
                    <a:lnTo>
                      <a:pt x="0" y="189630"/>
                    </a:lnTo>
                    <a:cubicBezTo>
                      <a:pt x="0" y="189630"/>
                      <a:pt x="0" y="189630"/>
                      <a:pt x="0" y="189630"/>
                    </a:cubicBezTo>
                    <a:lnTo>
                      <a:pt x="23772" y="189630"/>
                    </a:lnTo>
                    <a:close/>
                  </a:path>
                </a:pathLst>
              </a:custGeom>
              <a:noFill/>
              <a:ln w="94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SV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4CE3BAB-096A-F1D5-7CB4-8C501023432D}"/>
                  </a:ext>
                </a:extLst>
              </p:cNvPr>
              <p:cNvSpPr/>
              <p:nvPr/>
            </p:nvSpPr>
            <p:spPr>
              <a:xfrm>
                <a:off x="6864919" y="10951775"/>
                <a:ext cx="1237084" cy="861626"/>
              </a:xfrm>
              <a:custGeom>
                <a:avLst/>
                <a:gdLst>
                  <a:gd name="connsiteX0" fmla="*/ 1193344 w 1237084"/>
                  <a:gd name="connsiteY0" fmla="*/ 0 h 861626"/>
                  <a:gd name="connsiteX1" fmla="*/ 1193344 w 1237084"/>
                  <a:gd name="connsiteY1" fmla="*/ 54045 h 861626"/>
                  <a:gd name="connsiteX2" fmla="*/ 1113471 w 1237084"/>
                  <a:gd name="connsiteY2" fmla="*/ 133689 h 861626"/>
                  <a:gd name="connsiteX3" fmla="*/ 786371 w 1237084"/>
                  <a:gd name="connsiteY3" fmla="*/ 133689 h 861626"/>
                  <a:gd name="connsiteX4" fmla="*/ 706498 w 1237084"/>
                  <a:gd name="connsiteY4" fmla="*/ 54045 h 861626"/>
                  <a:gd name="connsiteX5" fmla="*/ 706498 w 1237084"/>
                  <a:gd name="connsiteY5" fmla="*/ 0 h 861626"/>
                  <a:gd name="connsiteX6" fmla="*/ 706498 w 1237084"/>
                  <a:gd name="connsiteY6" fmla="*/ 0 h 861626"/>
                  <a:gd name="connsiteX7" fmla="*/ 662758 w 1237084"/>
                  <a:gd name="connsiteY7" fmla="*/ 0 h 861626"/>
                  <a:gd name="connsiteX8" fmla="*/ 662758 w 1237084"/>
                  <a:gd name="connsiteY8" fmla="*/ 256001 h 861626"/>
                  <a:gd name="connsiteX9" fmla="*/ 604754 w 1237084"/>
                  <a:gd name="connsiteY9" fmla="*/ 313838 h 861626"/>
                  <a:gd name="connsiteX10" fmla="*/ 0 w 1237084"/>
                  <a:gd name="connsiteY10" fmla="*/ 313838 h 861626"/>
                  <a:gd name="connsiteX11" fmla="*/ 0 w 1237084"/>
                  <a:gd name="connsiteY11" fmla="*/ 626728 h 861626"/>
                  <a:gd name="connsiteX12" fmla="*/ 48494 w 1237084"/>
                  <a:gd name="connsiteY12" fmla="*/ 675083 h 861626"/>
                  <a:gd name="connsiteX13" fmla="*/ 754041 w 1237084"/>
                  <a:gd name="connsiteY13" fmla="*/ 675083 h 861626"/>
                  <a:gd name="connsiteX14" fmla="*/ 756894 w 1237084"/>
                  <a:gd name="connsiteY14" fmla="*/ 676980 h 861626"/>
                  <a:gd name="connsiteX15" fmla="*/ 994612 w 1237084"/>
                  <a:gd name="connsiteY15" fmla="*/ 858076 h 861626"/>
                  <a:gd name="connsiteX16" fmla="*/ 1010777 w 1237084"/>
                  <a:gd name="connsiteY16" fmla="*/ 859973 h 861626"/>
                  <a:gd name="connsiteX17" fmla="*/ 1019335 w 1237084"/>
                  <a:gd name="connsiteY17" fmla="*/ 845750 h 861626"/>
                  <a:gd name="connsiteX18" fmla="*/ 1019335 w 1237084"/>
                  <a:gd name="connsiteY18" fmla="*/ 675083 h 861626"/>
                  <a:gd name="connsiteX19" fmla="*/ 1188590 w 1237084"/>
                  <a:gd name="connsiteY19" fmla="*/ 675083 h 861626"/>
                  <a:gd name="connsiteX20" fmla="*/ 1237084 w 1237084"/>
                  <a:gd name="connsiteY20" fmla="*/ 626728 h 861626"/>
                  <a:gd name="connsiteX21" fmla="*/ 1237084 w 1237084"/>
                  <a:gd name="connsiteY21" fmla="*/ 48356 h 861626"/>
                  <a:gd name="connsiteX22" fmla="*/ 1193344 w 1237084"/>
                  <a:gd name="connsiteY22" fmla="*/ 0 h 861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37084" h="861626">
                    <a:moveTo>
                      <a:pt x="1193344" y="0"/>
                    </a:moveTo>
                    <a:lnTo>
                      <a:pt x="1193344" y="54045"/>
                    </a:lnTo>
                    <a:cubicBezTo>
                      <a:pt x="1193344" y="97660"/>
                      <a:pt x="1157211" y="133689"/>
                      <a:pt x="1113471" y="133689"/>
                    </a:cubicBezTo>
                    <a:lnTo>
                      <a:pt x="786371" y="133689"/>
                    </a:lnTo>
                    <a:cubicBezTo>
                      <a:pt x="741680" y="133689"/>
                      <a:pt x="706498" y="97660"/>
                      <a:pt x="706498" y="54045"/>
                    </a:cubicBezTo>
                    <a:lnTo>
                      <a:pt x="706498" y="0"/>
                    </a:lnTo>
                    <a:lnTo>
                      <a:pt x="706498" y="0"/>
                    </a:lnTo>
                    <a:lnTo>
                      <a:pt x="662758" y="0"/>
                    </a:lnTo>
                    <a:lnTo>
                      <a:pt x="662758" y="256001"/>
                    </a:lnTo>
                    <a:cubicBezTo>
                      <a:pt x="662758" y="288238"/>
                      <a:pt x="637084" y="313838"/>
                      <a:pt x="604754" y="313838"/>
                    </a:cubicBezTo>
                    <a:lnTo>
                      <a:pt x="0" y="313838"/>
                    </a:lnTo>
                    <a:lnTo>
                      <a:pt x="0" y="626728"/>
                    </a:lnTo>
                    <a:cubicBezTo>
                      <a:pt x="0" y="653276"/>
                      <a:pt x="21870" y="675083"/>
                      <a:pt x="48494" y="675083"/>
                    </a:cubicBezTo>
                    <a:lnTo>
                      <a:pt x="754041" y="675083"/>
                    </a:lnTo>
                    <a:lnTo>
                      <a:pt x="756894" y="676980"/>
                    </a:lnTo>
                    <a:lnTo>
                      <a:pt x="994612" y="858076"/>
                    </a:lnTo>
                    <a:cubicBezTo>
                      <a:pt x="999366" y="861869"/>
                      <a:pt x="1006022" y="862817"/>
                      <a:pt x="1010777" y="859973"/>
                    </a:cubicBezTo>
                    <a:cubicBezTo>
                      <a:pt x="1016482" y="857128"/>
                      <a:pt x="1019335" y="852388"/>
                      <a:pt x="1019335" y="845750"/>
                    </a:cubicBezTo>
                    <a:lnTo>
                      <a:pt x="1019335" y="675083"/>
                    </a:lnTo>
                    <a:lnTo>
                      <a:pt x="1188590" y="675083"/>
                    </a:lnTo>
                    <a:cubicBezTo>
                      <a:pt x="1215214" y="675083"/>
                      <a:pt x="1237084" y="653276"/>
                      <a:pt x="1237084" y="626728"/>
                    </a:cubicBezTo>
                    <a:lnTo>
                      <a:pt x="1237084" y="48356"/>
                    </a:lnTo>
                    <a:cubicBezTo>
                      <a:pt x="1237084" y="22756"/>
                      <a:pt x="1218067" y="2844"/>
                      <a:pt x="1193344" y="0"/>
                    </a:cubicBezTo>
                    <a:close/>
                  </a:path>
                </a:pathLst>
              </a:custGeom>
              <a:noFill/>
              <a:ln w="94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SV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F0C9FB08-F335-0C4E-C2B0-0C4E6BEA2EAB}"/>
                  </a:ext>
                </a:extLst>
              </p:cNvPr>
              <p:cNvSpPr/>
              <p:nvPr/>
            </p:nvSpPr>
            <p:spPr>
              <a:xfrm>
                <a:off x="6270625" y="10452100"/>
                <a:ext cx="1850396" cy="1379559"/>
              </a:xfrm>
              <a:custGeom>
                <a:avLst/>
                <a:gdLst>
                  <a:gd name="connsiteX0" fmla="*/ 1787639 w 1850396"/>
                  <a:gd name="connsiteY0" fmla="*/ 480712 h 1379559"/>
                  <a:gd name="connsiteX1" fmla="*/ 1787639 w 1850396"/>
                  <a:gd name="connsiteY1" fmla="*/ 288238 h 1379559"/>
                  <a:gd name="connsiteX2" fmla="*/ 1726783 w 1850396"/>
                  <a:gd name="connsiteY2" fmla="*/ 210489 h 1379559"/>
                  <a:gd name="connsiteX3" fmla="*/ 1726783 w 1850396"/>
                  <a:gd name="connsiteY3" fmla="*/ 182045 h 1379559"/>
                  <a:gd name="connsiteX4" fmla="*/ 1544216 w 1850396"/>
                  <a:gd name="connsiteY4" fmla="*/ 0 h 1379559"/>
                  <a:gd name="connsiteX5" fmla="*/ 1361648 w 1850396"/>
                  <a:gd name="connsiteY5" fmla="*/ 182045 h 1379559"/>
                  <a:gd name="connsiteX6" fmla="*/ 1361648 w 1850396"/>
                  <a:gd name="connsiteY6" fmla="*/ 210489 h 1379559"/>
                  <a:gd name="connsiteX7" fmla="*/ 1300793 w 1850396"/>
                  <a:gd name="connsiteY7" fmla="*/ 288238 h 1379559"/>
                  <a:gd name="connsiteX8" fmla="*/ 1300793 w 1850396"/>
                  <a:gd name="connsiteY8" fmla="*/ 479764 h 1379559"/>
                  <a:gd name="connsiteX9" fmla="*/ 1257053 w 1850396"/>
                  <a:gd name="connsiteY9" fmla="*/ 479764 h 1379559"/>
                  <a:gd name="connsiteX10" fmla="*/ 1257053 w 1850396"/>
                  <a:gd name="connsiteY10" fmla="*/ 176356 h 1379559"/>
                  <a:gd name="connsiteX11" fmla="*/ 1199049 w 1850396"/>
                  <a:gd name="connsiteY11" fmla="*/ 118519 h 1379559"/>
                  <a:gd name="connsiteX12" fmla="*/ 58003 w 1850396"/>
                  <a:gd name="connsiteY12" fmla="*/ 118519 h 1379559"/>
                  <a:gd name="connsiteX13" fmla="*/ 0 w 1850396"/>
                  <a:gd name="connsiteY13" fmla="*/ 176356 h 1379559"/>
                  <a:gd name="connsiteX14" fmla="*/ 0 w 1850396"/>
                  <a:gd name="connsiteY14" fmla="*/ 754728 h 1379559"/>
                  <a:gd name="connsiteX15" fmla="*/ 58003 w 1850396"/>
                  <a:gd name="connsiteY15" fmla="*/ 812565 h 1379559"/>
                  <a:gd name="connsiteX16" fmla="*/ 217750 w 1850396"/>
                  <a:gd name="connsiteY16" fmla="*/ 812565 h 1379559"/>
                  <a:gd name="connsiteX17" fmla="*/ 217750 w 1850396"/>
                  <a:gd name="connsiteY17" fmla="*/ 973751 h 1379559"/>
                  <a:gd name="connsiteX18" fmla="*/ 258637 w 1850396"/>
                  <a:gd name="connsiteY18" fmla="*/ 993662 h 1379559"/>
                  <a:gd name="connsiteX19" fmla="*/ 496355 w 1850396"/>
                  <a:gd name="connsiteY19" fmla="*/ 812565 h 1379559"/>
                  <a:gd name="connsiteX20" fmla="*/ 576228 w 1850396"/>
                  <a:gd name="connsiteY20" fmla="*/ 812565 h 1379559"/>
                  <a:gd name="connsiteX21" fmla="*/ 576228 w 1850396"/>
                  <a:gd name="connsiteY21" fmla="*/ 1125455 h 1379559"/>
                  <a:gd name="connsiteX22" fmla="*/ 643740 w 1850396"/>
                  <a:gd name="connsiteY22" fmla="*/ 1192774 h 1379559"/>
                  <a:gd name="connsiteX23" fmla="*/ 1342631 w 1850396"/>
                  <a:gd name="connsiteY23" fmla="*/ 1192774 h 1379559"/>
                  <a:gd name="connsiteX24" fmla="*/ 1577496 w 1850396"/>
                  <a:gd name="connsiteY24" fmla="*/ 1371974 h 1379559"/>
                  <a:gd name="connsiteX25" fmla="*/ 1598416 w 1850396"/>
                  <a:gd name="connsiteY25" fmla="*/ 1379559 h 1379559"/>
                  <a:gd name="connsiteX26" fmla="*/ 1613629 w 1850396"/>
                  <a:gd name="connsiteY26" fmla="*/ 1375767 h 1379559"/>
                  <a:gd name="connsiteX27" fmla="*/ 1632647 w 1850396"/>
                  <a:gd name="connsiteY27" fmla="*/ 1344478 h 1379559"/>
                  <a:gd name="connsiteX28" fmla="*/ 1632647 w 1850396"/>
                  <a:gd name="connsiteY28" fmla="*/ 1192774 h 1379559"/>
                  <a:gd name="connsiteX29" fmla="*/ 1782885 w 1850396"/>
                  <a:gd name="connsiteY29" fmla="*/ 1192774 h 1379559"/>
                  <a:gd name="connsiteX30" fmla="*/ 1850397 w 1850396"/>
                  <a:gd name="connsiteY30" fmla="*/ 1125455 h 1379559"/>
                  <a:gd name="connsiteX31" fmla="*/ 1850397 w 1850396"/>
                  <a:gd name="connsiteY31" fmla="*/ 547083 h 1379559"/>
                  <a:gd name="connsiteX32" fmla="*/ 1787639 w 1850396"/>
                  <a:gd name="connsiteY32" fmla="*/ 480712 h 1379559"/>
                  <a:gd name="connsiteX33" fmla="*/ 1379715 w 1850396"/>
                  <a:gd name="connsiteY33" fmla="*/ 182045 h 1379559"/>
                  <a:gd name="connsiteX34" fmla="*/ 1379715 w 1850396"/>
                  <a:gd name="connsiteY34" fmla="*/ 182045 h 1379559"/>
                  <a:gd name="connsiteX35" fmla="*/ 1543265 w 1850396"/>
                  <a:gd name="connsiteY35" fmla="*/ 18963 h 1379559"/>
                  <a:gd name="connsiteX36" fmla="*/ 1706815 w 1850396"/>
                  <a:gd name="connsiteY36" fmla="*/ 182045 h 1379559"/>
                  <a:gd name="connsiteX37" fmla="*/ 1706815 w 1850396"/>
                  <a:gd name="connsiteY37" fmla="*/ 208593 h 1379559"/>
                  <a:gd name="connsiteX38" fmla="*/ 1706815 w 1850396"/>
                  <a:gd name="connsiteY38" fmla="*/ 208593 h 1379559"/>
                  <a:gd name="connsiteX39" fmla="*/ 1683043 w 1850396"/>
                  <a:gd name="connsiteY39" fmla="*/ 208593 h 1379559"/>
                  <a:gd name="connsiteX40" fmla="*/ 1683043 w 1850396"/>
                  <a:gd name="connsiteY40" fmla="*/ 186786 h 1379559"/>
                  <a:gd name="connsiteX41" fmla="*/ 1543265 w 1850396"/>
                  <a:gd name="connsiteY41" fmla="*/ 47408 h 1379559"/>
                  <a:gd name="connsiteX42" fmla="*/ 1403487 w 1850396"/>
                  <a:gd name="connsiteY42" fmla="*/ 186786 h 1379559"/>
                  <a:gd name="connsiteX43" fmla="*/ 1403487 w 1850396"/>
                  <a:gd name="connsiteY43" fmla="*/ 208593 h 1379559"/>
                  <a:gd name="connsiteX44" fmla="*/ 1379715 w 1850396"/>
                  <a:gd name="connsiteY44" fmla="*/ 208593 h 1379559"/>
                  <a:gd name="connsiteX45" fmla="*/ 1379715 w 1850396"/>
                  <a:gd name="connsiteY45" fmla="*/ 208593 h 1379559"/>
                  <a:gd name="connsiteX46" fmla="*/ 1379715 w 1850396"/>
                  <a:gd name="connsiteY46" fmla="*/ 182045 h 1379559"/>
                  <a:gd name="connsiteX47" fmla="*/ 1423455 w 1850396"/>
                  <a:gd name="connsiteY47" fmla="*/ 185838 h 1379559"/>
                  <a:gd name="connsiteX48" fmla="*/ 1544216 w 1850396"/>
                  <a:gd name="connsiteY48" fmla="*/ 65422 h 1379559"/>
                  <a:gd name="connsiteX49" fmla="*/ 1664026 w 1850396"/>
                  <a:gd name="connsiteY49" fmla="*/ 185838 h 1379559"/>
                  <a:gd name="connsiteX50" fmla="*/ 1664026 w 1850396"/>
                  <a:gd name="connsiteY50" fmla="*/ 208593 h 1379559"/>
                  <a:gd name="connsiteX51" fmla="*/ 1423455 w 1850396"/>
                  <a:gd name="connsiteY51" fmla="*/ 208593 h 1379559"/>
                  <a:gd name="connsiteX52" fmla="*/ 1423455 w 1850396"/>
                  <a:gd name="connsiteY52" fmla="*/ 185838 h 1379559"/>
                  <a:gd name="connsiteX53" fmla="*/ 1423455 w 1850396"/>
                  <a:gd name="connsiteY53" fmla="*/ 185838 h 1379559"/>
                  <a:gd name="connsiteX54" fmla="*/ 1318859 w 1850396"/>
                  <a:gd name="connsiteY54" fmla="*/ 480712 h 1379559"/>
                  <a:gd name="connsiteX55" fmla="*/ 1318859 w 1850396"/>
                  <a:gd name="connsiteY55" fmla="*/ 480712 h 1379559"/>
                  <a:gd name="connsiteX56" fmla="*/ 1318859 w 1850396"/>
                  <a:gd name="connsiteY56" fmla="*/ 288238 h 1379559"/>
                  <a:gd name="connsiteX57" fmla="*/ 1379715 w 1850396"/>
                  <a:gd name="connsiteY57" fmla="*/ 227556 h 1379559"/>
                  <a:gd name="connsiteX58" fmla="*/ 1706815 w 1850396"/>
                  <a:gd name="connsiteY58" fmla="*/ 227556 h 1379559"/>
                  <a:gd name="connsiteX59" fmla="*/ 1767671 w 1850396"/>
                  <a:gd name="connsiteY59" fmla="*/ 288238 h 1379559"/>
                  <a:gd name="connsiteX60" fmla="*/ 1767671 w 1850396"/>
                  <a:gd name="connsiteY60" fmla="*/ 553720 h 1379559"/>
                  <a:gd name="connsiteX61" fmla="*/ 1706815 w 1850396"/>
                  <a:gd name="connsiteY61" fmla="*/ 614402 h 1379559"/>
                  <a:gd name="connsiteX62" fmla="*/ 1379715 w 1850396"/>
                  <a:gd name="connsiteY62" fmla="*/ 614402 h 1379559"/>
                  <a:gd name="connsiteX63" fmla="*/ 1318859 w 1850396"/>
                  <a:gd name="connsiteY63" fmla="*/ 553720 h 1379559"/>
                  <a:gd name="connsiteX64" fmla="*/ 1318859 w 1850396"/>
                  <a:gd name="connsiteY64" fmla="*/ 480712 h 1379559"/>
                  <a:gd name="connsiteX65" fmla="*/ 1831379 w 1850396"/>
                  <a:gd name="connsiteY65" fmla="*/ 1126403 h 1379559"/>
                  <a:gd name="connsiteX66" fmla="*/ 1782885 w 1850396"/>
                  <a:gd name="connsiteY66" fmla="*/ 1174759 h 1379559"/>
                  <a:gd name="connsiteX67" fmla="*/ 1613629 w 1850396"/>
                  <a:gd name="connsiteY67" fmla="*/ 1174759 h 1379559"/>
                  <a:gd name="connsiteX68" fmla="*/ 1613629 w 1850396"/>
                  <a:gd name="connsiteY68" fmla="*/ 1345426 h 1379559"/>
                  <a:gd name="connsiteX69" fmla="*/ 1605072 w 1850396"/>
                  <a:gd name="connsiteY69" fmla="*/ 1359648 h 1379559"/>
                  <a:gd name="connsiteX70" fmla="*/ 1588907 w 1850396"/>
                  <a:gd name="connsiteY70" fmla="*/ 1357752 h 1379559"/>
                  <a:gd name="connsiteX71" fmla="*/ 1351189 w 1850396"/>
                  <a:gd name="connsiteY71" fmla="*/ 1176655 h 1379559"/>
                  <a:gd name="connsiteX72" fmla="*/ 1348336 w 1850396"/>
                  <a:gd name="connsiteY72" fmla="*/ 1174759 h 1379559"/>
                  <a:gd name="connsiteX73" fmla="*/ 642789 w 1850396"/>
                  <a:gd name="connsiteY73" fmla="*/ 1174759 h 1379559"/>
                  <a:gd name="connsiteX74" fmla="*/ 594295 w 1850396"/>
                  <a:gd name="connsiteY74" fmla="*/ 1126403 h 1379559"/>
                  <a:gd name="connsiteX75" fmla="*/ 594295 w 1850396"/>
                  <a:gd name="connsiteY75" fmla="*/ 813513 h 1379559"/>
                  <a:gd name="connsiteX76" fmla="*/ 1198099 w 1850396"/>
                  <a:gd name="connsiteY76" fmla="*/ 813513 h 1379559"/>
                  <a:gd name="connsiteX77" fmla="*/ 1256102 w 1850396"/>
                  <a:gd name="connsiteY77" fmla="*/ 755676 h 1379559"/>
                  <a:gd name="connsiteX78" fmla="*/ 1256102 w 1850396"/>
                  <a:gd name="connsiteY78" fmla="*/ 499675 h 1379559"/>
                  <a:gd name="connsiteX79" fmla="*/ 1299842 w 1850396"/>
                  <a:gd name="connsiteY79" fmla="*/ 499675 h 1379559"/>
                  <a:gd name="connsiteX80" fmla="*/ 1299842 w 1850396"/>
                  <a:gd name="connsiteY80" fmla="*/ 499675 h 1379559"/>
                  <a:gd name="connsiteX81" fmla="*/ 1299842 w 1850396"/>
                  <a:gd name="connsiteY81" fmla="*/ 553720 h 1379559"/>
                  <a:gd name="connsiteX82" fmla="*/ 1379715 w 1850396"/>
                  <a:gd name="connsiteY82" fmla="*/ 633365 h 1379559"/>
                  <a:gd name="connsiteX83" fmla="*/ 1706815 w 1850396"/>
                  <a:gd name="connsiteY83" fmla="*/ 633365 h 1379559"/>
                  <a:gd name="connsiteX84" fmla="*/ 1786688 w 1850396"/>
                  <a:gd name="connsiteY84" fmla="*/ 553720 h 1379559"/>
                  <a:gd name="connsiteX85" fmla="*/ 1786688 w 1850396"/>
                  <a:gd name="connsiteY85" fmla="*/ 499675 h 1379559"/>
                  <a:gd name="connsiteX86" fmla="*/ 1830428 w 1850396"/>
                  <a:gd name="connsiteY86" fmla="*/ 548031 h 1379559"/>
                  <a:gd name="connsiteX87" fmla="*/ 1830428 w 1850396"/>
                  <a:gd name="connsiteY87" fmla="*/ 1126403 h 1379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850396" h="1379559">
                    <a:moveTo>
                      <a:pt x="1787639" y="480712"/>
                    </a:moveTo>
                    <a:lnTo>
                      <a:pt x="1787639" y="288238"/>
                    </a:lnTo>
                    <a:cubicBezTo>
                      <a:pt x="1787639" y="250312"/>
                      <a:pt x="1761966" y="219023"/>
                      <a:pt x="1726783" y="210489"/>
                    </a:cubicBezTo>
                    <a:lnTo>
                      <a:pt x="1726783" y="182045"/>
                    </a:lnTo>
                    <a:cubicBezTo>
                      <a:pt x="1726783" y="81541"/>
                      <a:pt x="1645008" y="0"/>
                      <a:pt x="1544216" y="0"/>
                    </a:cubicBezTo>
                    <a:cubicBezTo>
                      <a:pt x="1443423" y="0"/>
                      <a:pt x="1361648" y="81541"/>
                      <a:pt x="1361648" y="182045"/>
                    </a:cubicBezTo>
                    <a:lnTo>
                      <a:pt x="1361648" y="210489"/>
                    </a:lnTo>
                    <a:cubicBezTo>
                      <a:pt x="1326466" y="219023"/>
                      <a:pt x="1300793" y="250312"/>
                      <a:pt x="1300793" y="288238"/>
                    </a:cubicBezTo>
                    <a:lnTo>
                      <a:pt x="1300793" y="479764"/>
                    </a:lnTo>
                    <a:lnTo>
                      <a:pt x="1257053" y="479764"/>
                    </a:lnTo>
                    <a:lnTo>
                      <a:pt x="1257053" y="176356"/>
                    </a:lnTo>
                    <a:cubicBezTo>
                      <a:pt x="1257053" y="144119"/>
                      <a:pt x="1231379" y="118519"/>
                      <a:pt x="1199049" y="118519"/>
                    </a:cubicBezTo>
                    <a:lnTo>
                      <a:pt x="58003" y="118519"/>
                    </a:lnTo>
                    <a:cubicBezTo>
                      <a:pt x="25674" y="118519"/>
                      <a:pt x="0" y="144119"/>
                      <a:pt x="0" y="176356"/>
                    </a:cubicBezTo>
                    <a:lnTo>
                      <a:pt x="0" y="754728"/>
                    </a:lnTo>
                    <a:cubicBezTo>
                      <a:pt x="0" y="786965"/>
                      <a:pt x="25674" y="812565"/>
                      <a:pt x="58003" y="812565"/>
                    </a:cubicBezTo>
                    <a:lnTo>
                      <a:pt x="217750" y="812565"/>
                    </a:lnTo>
                    <a:lnTo>
                      <a:pt x="217750" y="973751"/>
                    </a:lnTo>
                    <a:cubicBezTo>
                      <a:pt x="217750" y="994610"/>
                      <a:pt x="241521" y="1005988"/>
                      <a:pt x="258637" y="993662"/>
                    </a:cubicBezTo>
                    <a:lnTo>
                      <a:pt x="496355" y="812565"/>
                    </a:lnTo>
                    <a:lnTo>
                      <a:pt x="576228" y="812565"/>
                    </a:lnTo>
                    <a:lnTo>
                      <a:pt x="576228" y="1125455"/>
                    </a:lnTo>
                    <a:cubicBezTo>
                      <a:pt x="576228" y="1162433"/>
                      <a:pt x="606656" y="1192774"/>
                      <a:pt x="643740" y="1192774"/>
                    </a:cubicBezTo>
                    <a:lnTo>
                      <a:pt x="1342631" y="1192774"/>
                    </a:lnTo>
                    <a:lnTo>
                      <a:pt x="1577496" y="1371974"/>
                    </a:lnTo>
                    <a:cubicBezTo>
                      <a:pt x="1584153" y="1376715"/>
                      <a:pt x="1590809" y="1379559"/>
                      <a:pt x="1598416" y="1379559"/>
                    </a:cubicBezTo>
                    <a:cubicBezTo>
                      <a:pt x="1603170" y="1379559"/>
                      <a:pt x="1608875" y="1378611"/>
                      <a:pt x="1613629" y="1375767"/>
                    </a:cubicBezTo>
                    <a:cubicBezTo>
                      <a:pt x="1625040" y="1370078"/>
                      <a:pt x="1632647" y="1357752"/>
                      <a:pt x="1632647" y="1344478"/>
                    </a:cubicBezTo>
                    <a:lnTo>
                      <a:pt x="1632647" y="1192774"/>
                    </a:lnTo>
                    <a:lnTo>
                      <a:pt x="1782885" y="1192774"/>
                    </a:lnTo>
                    <a:cubicBezTo>
                      <a:pt x="1819969" y="1192774"/>
                      <a:pt x="1850397" y="1162433"/>
                      <a:pt x="1850397" y="1125455"/>
                    </a:cubicBezTo>
                    <a:lnTo>
                      <a:pt x="1850397" y="547083"/>
                    </a:lnTo>
                    <a:cubicBezTo>
                      <a:pt x="1850397" y="512001"/>
                      <a:pt x="1822821" y="482609"/>
                      <a:pt x="1787639" y="480712"/>
                    </a:cubicBezTo>
                    <a:close/>
                    <a:moveTo>
                      <a:pt x="1379715" y="182045"/>
                    </a:moveTo>
                    <a:lnTo>
                      <a:pt x="1379715" y="182045"/>
                    </a:lnTo>
                    <a:cubicBezTo>
                      <a:pt x="1379715" y="91971"/>
                      <a:pt x="1452932" y="18963"/>
                      <a:pt x="1543265" y="18963"/>
                    </a:cubicBezTo>
                    <a:cubicBezTo>
                      <a:pt x="1633598" y="18963"/>
                      <a:pt x="1706815" y="91971"/>
                      <a:pt x="1706815" y="182045"/>
                    </a:cubicBezTo>
                    <a:lnTo>
                      <a:pt x="1706815" y="208593"/>
                    </a:lnTo>
                    <a:cubicBezTo>
                      <a:pt x="1706815" y="208593"/>
                      <a:pt x="1706815" y="208593"/>
                      <a:pt x="1706815" y="208593"/>
                    </a:cubicBezTo>
                    <a:lnTo>
                      <a:pt x="1683043" y="208593"/>
                    </a:lnTo>
                    <a:lnTo>
                      <a:pt x="1683043" y="186786"/>
                    </a:lnTo>
                    <a:cubicBezTo>
                      <a:pt x="1683043" y="109985"/>
                      <a:pt x="1620286" y="47408"/>
                      <a:pt x="1543265" y="47408"/>
                    </a:cubicBezTo>
                    <a:cubicBezTo>
                      <a:pt x="1466244" y="47408"/>
                      <a:pt x="1403487" y="109985"/>
                      <a:pt x="1403487" y="186786"/>
                    </a:cubicBezTo>
                    <a:lnTo>
                      <a:pt x="1403487" y="208593"/>
                    </a:lnTo>
                    <a:lnTo>
                      <a:pt x="1379715" y="208593"/>
                    </a:lnTo>
                    <a:cubicBezTo>
                      <a:pt x="1379715" y="208593"/>
                      <a:pt x="1379715" y="208593"/>
                      <a:pt x="1379715" y="208593"/>
                    </a:cubicBezTo>
                    <a:lnTo>
                      <a:pt x="1379715" y="182045"/>
                    </a:lnTo>
                    <a:close/>
                    <a:moveTo>
                      <a:pt x="1423455" y="185838"/>
                    </a:moveTo>
                    <a:cubicBezTo>
                      <a:pt x="1423455" y="119467"/>
                      <a:pt x="1477655" y="65422"/>
                      <a:pt x="1544216" y="65422"/>
                    </a:cubicBezTo>
                    <a:cubicBezTo>
                      <a:pt x="1610777" y="65422"/>
                      <a:pt x="1664026" y="120415"/>
                      <a:pt x="1664026" y="185838"/>
                    </a:cubicBezTo>
                    <a:lnTo>
                      <a:pt x="1664026" y="208593"/>
                    </a:lnTo>
                    <a:lnTo>
                      <a:pt x="1423455" y="208593"/>
                    </a:lnTo>
                    <a:lnTo>
                      <a:pt x="1423455" y="185838"/>
                    </a:lnTo>
                    <a:lnTo>
                      <a:pt x="1423455" y="185838"/>
                    </a:lnTo>
                    <a:close/>
                    <a:moveTo>
                      <a:pt x="1318859" y="480712"/>
                    </a:moveTo>
                    <a:lnTo>
                      <a:pt x="1318859" y="480712"/>
                    </a:lnTo>
                    <a:lnTo>
                      <a:pt x="1318859" y="288238"/>
                    </a:lnTo>
                    <a:cubicBezTo>
                      <a:pt x="1318859" y="255053"/>
                      <a:pt x="1346435" y="227556"/>
                      <a:pt x="1379715" y="227556"/>
                    </a:cubicBezTo>
                    <a:lnTo>
                      <a:pt x="1706815" y="227556"/>
                    </a:lnTo>
                    <a:cubicBezTo>
                      <a:pt x="1740095" y="227556"/>
                      <a:pt x="1767671" y="255053"/>
                      <a:pt x="1767671" y="288238"/>
                    </a:cubicBezTo>
                    <a:lnTo>
                      <a:pt x="1767671" y="553720"/>
                    </a:lnTo>
                    <a:cubicBezTo>
                      <a:pt x="1767671" y="586905"/>
                      <a:pt x="1740095" y="614402"/>
                      <a:pt x="1706815" y="614402"/>
                    </a:cubicBezTo>
                    <a:lnTo>
                      <a:pt x="1379715" y="614402"/>
                    </a:lnTo>
                    <a:cubicBezTo>
                      <a:pt x="1345484" y="614402"/>
                      <a:pt x="1318859" y="586905"/>
                      <a:pt x="1318859" y="553720"/>
                    </a:cubicBezTo>
                    <a:lnTo>
                      <a:pt x="1318859" y="480712"/>
                    </a:lnTo>
                    <a:close/>
                    <a:moveTo>
                      <a:pt x="1831379" y="1126403"/>
                    </a:moveTo>
                    <a:cubicBezTo>
                      <a:pt x="1831379" y="1152951"/>
                      <a:pt x="1809509" y="1174759"/>
                      <a:pt x="1782885" y="1174759"/>
                    </a:cubicBezTo>
                    <a:lnTo>
                      <a:pt x="1613629" y="1174759"/>
                    </a:lnTo>
                    <a:lnTo>
                      <a:pt x="1613629" y="1345426"/>
                    </a:lnTo>
                    <a:cubicBezTo>
                      <a:pt x="1613629" y="1351115"/>
                      <a:pt x="1610777" y="1356804"/>
                      <a:pt x="1605072" y="1359648"/>
                    </a:cubicBezTo>
                    <a:cubicBezTo>
                      <a:pt x="1599366" y="1362493"/>
                      <a:pt x="1593661" y="1361545"/>
                      <a:pt x="1588907" y="1357752"/>
                    </a:cubicBezTo>
                    <a:lnTo>
                      <a:pt x="1351189" y="1176655"/>
                    </a:lnTo>
                    <a:lnTo>
                      <a:pt x="1348336" y="1174759"/>
                    </a:lnTo>
                    <a:lnTo>
                      <a:pt x="642789" y="1174759"/>
                    </a:lnTo>
                    <a:cubicBezTo>
                      <a:pt x="616165" y="1174759"/>
                      <a:pt x="594295" y="1152951"/>
                      <a:pt x="594295" y="1126403"/>
                    </a:cubicBezTo>
                    <a:lnTo>
                      <a:pt x="594295" y="813513"/>
                    </a:lnTo>
                    <a:lnTo>
                      <a:pt x="1198099" y="813513"/>
                    </a:lnTo>
                    <a:cubicBezTo>
                      <a:pt x="1230428" y="813513"/>
                      <a:pt x="1256102" y="787913"/>
                      <a:pt x="1256102" y="755676"/>
                    </a:cubicBezTo>
                    <a:lnTo>
                      <a:pt x="1256102" y="499675"/>
                    </a:lnTo>
                    <a:lnTo>
                      <a:pt x="1299842" y="499675"/>
                    </a:lnTo>
                    <a:lnTo>
                      <a:pt x="1299842" y="499675"/>
                    </a:lnTo>
                    <a:lnTo>
                      <a:pt x="1299842" y="553720"/>
                    </a:lnTo>
                    <a:cubicBezTo>
                      <a:pt x="1299842" y="598283"/>
                      <a:pt x="1335975" y="633365"/>
                      <a:pt x="1379715" y="633365"/>
                    </a:cubicBezTo>
                    <a:lnTo>
                      <a:pt x="1706815" y="633365"/>
                    </a:lnTo>
                    <a:cubicBezTo>
                      <a:pt x="1751506" y="633365"/>
                      <a:pt x="1786688" y="597335"/>
                      <a:pt x="1786688" y="553720"/>
                    </a:cubicBezTo>
                    <a:lnTo>
                      <a:pt x="1786688" y="499675"/>
                    </a:lnTo>
                    <a:cubicBezTo>
                      <a:pt x="1811411" y="501572"/>
                      <a:pt x="1830428" y="522431"/>
                      <a:pt x="1830428" y="548031"/>
                    </a:cubicBezTo>
                    <a:lnTo>
                      <a:pt x="1830428" y="1126403"/>
                    </a:lnTo>
                    <a:close/>
                  </a:path>
                </a:pathLst>
              </a:custGeom>
              <a:solidFill>
                <a:schemeClr val="accent1"/>
              </a:solidFill>
              <a:ln w="94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SV" dirty="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6AFF78DD-6C7C-37A7-0214-E2AE581DD51B}"/>
                  </a:ext>
                </a:extLst>
              </p:cNvPr>
              <p:cNvSpPr/>
              <p:nvPr/>
            </p:nvSpPr>
            <p:spPr>
              <a:xfrm>
                <a:off x="7763448" y="10792486"/>
                <a:ext cx="102739" cy="162133"/>
              </a:xfrm>
              <a:custGeom>
                <a:avLst/>
                <a:gdLst>
                  <a:gd name="connsiteX0" fmla="*/ 33325 w 102739"/>
                  <a:gd name="connsiteY0" fmla="*/ 98608 h 162133"/>
                  <a:gd name="connsiteX1" fmla="*/ 33325 w 102739"/>
                  <a:gd name="connsiteY1" fmla="*/ 162134 h 162133"/>
                  <a:gd name="connsiteX2" fmla="*/ 69459 w 102739"/>
                  <a:gd name="connsiteY2" fmla="*/ 162134 h 162133"/>
                  <a:gd name="connsiteX3" fmla="*/ 69459 w 102739"/>
                  <a:gd name="connsiteY3" fmla="*/ 99556 h 162133"/>
                  <a:gd name="connsiteX4" fmla="*/ 102739 w 102739"/>
                  <a:gd name="connsiteY4" fmla="*/ 51200 h 162133"/>
                  <a:gd name="connsiteX5" fmla="*/ 51392 w 102739"/>
                  <a:gd name="connsiteY5" fmla="*/ 0 h 162133"/>
                  <a:gd name="connsiteX6" fmla="*/ 45 w 102739"/>
                  <a:gd name="connsiteY6" fmla="*/ 51200 h 162133"/>
                  <a:gd name="connsiteX7" fmla="*/ 33325 w 102739"/>
                  <a:gd name="connsiteY7" fmla="*/ 98608 h 16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739" h="162133">
                    <a:moveTo>
                      <a:pt x="33325" y="98608"/>
                    </a:moveTo>
                    <a:lnTo>
                      <a:pt x="33325" y="162134"/>
                    </a:lnTo>
                    <a:lnTo>
                      <a:pt x="69459" y="162134"/>
                    </a:lnTo>
                    <a:lnTo>
                      <a:pt x="69459" y="99556"/>
                    </a:lnTo>
                    <a:cubicBezTo>
                      <a:pt x="89427" y="91971"/>
                      <a:pt x="102739" y="73008"/>
                      <a:pt x="102739" y="51200"/>
                    </a:cubicBezTo>
                    <a:cubicBezTo>
                      <a:pt x="102739" y="22756"/>
                      <a:pt x="79918" y="0"/>
                      <a:pt x="51392" y="0"/>
                    </a:cubicBezTo>
                    <a:cubicBezTo>
                      <a:pt x="22866" y="0"/>
                      <a:pt x="45" y="22756"/>
                      <a:pt x="45" y="51200"/>
                    </a:cubicBezTo>
                    <a:cubicBezTo>
                      <a:pt x="-906" y="73008"/>
                      <a:pt x="13357" y="91971"/>
                      <a:pt x="33325" y="98608"/>
                    </a:cubicBezTo>
                    <a:close/>
                  </a:path>
                </a:pathLst>
              </a:custGeom>
              <a:solidFill>
                <a:schemeClr val="tx2"/>
              </a:solidFill>
              <a:ln w="94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SV"/>
              </a:p>
            </p:txBody>
          </p:sp>
        </p:grpSp>
        <p:grpSp>
          <p:nvGrpSpPr>
            <p:cNvPr id="15" name="Graphic 31">
              <a:extLst>
                <a:ext uri="{FF2B5EF4-FFF2-40B4-BE49-F238E27FC236}">
                  <a16:creationId xmlns:a16="http://schemas.microsoft.com/office/drawing/2014/main" id="{CBC5C7D2-DA8F-9855-7F8D-B10D21F5719F}"/>
                </a:ext>
              </a:extLst>
            </p:cNvPr>
            <p:cNvGrpSpPr/>
            <p:nvPr/>
          </p:nvGrpSpPr>
          <p:grpSpPr>
            <a:xfrm>
              <a:off x="6713349" y="6160451"/>
              <a:ext cx="1791652" cy="1778950"/>
              <a:chOff x="14239875" y="6592251"/>
              <a:chExt cx="1791652" cy="1778950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7AEAC555-A7D1-88BC-D411-DB63E7A71256}"/>
                  </a:ext>
                </a:extLst>
              </p:cNvPr>
              <p:cNvSpPr/>
              <p:nvPr/>
            </p:nvSpPr>
            <p:spPr>
              <a:xfrm>
                <a:off x="14753272" y="8014651"/>
                <a:ext cx="669607" cy="205373"/>
              </a:xfrm>
              <a:custGeom>
                <a:avLst/>
                <a:gdLst>
                  <a:gd name="connsiteX0" fmla="*/ 75247 w 669607"/>
                  <a:gd name="connsiteY0" fmla="*/ 77966 h 205373"/>
                  <a:gd name="connsiteX1" fmla="*/ 0 w 669607"/>
                  <a:gd name="connsiteY1" fmla="*/ 205373 h 205373"/>
                  <a:gd name="connsiteX2" fmla="*/ 669607 w 669607"/>
                  <a:gd name="connsiteY2" fmla="*/ 205373 h 205373"/>
                  <a:gd name="connsiteX3" fmla="*/ 669607 w 669607"/>
                  <a:gd name="connsiteY3" fmla="*/ 205373 h 205373"/>
                  <a:gd name="connsiteX4" fmla="*/ 581978 w 669607"/>
                  <a:gd name="connsiteY4" fmla="*/ 0 h 205373"/>
                  <a:gd name="connsiteX5" fmla="*/ 75247 w 669607"/>
                  <a:gd name="connsiteY5" fmla="*/ 77966 h 205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9607" h="205373">
                    <a:moveTo>
                      <a:pt x="75247" y="77966"/>
                    </a:moveTo>
                    <a:cubicBezTo>
                      <a:pt x="62865" y="127408"/>
                      <a:pt x="40957" y="178751"/>
                      <a:pt x="0" y="205373"/>
                    </a:cubicBezTo>
                    <a:lnTo>
                      <a:pt x="669607" y="205373"/>
                    </a:lnTo>
                    <a:lnTo>
                      <a:pt x="669607" y="205373"/>
                    </a:lnTo>
                    <a:cubicBezTo>
                      <a:pt x="605790" y="163538"/>
                      <a:pt x="587693" y="64655"/>
                      <a:pt x="581978" y="0"/>
                    </a:cubicBezTo>
                    <a:lnTo>
                      <a:pt x="75247" y="77966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SV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E455CE5D-3C9E-D410-0EDA-CEF87761D513}"/>
                  </a:ext>
                </a:extLst>
              </p:cNvPr>
              <p:cNvSpPr/>
              <p:nvPr/>
            </p:nvSpPr>
            <p:spPr>
              <a:xfrm>
                <a:off x="14704695" y="8262811"/>
                <a:ext cx="766762" cy="88424"/>
              </a:xfrm>
              <a:custGeom>
                <a:avLst/>
                <a:gdLst>
                  <a:gd name="connsiteX0" fmla="*/ 0 w 766762"/>
                  <a:gd name="connsiteY0" fmla="*/ 0 h 88424"/>
                  <a:gd name="connsiteX1" fmla="*/ 766763 w 766762"/>
                  <a:gd name="connsiteY1" fmla="*/ 0 h 88424"/>
                  <a:gd name="connsiteX2" fmla="*/ 766763 w 766762"/>
                  <a:gd name="connsiteY2" fmla="*/ 88425 h 88424"/>
                  <a:gd name="connsiteX3" fmla="*/ 0 w 766762"/>
                  <a:gd name="connsiteY3" fmla="*/ 88425 h 88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6762" h="88424">
                    <a:moveTo>
                      <a:pt x="0" y="0"/>
                    </a:moveTo>
                    <a:lnTo>
                      <a:pt x="766763" y="0"/>
                    </a:lnTo>
                    <a:lnTo>
                      <a:pt x="766763" y="88425"/>
                    </a:lnTo>
                    <a:lnTo>
                      <a:pt x="0" y="88425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SV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4C92B5EF-BF34-7CDE-4062-8DA562BB6227}"/>
                  </a:ext>
                </a:extLst>
              </p:cNvPr>
              <p:cNvSpPr/>
              <p:nvPr/>
            </p:nvSpPr>
            <p:spPr>
              <a:xfrm>
                <a:off x="15672434" y="6610317"/>
                <a:ext cx="287655" cy="165439"/>
              </a:xfrm>
              <a:custGeom>
                <a:avLst/>
                <a:gdLst>
                  <a:gd name="connsiteX0" fmla="*/ 19050 w 287655"/>
                  <a:gd name="connsiteY0" fmla="*/ 165440 h 165439"/>
                  <a:gd name="connsiteX1" fmla="*/ 19050 w 287655"/>
                  <a:gd name="connsiteY1" fmla="*/ 146424 h 165439"/>
                  <a:gd name="connsiteX2" fmla="*/ 143828 w 287655"/>
                  <a:gd name="connsiteY2" fmla="*/ 21868 h 165439"/>
                  <a:gd name="connsiteX3" fmla="*/ 268605 w 287655"/>
                  <a:gd name="connsiteY3" fmla="*/ 146424 h 165439"/>
                  <a:gd name="connsiteX4" fmla="*/ 268605 w 287655"/>
                  <a:gd name="connsiteY4" fmla="*/ 165440 h 165439"/>
                  <a:gd name="connsiteX5" fmla="*/ 280035 w 287655"/>
                  <a:gd name="connsiteY5" fmla="*/ 165440 h 165439"/>
                  <a:gd name="connsiteX6" fmla="*/ 287655 w 287655"/>
                  <a:gd name="connsiteY6" fmla="*/ 165440 h 165439"/>
                  <a:gd name="connsiteX7" fmla="*/ 287655 w 287655"/>
                  <a:gd name="connsiteY7" fmla="*/ 142620 h 165439"/>
                  <a:gd name="connsiteX8" fmla="*/ 143828 w 287655"/>
                  <a:gd name="connsiteY8" fmla="*/ 0 h 165439"/>
                  <a:gd name="connsiteX9" fmla="*/ 0 w 287655"/>
                  <a:gd name="connsiteY9" fmla="*/ 142620 h 165439"/>
                  <a:gd name="connsiteX10" fmla="*/ 0 w 287655"/>
                  <a:gd name="connsiteY10" fmla="*/ 165440 h 165439"/>
                  <a:gd name="connsiteX11" fmla="*/ 7620 w 287655"/>
                  <a:gd name="connsiteY11" fmla="*/ 165440 h 165439"/>
                  <a:gd name="connsiteX12" fmla="*/ 19050 w 287655"/>
                  <a:gd name="connsiteY12" fmla="*/ 165440 h 165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7655" h="165439">
                    <a:moveTo>
                      <a:pt x="19050" y="165440"/>
                    </a:moveTo>
                    <a:lnTo>
                      <a:pt x="19050" y="146424"/>
                    </a:lnTo>
                    <a:cubicBezTo>
                      <a:pt x="19050" y="77966"/>
                      <a:pt x="75248" y="21868"/>
                      <a:pt x="143828" y="21868"/>
                    </a:cubicBezTo>
                    <a:cubicBezTo>
                      <a:pt x="212408" y="21868"/>
                      <a:pt x="268605" y="77966"/>
                      <a:pt x="268605" y="146424"/>
                    </a:cubicBezTo>
                    <a:lnTo>
                      <a:pt x="268605" y="165440"/>
                    </a:lnTo>
                    <a:lnTo>
                      <a:pt x="280035" y="165440"/>
                    </a:lnTo>
                    <a:cubicBezTo>
                      <a:pt x="282893" y="165440"/>
                      <a:pt x="284798" y="165440"/>
                      <a:pt x="287655" y="165440"/>
                    </a:cubicBezTo>
                    <a:lnTo>
                      <a:pt x="287655" y="142620"/>
                    </a:lnTo>
                    <a:cubicBezTo>
                      <a:pt x="287655" y="63704"/>
                      <a:pt x="222885" y="0"/>
                      <a:pt x="143828" y="0"/>
                    </a:cubicBezTo>
                    <a:cubicBezTo>
                      <a:pt x="64770" y="0"/>
                      <a:pt x="0" y="64655"/>
                      <a:pt x="0" y="142620"/>
                    </a:cubicBezTo>
                    <a:lnTo>
                      <a:pt x="0" y="165440"/>
                    </a:lnTo>
                    <a:cubicBezTo>
                      <a:pt x="2858" y="165440"/>
                      <a:pt x="4763" y="165440"/>
                      <a:pt x="7620" y="165440"/>
                    </a:cubicBezTo>
                    <a:lnTo>
                      <a:pt x="19050" y="16544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SV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C70779DF-1F76-03AA-1AD3-B1378393E377}"/>
                  </a:ext>
                </a:extLst>
              </p:cNvPr>
              <p:cNvSpPr/>
              <p:nvPr/>
            </p:nvSpPr>
            <p:spPr>
              <a:xfrm>
                <a:off x="15709582" y="6651201"/>
                <a:ext cx="211454" cy="124555"/>
              </a:xfrm>
              <a:custGeom>
                <a:avLst/>
                <a:gdLst>
                  <a:gd name="connsiteX0" fmla="*/ 211455 w 211454"/>
                  <a:gd name="connsiteY0" fmla="*/ 124555 h 124555"/>
                  <a:gd name="connsiteX1" fmla="*/ 211455 w 211454"/>
                  <a:gd name="connsiteY1" fmla="*/ 105539 h 124555"/>
                  <a:gd name="connsiteX2" fmla="*/ 105727 w 211454"/>
                  <a:gd name="connsiteY2" fmla="*/ 0 h 124555"/>
                  <a:gd name="connsiteX3" fmla="*/ 0 w 211454"/>
                  <a:gd name="connsiteY3" fmla="*/ 105539 h 124555"/>
                  <a:gd name="connsiteX4" fmla="*/ 0 w 211454"/>
                  <a:gd name="connsiteY4" fmla="*/ 105539 h 124555"/>
                  <a:gd name="connsiteX5" fmla="*/ 0 w 211454"/>
                  <a:gd name="connsiteY5" fmla="*/ 124555 h 124555"/>
                  <a:gd name="connsiteX6" fmla="*/ 211455 w 211454"/>
                  <a:gd name="connsiteY6" fmla="*/ 124555 h 124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1454" h="124555">
                    <a:moveTo>
                      <a:pt x="211455" y="124555"/>
                    </a:moveTo>
                    <a:lnTo>
                      <a:pt x="211455" y="105539"/>
                    </a:lnTo>
                    <a:cubicBezTo>
                      <a:pt x="211455" y="47540"/>
                      <a:pt x="163830" y="0"/>
                      <a:pt x="105727" y="0"/>
                    </a:cubicBezTo>
                    <a:cubicBezTo>
                      <a:pt x="47625" y="0"/>
                      <a:pt x="0" y="47540"/>
                      <a:pt x="0" y="105539"/>
                    </a:cubicBezTo>
                    <a:lnTo>
                      <a:pt x="0" y="105539"/>
                    </a:lnTo>
                    <a:lnTo>
                      <a:pt x="0" y="124555"/>
                    </a:lnTo>
                    <a:lnTo>
                      <a:pt x="211455" y="124555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SV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FC8898F2-2021-CEE7-C2BC-A683C91D6AD5}"/>
                  </a:ext>
                </a:extLst>
              </p:cNvPr>
              <p:cNvSpPr/>
              <p:nvPr/>
            </p:nvSpPr>
            <p:spPr>
              <a:xfrm>
                <a:off x="14258925" y="6850869"/>
                <a:ext cx="1680209" cy="840509"/>
              </a:xfrm>
              <a:custGeom>
                <a:avLst/>
                <a:gdLst>
                  <a:gd name="connsiteX0" fmla="*/ 1680210 w 1680209"/>
                  <a:gd name="connsiteY0" fmla="*/ 303306 h 840509"/>
                  <a:gd name="connsiteX1" fmla="*/ 1421130 w 1680209"/>
                  <a:gd name="connsiteY1" fmla="*/ 303306 h 840509"/>
                  <a:gd name="connsiteX2" fmla="*/ 1341120 w 1680209"/>
                  <a:gd name="connsiteY2" fmla="*/ 223439 h 840509"/>
                  <a:gd name="connsiteX3" fmla="*/ 1341120 w 1680209"/>
                  <a:gd name="connsiteY3" fmla="*/ 4754 h 840509"/>
                  <a:gd name="connsiteX4" fmla="*/ 1341120 w 1680209"/>
                  <a:gd name="connsiteY4" fmla="*/ 0 h 840509"/>
                  <a:gd name="connsiteX5" fmla="*/ 69533 w 1680209"/>
                  <a:gd name="connsiteY5" fmla="*/ 0 h 840509"/>
                  <a:gd name="connsiteX6" fmla="*/ 0 w 1680209"/>
                  <a:gd name="connsiteY6" fmla="*/ 69409 h 840509"/>
                  <a:gd name="connsiteX7" fmla="*/ 0 w 1680209"/>
                  <a:gd name="connsiteY7" fmla="*/ 840509 h 840509"/>
                  <a:gd name="connsiteX8" fmla="*/ 1680210 w 1680209"/>
                  <a:gd name="connsiteY8" fmla="*/ 840509 h 840509"/>
                  <a:gd name="connsiteX9" fmla="*/ 1680210 w 1680209"/>
                  <a:gd name="connsiteY9" fmla="*/ 303306 h 840509"/>
                  <a:gd name="connsiteX10" fmla="*/ 756285 w 1680209"/>
                  <a:gd name="connsiteY10" fmla="*/ 210127 h 840509"/>
                  <a:gd name="connsiteX11" fmla="*/ 922973 w 1680209"/>
                  <a:gd name="connsiteY11" fmla="*/ 210127 h 840509"/>
                  <a:gd name="connsiteX12" fmla="*/ 922973 w 1680209"/>
                  <a:gd name="connsiteY12" fmla="*/ 376518 h 840509"/>
                  <a:gd name="connsiteX13" fmla="*/ 756285 w 1680209"/>
                  <a:gd name="connsiteY13" fmla="*/ 376518 h 840509"/>
                  <a:gd name="connsiteX14" fmla="*/ 756285 w 1680209"/>
                  <a:gd name="connsiteY14" fmla="*/ 210127 h 840509"/>
                  <a:gd name="connsiteX15" fmla="*/ 969645 w 1680209"/>
                  <a:gd name="connsiteY15" fmla="*/ 718806 h 840509"/>
                  <a:gd name="connsiteX16" fmla="*/ 710565 w 1680209"/>
                  <a:gd name="connsiteY16" fmla="*/ 718806 h 840509"/>
                  <a:gd name="connsiteX17" fmla="*/ 622935 w 1680209"/>
                  <a:gd name="connsiteY17" fmla="*/ 526744 h 840509"/>
                  <a:gd name="connsiteX18" fmla="*/ 840105 w 1680209"/>
                  <a:gd name="connsiteY18" fmla="*/ 428812 h 840509"/>
                  <a:gd name="connsiteX19" fmla="*/ 1057275 w 1680209"/>
                  <a:gd name="connsiteY19" fmla="*/ 526744 h 840509"/>
                  <a:gd name="connsiteX20" fmla="*/ 969645 w 1680209"/>
                  <a:gd name="connsiteY20" fmla="*/ 718806 h 84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80209" h="840509">
                    <a:moveTo>
                      <a:pt x="1680210" y="303306"/>
                    </a:moveTo>
                    <a:lnTo>
                      <a:pt x="1421130" y="303306"/>
                    </a:lnTo>
                    <a:cubicBezTo>
                      <a:pt x="1377315" y="303306"/>
                      <a:pt x="1341120" y="267175"/>
                      <a:pt x="1341120" y="223439"/>
                    </a:cubicBezTo>
                    <a:lnTo>
                      <a:pt x="1341120" y="4754"/>
                    </a:lnTo>
                    <a:cubicBezTo>
                      <a:pt x="1341120" y="2852"/>
                      <a:pt x="1341120" y="1902"/>
                      <a:pt x="1341120" y="0"/>
                    </a:cubicBezTo>
                    <a:lnTo>
                      <a:pt x="69533" y="0"/>
                    </a:lnTo>
                    <a:cubicBezTo>
                      <a:pt x="31433" y="0"/>
                      <a:pt x="0" y="31376"/>
                      <a:pt x="0" y="69409"/>
                    </a:cubicBezTo>
                    <a:lnTo>
                      <a:pt x="0" y="840509"/>
                    </a:lnTo>
                    <a:lnTo>
                      <a:pt x="1680210" y="840509"/>
                    </a:lnTo>
                    <a:lnTo>
                      <a:pt x="1680210" y="303306"/>
                    </a:lnTo>
                    <a:close/>
                    <a:moveTo>
                      <a:pt x="756285" y="210127"/>
                    </a:moveTo>
                    <a:cubicBezTo>
                      <a:pt x="802005" y="164489"/>
                      <a:pt x="877253" y="164489"/>
                      <a:pt x="922973" y="210127"/>
                    </a:cubicBezTo>
                    <a:cubicBezTo>
                      <a:pt x="968693" y="255766"/>
                      <a:pt x="968693" y="330879"/>
                      <a:pt x="922973" y="376518"/>
                    </a:cubicBezTo>
                    <a:cubicBezTo>
                      <a:pt x="877253" y="422156"/>
                      <a:pt x="802005" y="422156"/>
                      <a:pt x="756285" y="376518"/>
                    </a:cubicBezTo>
                    <a:cubicBezTo>
                      <a:pt x="710565" y="330879"/>
                      <a:pt x="710565" y="255766"/>
                      <a:pt x="756285" y="210127"/>
                    </a:cubicBezTo>
                    <a:close/>
                    <a:moveTo>
                      <a:pt x="969645" y="718806"/>
                    </a:moveTo>
                    <a:lnTo>
                      <a:pt x="710565" y="718806"/>
                    </a:lnTo>
                    <a:cubicBezTo>
                      <a:pt x="610553" y="718806"/>
                      <a:pt x="556260" y="600907"/>
                      <a:pt x="622935" y="526744"/>
                    </a:cubicBezTo>
                    <a:cubicBezTo>
                      <a:pt x="676275" y="466844"/>
                      <a:pt x="753428" y="428812"/>
                      <a:pt x="840105" y="428812"/>
                    </a:cubicBezTo>
                    <a:cubicBezTo>
                      <a:pt x="926783" y="428812"/>
                      <a:pt x="1003935" y="466844"/>
                      <a:pt x="1057275" y="526744"/>
                    </a:cubicBezTo>
                    <a:cubicBezTo>
                      <a:pt x="1122998" y="601858"/>
                      <a:pt x="1068705" y="718806"/>
                      <a:pt x="969645" y="718806"/>
                    </a:cubicBez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SV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FBB4A308-5C7C-D153-B758-E6788EFD03DC}"/>
                  </a:ext>
                </a:extLst>
              </p:cNvPr>
              <p:cNvSpPr/>
              <p:nvPr/>
            </p:nvSpPr>
            <p:spPr>
              <a:xfrm>
                <a:off x="14258925" y="7710395"/>
                <a:ext cx="1680209" cy="237700"/>
              </a:xfrm>
              <a:custGeom>
                <a:avLst/>
                <a:gdLst>
                  <a:gd name="connsiteX0" fmla="*/ 0 w 1680209"/>
                  <a:gd name="connsiteY0" fmla="*/ 168292 h 237700"/>
                  <a:gd name="connsiteX1" fmla="*/ 69533 w 1680209"/>
                  <a:gd name="connsiteY1" fmla="*/ 237701 h 237700"/>
                  <a:gd name="connsiteX2" fmla="*/ 1610678 w 1680209"/>
                  <a:gd name="connsiteY2" fmla="*/ 237701 h 237700"/>
                  <a:gd name="connsiteX3" fmla="*/ 1680210 w 1680209"/>
                  <a:gd name="connsiteY3" fmla="*/ 168292 h 237700"/>
                  <a:gd name="connsiteX4" fmla="*/ 1680210 w 1680209"/>
                  <a:gd name="connsiteY4" fmla="*/ 0 h 237700"/>
                  <a:gd name="connsiteX5" fmla="*/ 0 w 1680209"/>
                  <a:gd name="connsiteY5" fmla="*/ 0 h 237700"/>
                  <a:gd name="connsiteX6" fmla="*/ 0 w 1680209"/>
                  <a:gd name="connsiteY6" fmla="*/ 168292 h 2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0209" h="237700">
                    <a:moveTo>
                      <a:pt x="0" y="168292"/>
                    </a:moveTo>
                    <a:cubicBezTo>
                      <a:pt x="0" y="206324"/>
                      <a:pt x="31433" y="237701"/>
                      <a:pt x="69533" y="237701"/>
                    </a:cubicBezTo>
                    <a:lnTo>
                      <a:pt x="1610678" y="237701"/>
                    </a:lnTo>
                    <a:cubicBezTo>
                      <a:pt x="1648778" y="237701"/>
                      <a:pt x="1680210" y="206324"/>
                      <a:pt x="1680210" y="168292"/>
                    </a:cubicBezTo>
                    <a:lnTo>
                      <a:pt x="1680210" y="0"/>
                    </a:lnTo>
                    <a:lnTo>
                      <a:pt x="0" y="0"/>
                    </a:lnTo>
                    <a:lnTo>
                      <a:pt x="0" y="168292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SV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869CAF50-A65B-570B-E3B1-4699C7D230DE}"/>
                  </a:ext>
                </a:extLst>
              </p:cNvPr>
              <p:cNvSpPr/>
              <p:nvPr/>
            </p:nvSpPr>
            <p:spPr>
              <a:xfrm>
                <a:off x="15618142" y="6794772"/>
                <a:ext cx="395287" cy="339436"/>
              </a:xfrm>
              <a:custGeom>
                <a:avLst/>
                <a:gdLst>
                  <a:gd name="connsiteX0" fmla="*/ 333375 w 395287"/>
                  <a:gd name="connsiteY0" fmla="*/ 0 h 339436"/>
                  <a:gd name="connsiteX1" fmla="*/ 60960 w 395287"/>
                  <a:gd name="connsiteY1" fmla="*/ 0 h 339436"/>
                  <a:gd name="connsiteX2" fmla="*/ 4763 w 395287"/>
                  <a:gd name="connsiteY2" fmla="*/ 37081 h 339436"/>
                  <a:gd name="connsiteX3" fmla="*/ 0 w 395287"/>
                  <a:gd name="connsiteY3" fmla="*/ 56097 h 339436"/>
                  <a:gd name="connsiteX4" fmla="*/ 0 w 395287"/>
                  <a:gd name="connsiteY4" fmla="*/ 60851 h 339436"/>
                  <a:gd name="connsiteX5" fmla="*/ 0 w 395287"/>
                  <a:gd name="connsiteY5" fmla="*/ 278585 h 339436"/>
                  <a:gd name="connsiteX6" fmla="*/ 60960 w 395287"/>
                  <a:gd name="connsiteY6" fmla="*/ 339436 h 339436"/>
                  <a:gd name="connsiteX7" fmla="*/ 333375 w 395287"/>
                  <a:gd name="connsiteY7" fmla="*/ 339436 h 339436"/>
                  <a:gd name="connsiteX8" fmla="*/ 340042 w 395287"/>
                  <a:gd name="connsiteY8" fmla="*/ 339436 h 339436"/>
                  <a:gd name="connsiteX9" fmla="*/ 395288 w 395287"/>
                  <a:gd name="connsiteY9" fmla="*/ 278585 h 339436"/>
                  <a:gd name="connsiteX10" fmla="*/ 395288 w 395287"/>
                  <a:gd name="connsiteY10" fmla="*/ 60851 h 339436"/>
                  <a:gd name="connsiteX11" fmla="*/ 333375 w 395287"/>
                  <a:gd name="connsiteY11" fmla="*/ 0 h 339436"/>
                  <a:gd name="connsiteX12" fmla="*/ 213360 w 395287"/>
                  <a:gd name="connsiteY12" fmla="*/ 186357 h 339436"/>
                  <a:gd name="connsiteX13" fmla="*/ 213360 w 395287"/>
                  <a:gd name="connsiteY13" fmla="*/ 242455 h 339436"/>
                  <a:gd name="connsiteX14" fmla="*/ 181928 w 395287"/>
                  <a:gd name="connsiteY14" fmla="*/ 242455 h 339436"/>
                  <a:gd name="connsiteX15" fmla="*/ 181928 w 395287"/>
                  <a:gd name="connsiteY15" fmla="*/ 186357 h 339436"/>
                  <a:gd name="connsiteX16" fmla="*/ 152400 w 395287"/>
                  <a:gd name="connsiteY16" fmla="*/ 143571 h 339436"/>
                  <a:gd name="connsiteX17" fmla="*/ 198120 w 395287"/>
                  <a:gd name="connsiteY17" fmla="*/ 97933 h 339436"/>
                  <a:gd name="connsiteX18" fmla="*/ 198120 w 395287"/>
                  <a:gd name="connsiteY18" fmla="*/ 97933 h 339436"/>
                  <a:gd name="connsiteX19" fmla="*/ 198120 w 395287"/>
                  <a:gd name="connsiteY19" fmla="*/ 97933 h 339436"/>
                  <a:gd name="connsiteX20" fmla="*/ 198120 w 395287"/>
                  <a:gd name="connsiteY20" fmla="*/ 97933 h 339436"/>
                  <a:gd name="connsiteX21" fmla="*/ 243840 w 395287"/>
                  <a:gd name="connsiteY21" fmla="*/ 143571 h 339436"/>
                  <a:gd name="connsiteX22" fmla="*/ 213360 w 395287"/>
                  <a:gd name="connsiteY22" fmla="*/ 186357 h 33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95287" h="339436">
                    <a:moveTo>
                      <a:pt x="333375" y="0"/>
                    </a:moveTo>
                    <a:lnTo>
                      <a:pt x="60960" y="0"/>
                    </a:lnTo>
                    <a:cubicBezTo>
                      <a:pt x="35242" y="0"/>
                      <a:pt x="13335" y="15213"/>
                      <a:pt x="4763" y="37081"/>
                    </a:cubicBezTo>
                    <a:cubicBezTo>
                      <a:pt x="1905" y="42786"/>
                      <a:pt x="953" y="49442"/>
                      <a:pt x="0" y="56097"/>
                    </a:cubicBezTo>
                    <a:cubicBezTo>
                      <a:pt x="0" y="57999"/>
                      <a:pt x="0" y="58950"/>
                      <a:pt x="0" y="60851"/>
                    </a:cubicBezTo>
                    <a:lnTo>
                      <a:pt x="0" y="278585"/>
                    </a:lnTo>
                    <a:cubicBezTo>
                      <a:pt x="0" y="311863"/>
                      <a:pt x="27623" y="339436"/>
                      <a:pt x="60960" y="339436"/>
                    </a:cubicBezTo>
                    <a:lnTo>
                      <a:pt x="333375" y="339436"/>
                    </a:lnTo>
                    <a:cubicBezTo>
                      <a:pt x="335280" y="339436"/>
                      <a:pt x="338138" y="339436"/>
                      <a:pt x="340042" y="339436"/>
                    </a:cubicBezTo>
                    <a:cubicBezTo>
                      <a:pt x="370523" y="335633"/>
                      <a:pt x="395288" y="309962"/>
                      <a:pt x="395288" y="278585"/>
                    </a:cubicBezTo>
                    <a:lnTo>
                      <a:pt x="395288" y="60851"/>
                    </a:lnTo>
                    <a:cubicBezTo>
                      <a:pt x="394335" y="27573"/>
                      <a:pt x="366713" y="0"/>
                      <a:pt x="333375" y="0"/>
                    </a:cubicBezTo>
                    <a:close/>
                    <a:moveTo>
                      <a:pt x="213360" y="186357"/>
                    </a:moveTo>
                    <a:lnTo>
                      <a:pt x="213360" y="242455"/>
                    </a:lnTo>
                    <a:lnTo>
                      <a:pt x="181928" y="242455"/>
                    </a:lnTo>
                    <a:lnTo>
                      <a:pt x="181928" y="186357"/>
                    </a:lnTo>
                    <a:cubicBezTo>
                      <a:pt x="164783" y="179702"/>
                      <a:pt x="152400" y="163538"/>
                      <a:pt x="152400" y="143571"/>
                    </a:cubicBezTo>
                    <a:cubicBezTo>
                      <a:pt x="152400" y="118850"/>
                      <a:pt x="172403" y="97933"/>
                      <a:pt x="198120" y="97933"/>
                    </a:cubicBezTo>
                    <a:cubicBezTo>
                      <a:pt x="198120" y="97933"/>
                      <a:pt x="198120" y="97933"/>
                      <a:pt x="198120" y="97933"/>
                    </a:cubicBezTo>
                    <a:lnTo>
                      <a:pt x="198120" y="97933"/>
                    </a:lnTo>
                    <a:cubicBezTo>
                      <a:pt x="198120" y="97933"/>
                      <a:pt x="198120" y="97933"/>
                      <a:pt x="198120" y="97933"/>
                    </a:cubicBezTo>
                    <a:cubicBezTo>
                      <a:pt x="222885" y="97933"/>
                      <a:pt x="243840" y="117899"/>
                      <a:pt x="243840" y="143571"/>
                    </a:cubicBezTo>
                    <a:cubicBezTo>
                      <a:pt x="242888" y="163538"/>
                      <a:pt x="230505" y="179702"/>
                      <a:pt x="213360" y="186357"/>
                    </a:cubicBez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SV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431AC7DB-82C0-03DA-700C-7FDAD194318F}"/>
                  </a:ext>
                </a:extLst>
              </p:cNvPr>
              <p:cNvSpPr/>
              <p:nvPr/>
            </p:nvSpPr>
            <p:spPr>
              <a:xfrm>
                <a:off x="14239875" y="6592251"/>
                <a:ext cx="1791652" cy="1778950"/>
              </a:xfrm>
              <a:custGeom>
                <a:avLst/>
                <a:gdLst>
                  <a:gd name="connsiteX0" fmla="*/ 1738313 w 1791652"/>
                  <a:gd name="connsiteY0" fmla="*/ 188259 h 1778950"/>
                  <a:gd name="connsiteX1" fmla="*/ 1738313 w 1791652"/>
                  <a:gd name="connsiteY1" fmla="*/ 161636 h 1778950"/>
                  <a:gd name="connsiteX2" fmla="*/ 1575435 w 1791652"/>
                  <a:gd name="connsiteY2" fmla="*/ 0 h 1778950"/>
                  <a:gd name="connsiteX3" fmla="*/ 1412558 w 1791652"/>
                  <a:gd name="connsiteY3" fmla="*/ 161636 h 1778950"/>
                  <a:gd name="connsiteX4" fmla="*/ 1412558 w 1791652"/>
                  <a:gd name="connsiteY4" fmla="*/ 188259 h 1778950"/>
                  <a:gd name="connsiteX5" fmla="*/ 1362075 w 1791652"/>
                  <a:gd name="connsiteY5" fmla="*/ 240553 h 1778950"/>
                  <a:gd name="connsiteX6" fmla="*/ 88583 w 1791652"/>
                  <a:gd name="connsiteY6" fmla="*/ 240553 h 1778950"/>
                  <a:gd name="connsiteX7" fmla="*/ 0 w 1791652"/>
                  <a:gd name="connsiteY7" fmla="*/ 328978 h 1778950"/>
                  <a:gd name="connsiteX8" fmla="*/ 0 w 1791652"/>
                  <a:gd name="connsiteY8" fmla="*/ 1286435 h 1778950"/>
                  <a:gd name="connsiteX9" fmla="*/ 88583 w 1791652"/>
                  <a:gd name="connsiteY9" fmla="*/ 1374860 h 1778950"/>
                  <a:gd name="connsiteX10" fmla="*/ 582930 w 1791652"/>
                  <a:gd name="connsiteY10" fmla="*/ 1374860 h 1778950"/>
                  <a:gd name="connsiteX11" fmla="*/ 454343 w 1791652"/>
                  <a:gd name="connsiteY11" fmla="*/ 1628724 h 1778950"/>
                  <a:gd name="connsiteX12" fmla="*/ 444818 w 1791652"/>
                  <a:gd name="connsiteY12" fmla="*/ 1628724 h 1778950"/>
                  <a:gd name="connsiteX13" fmla="*/ 444818 w 1791652"/>
                  <a:gd name="connsiteY13" fmla="*/ 1778951 h 1778950"/>
                  <a:gd name="connsiteX14" fmla="*/ 1249680 w 1791652"/>
                  <a:gd name="connsiteY14" fmla="*/ 1778951 h 1778950"/>
                  <a:gd name="connsiteX15" fmla="*/ 1249680 w 1791652"/>
                  <a:gd name="connsiteY15" fmla="*/ 1628724 h 1778950"/>
                  <a:gd name="connsiteX16" fmla="*/ 1240155 w 1791652"/>
                  <a:gd name="connsiteY16" fmla="*/ 1628724 h 1778950"/>
                  <a:gd name="connsiteX17" fmla="*/ 1111568 w 1791652"/>
                  <a:gd name="connsiteY17" fmla="*/ 1374860 h 1778950"/>
                  <a:gd name="connsiteX18" fmla="*/ 1628775 w 1791652"/>
                  <a:gd name="connsiteY18" fmla="*/ 1374860 h 1778950"/>
                  <a:gd name="connsiteX19" fmla="*/ 1717358 w 1791652"/>
                  <a:gd name="connsiteY19" fmla="*/ 1286435 h 1778950"/>
                  <a:gd name="connsiteX20" fmla="*/ 1717358 w 1791652"/>
                  <a:gd name="connsiteY20" fmla="*/ 560973 h 1778950"/>
                  <a:gd name="connsiteX21" fmla="*/ 1791653 w 1791652"/>
                  <a:gd name="connsiteY21" fmla="*/ 481106 h 1778950"/>
                  <a:gd name="connsiteX22" fmla="*/ 1791653 w 1791652"/>
                  <a:gd name="connsiteY22" fmla="*/ 263372 h 1778950"/>
                  <a:gd name="connsiteX23" fmla="*/ 1738313 w 1791652"/>
                  <a:gd name="connsiteY23" fmla="*/ 188259 h 1778950"/>
                  <a:gd name="connsiteX24" fmla="*/ 1432560 w 1791652"/>
                  <a:gd name="connsiteY24" fmla="*/ 161636 h 1778950"/>
                  <a:gd name="connsiteX25" fmla="*/ 1576388 w 1791652"/>
                  <a:gd name="connsiteY25" fmla="*/ 19016 h 1778950"/>
                  <a:gd name="connsiteX26" fmla="*/ 1720215 w 1791652"/>
                  <a:gd name="connsiteY26" fmla="*/ 161636 h 1778950"/>
                  <a:gd name="connsiteX27" fmla="*/ 1720215 w 1791652"/>
                  <a:gd name="connsiteY27" fmla="*/ 184456 h 1778950"/>
                  <a:gd name="connsiteX28" fmla="*/ 1712595 w 1791652"/>
                  <a:gd name="connsiteY28" fmla="*/ 184456 h 1778950"/>
                  <a:gd name="connsiteX29" fmla="*/ 1701165 w 1791652"/>
                  <a:gd name="connsiteY29" fmla="*/ 184456 h 1778950"/>
                  <a:gd name="connsiteX30" fmla="*/ 1701165 w 1791652"/>
                  <a:gd name="connsiteY30" fmla="*/ 165440 h 1778950"/>
                  <a:gd name="connsiteX31" fmla="*/ 1576388 w 1791652"/>
                  <a:gd name="connsiteY31" fmla="*/ 40884 h 1778950"/>
                  <a:gd name="connsiteX32" fmla="*/ 1451610 w 1791652"/>
                  <a:gd name="connsiteY32" fmla="*/ 165440 h 1778950"/>
                  <a:gd name="connsiteX33" fmla="*/ 1451610 w 1791652"/>
                  <a:gd name="connsiteY33" fmla="*/ 184456 h 1778950"/>
                  <a:gd name="connsiteX34" fmla="*/ 1440180 w 1791652"/>
                  <a:gd name="connsiteY34" fmla="*/ 184456 h 1778950"/>
                  <a:gd name="connsiteX35" fmla="*/ 1432560 w 1791652"/>
                  <a:gd name="connsiteY35" fmla="*/ 184456 h 1778950"/>
                  <a:gd name="connsiteX36" fmla="*/ 1432560 w 1791652"/>
                  <a:gd name="connsiteY36" fmla="*/ 161636 h 1778950"/>
                  <a:gd name="connsiteX37" fmla="*/ 1470660 w 1791652"/>
                  <a:gd name="connsiteY37" fmla="*/ 164489 h 1778950"/>
                  <a:gd name="connsiteX38" fmla="*/ 1576388 w 1791652"/>
                  <a:gd name="connsiteY38" fmla="*/ 58950 h 1778950"/>
                  <a:gd name="connsiteX39" fmla="*/ 1682115 w 1791652"/>
                  <a:gd name="connsiteY39" fmla="*/ 164489 h 1778950"/>
                  <a:gd name="connsiteX40" fmla="*/ 1682115 w 1791652"/>
                  <a:gd name="connsiteY40" fmla="*/ 183505 h 1778950"/>
                  <a:gd name="connsiteX41" fmla="*/ 1471613 w 1791652"/>
                  <a:gd name="connsiteY41" fmla="*/ 183505 h 1778950"/>
                  <a:gd name="connsiteX42" fmla="*/ 1470660 w 1791652"/>
                  <a:gd name="connsiteY42" fmla="*/ 164489 h 1778950"/>
                  <a:gd name="connsiteX43" fmla="*/ 1470660 w 1791652"/>
                  <a:gd name="connsiteY43" fmla="*/ 164489 h 1778950"/>
                  <a:gd name="connsiteX44" fmla="*/ 19050 w 1791652"/>
                  <a:gd name="connsiteY44" fmla="*/ 328027 h 1778950"/>
                  <a:gd name="connsiteX45" fmla="*/ 88583 w 1791652"/>
                  <a:gd name="connsiteY45" fmla="*/ 258618 h 1778950"/>
                  <a:gd name="connsiteX46" fmla="*/ 1359218 w 1791652"/>
                  <a:gd name="connsiteY46" fmla="*/ 258618 h 1778950"/>
                  <a:gd name="connsiteX47" fmla="*/ 1359218 w 1791652"/>
                  <a:gd name="connsiteY47" fmla="*/ 263372 h 1778950"/>
                  <a:gd name="connsiteX48" fmla="*/ 1359218 w 1791652"/>
                  <a:gd name="connsiteY48" fmla="*/ 481106 h 1778950"/>
                  <a:gd name="connsiteX49" fmla="*/ 1439228 w 1791652"/>
                  <a:gd name="connsiteY49" fmla="*/ 560973 h 1778950"/>
                  <a:gd name="connsiteX50" fmla="*/ 1698308 w 1791652"/>
                  <a:gd name="connsiteY50" fmla="*/ 560973 h 1778950"/>
                  <a:gd name="connsiteX51" fmla="*/ 1698308 w 1791652"/>
                  <a:gd name="connsiteY51" fmla="*/ 1098177 h 1778950"/>
                  <a:gd name="connsiteX52" fmla="*/ 19050 w 1791652"/>
                  <a:gd name="connsiteY52" fmla="*/ 1098177 h 1778950"/>
                  <a:gd name="connsiteX53" fmla="*/ 19050 w 1791652"/>
                  <a:gd name="connsiteY53" fmla="*/ 328027 h 1778950"/>
                  <a:gd name="connsiteX54" fmla="*/ 1231583 w 1791652"/>
                  <a:gd name="connsiteY54" fmla="*/ 1758984 h 1778950"/>
                  <a:gd name="connsiteX55" fmla="*/ 464820 w 1791652"/>
                  <a:gd name="connsiteY55" fmla="*/ 1758984 h 1778950"/>
                  <a:gd name="connsiteX56" fmla="*/ 464820 w 1791652"/>
                  <a:gd name="connsiteY56" fmla="*/ 1670559 h 1778950"/>
                  <a:gd name="connsiteX57" fmla="*/ 1231583 w 1791652"/>
                  <a:gd name="connsiteY57" fmla="*/ 1670559 h 1778950"/>
                  <a:gd name="connsiteX58" fmla="*/ 1231583 w 1791652"/>
                  <a:gd name="connsiteY58" fmla="*/ 1758984 h 1778950"/>
                  <a:gd name="connsiteX59" fmla="*/ 1183005 w 1791652"/>
                  <a:gd name="connsiteY59" fmla="*/ 1627773 h 1778950"/>
                  <a:gd name="connsiteX60" fmla="*/ 1183005 w 1791652"/>
                  <a:gd name="connsiteY60" fmla="*/ 1627773 h 1778950"/>
                  <a:gd name="connsiteX61" fmla="*/ 513398 w 1791652"/>
                  <a:gd name="connsiteY61" fmla="*/ 1627773 h 1778950"/>
                  <a:gd name="connsiteX62" fmla="*/ 588645 w 1791652"/>
                  <a:gd name="connsiteY62" fmla="*/ 1500366 h 1778950"/>
                  <a:gd name="connsiteX63" fmla="*/ 1095375 w 1791652"/>
                  <a:gd name="connsiteY63" fmla="*/ 1422400 h 1778950"/>
                  <a:gd name="connsiteX64" fmla="*/ 1183005 w 1791652"/>
                  <a:gd name="connsiteY64" fmla="*/ 1627773 h 1778950"/>
                  <a:gd name="connsiteX65" fmla="*/ 1699260 w 1791652"/>
                  <a:gd name="connsiteY65" fmla="*/ 1286435 h 1778950"/>
                  <a:gd name="connsiteX66" fmla="*/ 1629728 w 1791652"/>
                  <a:gd name="connsiteY66" fmla="*/ 1355844 h 1778950"/>
                  <a:gd name="connsiteX67" fmla="*/ 88583 w 1791652"/>
                  <a:gd name="connsiteY67" fmla="*/ 1355844 h 1778950"/>
                  <a:gd name="connsiteX68" fmla="*/ 19050 w 1791652"/>
                  <a:gd name="connsiteY68" fmla="*/ 1286435 h 1778950"/>
                  <a:gd name="connsiteX69" fmla="*/ 19050 w 1791652"/>
                  <a:gd name="connsiteY69" fmla="*/ 1118143 h 1778950"/>
                  <a:gd name="connsiteX70" fmla="*/ 1699260 w 1791652"/>
                  <a:gd name="connsiteY70" fmla="*/ 1118143 h 1778950"/>
                  <a:gd name="connsiteX71" fmla="*/ 1699260 w 1791652"/>
                  <a:gd name="connsiteY71" fmla="*/ 1286435 h 1778950"/>
                  <a:gd name="connsiteX72" fmla="*/ 1772603 w 1791652"/>
                  <a:gd name="connsiteY72" fmla="*/ 481106 h 1778950"/>
                  <a:gd name="connsiteX73" fmla="*/ 1717358 w 1791652"/>
                  <a:gd name="connsiteY73" fmla="*/ 541957 h 1778950"/>
                  <a:gd name="connsiteX74" fmla="*/ 1710690 w 1791652"/>
                  <a:gd name="connsiteY74" fmla="*/ 541957 h 1778950"/>
                  <a:gd name="connsiteX75" fmla="*/ 1438275 w 1791652"/>
                  <a:gd name="connsiteY75" fmla="*/ 541957 h 1778950"/>
                  <a:gd name="connsiteX76" fmla="*/ 1377315 w 1791652"/>
                  <a:gd name="connsiteY76" fmla="*/ 481106 h 1778950"/>
                  <a:gd name="connsiteX77" fmla="*/ 1377315 w 1791652"/>
                  <a:gd name="connsiteY77" fmla="*/ 263372 h 1778950"/>
                  <a:gd name="connsiteX78" fmla="*/ 1377315 w 1791652"/>
                  <a:gd name="connsiteY78" fmla="*/ 258618 h 1778950"/>
                  <a:gd name="connsiteX79" fmla="*/ 1382078 w 1791652"/>
                  <a:gd name="connsiteY79" fmla="*/ 239602 h 1778950"/>
                  <a:gd name="connsiteX80" fmla="*/ 1438275 w 1791652"/>
                  <a:gd name="connsiteY80" fmla="*/ 202521 h 1778950"/>
                  <a:gd name="connsiteX81" fmla="*/ 1710690 w 1791652"/>
                  <a:gd name="connsiteY81" fmla="*/ 202521 h 1778950"/>
                  <a:gd name="connsiteX82" fmla="*/ 1771650 w 1791652"/>
                  <a:gd name="connsiteY82" fmla="*/ 263372 h 1778950"/>
                  <a:gd name="connsiteX83" fmla="*/ 1771650 w 1791652"/>
                  <a:gd name="connsiteY83" fmla="*/ 481106 h 1778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1791652" h="1778950">
                    <a:moveTo>
                      <a:pt x="1738313" y="188259"/>
                    </a:moveTo>
                    <a:lnTo>
                      <a:pt x="1738313" y="161636"/>
                    </a:lnTo>
                    <a:cubicBezTo>
                      <a:pt x="1738313" y="72261"/>
                      <a:pt x="1664970" y="0"/>
                      <a:pt x="1575435" y="0"/>
                    </a:cubicBezTo>
                    <a:cubicBezTo>
                      <a:pt x="1485900" y="0"/>
                      <a:pt x="1412558" y="72261"/>
                      <a:pt x="1412558" y="161636"/>
                    </a:cubicBezTo>
                    <a:lnTo>
                      <a:pt x="1412558" y="188259"/>
                    </a:lnTo>
                    <a:cubicBezTo>
                      <a:pt x="1388745" y="196816"/>
                      <a:pt x="1369695" y="215832"/>
                      <a:pt x="1362075" y="240553"/>
                    </a:cubicBezTo>
                    <a:lnTo>
                      <a:pt x="88583" y="240553"/>
                    </a:lnTo>
                    <a:cubicBezTo>
                      <a:pt x="40005" y="240553"/>
                      <a:pt x="0" y="280487"/>
                      <a:pt x="0" y="328978"/>
                    </a:cubicBezTo>
                    <a:lnTo>
                      <a:pt x="0" y="1286435"/>
                    </a:lnTo>
                    <a:cubicBezTo>
                      <a:pt x="0" y="1334926"/>
                      <a:pt x="40005" y="1374860"/>
                      <a:pt x="88583" y="1374860"/>
                    </a:cubicBezTo>
                    <a:lnTo>
                      <a:pt x="582930" y="1374860"/>
                    </a:lnTo>
                    <a:cubicBezTo>
                      <a:pt x="582930" y="1419548"/>
                      <a:pt x="576263" y="1619216"/>
                      <a:pt x="454343" y="1628724"/>
                    </a:cubicBezTo>
                    <a:lnTo>
                      <a:pt x="444818" y="1628724"/>
                    </a:lnTo>
                    <a:lnTo>
                      <a:pt x="444818" y="1778951"/>
                    </a:lnTo>
                    <a:lnTo>
                      <a:pt x="1249680" y="1778951"/>
                    </a:lnTo>
                    <a:lnTo>
                      <a:pt x="1249680" y="1628724"/>
                    </a:lnTo>
                    <a:lnTo>
                      <a:pt x="1240155" y="1628724"/>
                    </a:lnTo>
                    <a:cubicBezTo>
                      <a:pt x="1118235" y="1620167"/>
                      <a:pt x="1111568" y="1420498"/>
                      <a:pt x="1111568" y="1374860"/>
                    </a:cubicBezTo>
                    <a:lnTo>
                      <a:pt x="1628775" y="1374860"/>
                    </a:lnTo>
                    <a:cubicBezTo>
                      <a:pt x="1677353" y="1374860"/>
                      <a:pt x="1717358" y="1334926"/>
                      <a:pt x="1717358" y="1286435"/>
                    </a:cubicBezTo>
                    <a:lnTo>
                      <a:pt x="1717358" y="560973"/>
                    </a:lnTo>
                    <a:cubicBezTo>
                      <a:pt x="1758315" y="557170"/>
                      <a:pt x="1791653" y="522941"/>
                      <a:pt x="1791653" y="481106"/>
                    </a:cubicBezTo>
                    <a:lnTo>
                      <a:pt x="1791653" y="263372"/>
                    </a:lnTo>
                    <a:cubicBezTo>
                      <a:pt x="1791653" y="228193"/>
                      <a:pt x="1769745" y="198718"/>
                      <a:pt x="1738313" y="188259"/>
                    </a:cubicBezTo>
                    <a:close/>
                    <a:moveTo>
                      <a:pt x="1432560" y="161636"/>
                    </a:moveTo>
                    <a:cubicBezTo>
                      <a:pt x="1432560" y="82720"/>
                      <a:pt x="1497330" y="19016"/>
                      <a:pt x="1576388" y="19016"/>
                    </a:cubicBezTo>
                    <a:cubicBezTo>
                      <a:pt x="1655445" y="19016"/>
                      <a:pt x="1720215" y="83671"/>
                      <a:pt x="1720215" y="161636"/>
                    </a:cubicBezTo>
                    <a:lnTo>
                      <a:pt x="1720215" y="184456"/>
                    </a:lnTo>
                    <a:cubicBezTo>
                      <a:pt x="1717358" y="184456"/>
                      <a:pt x="1715453" y="184456"/>
                      <a:pt x="1712595" y="184456"/>
                    </a:cubicBezTo>
                    <a:lnTo>
                      <a:pt x="1701165" y="184456"/>
                    </a:lnTo>
                    <a:lnTo>
                      <a:pt x="1701165" y="165440"/>
                    </a:lnTo>
                    <a:cubicBezTo>
                      <a:pt x="1701165" y="96982"/>
                      <a:pt x="1644968" y="40884"/>
                      <a:pt x="1576388" y="40884"/>
                    </a:cubicBezTo>
                    <a:cubicBezTo>
                      <a:pt x="1507808" y="40884"/>
                      <a:pt x="1451610" y="96982"/>
                      <a:pt x="1451610" y="165440"/>
                    </a:cubicBezTo>
                    <a:lnTo>
                      <a:pt x="1451610" y="184456"/>
                    </a:lnTo>
                    <a:lnTo>
                      <a:pt x="1440180" y="184456"/>
                    </a:lnTo>
                    <a:cubicBezTo>
                      <a:pt x="1437323" y="184456"/>
                      <a:pt x="1435418" y="184456"/>
                      <a:pt x="1432560" y="184456"/>
                    </a:cubicBezTo>
                    <a:lnTo>
                      <a:pt x="1432560" y="161636"/>
                    </a:lnTo>
                    <a:close/>
                    <a:moveTo>
                      <a:pt x="1470660" y="164489"/>
                    </a:moveTo>
                    <a:cubicBezTo>
                      <a:pt x="1470660" y="106490"/>
                      <a:pt x="1518285" y="58950"/>
                      <a:pt x="1576388" y="58950"/>
                    </a:cubicBezTo>
                    <a:cubicBezTo>
                      <a:pt x="1634490" y="58950"/>
                      <a:pt x="1682115" y="106490"/>
                      <a:pt x="1682115" y="164489"/>
                    </a:cubicBezTo>
                    <a:lnTo>
                      <a:pt x="1682115" y="183505"/>
                    </a:lnTo>
                    <a:lnTo>
                      <a:pt x="1471613" y="183505"/>
                    </a:lnTo>
                    <a:lnTo>
                      <a:pt x="1470660" y="164489"/>
                    </a:lnTo>
                    <a:lnTo>
                      <a:pt x="1470660" y="164489"/>
                    </a:lnTo>
                    <a:close/>
                    <a:moveTo>
                      <a:pt x="19050" y="328027"/>
                    </a:moveTo>
                    <a:cubicBezTo>
                      <a:pt x="19050" y="289995"/>
                      <a:pt x="50483" y="258618"/>
                      <a:pt x="88583" y="258618"/>
                    </a:cubicBezTo>
                    <a:lnTo>
                      <a:pt x="1359218" y="258618"/>
                    </a:lnTo>
                    <a:cubicBezTo>
                      <a:pt x="1359218" y="260520"/>
                      <a:pt x="1359218" y="261471"/>
                      <a:pt x="1359218" y="263372"/>
                    </a:cubicBezTo>
                    <a:lnTo>
                      <a:pt x="1359218" y="481106"/>
                    </a:lnTo>
                    <a:cubicBezTo>
                      <a:pt x="1359218" y="525794"/>
                      <a:pt x="1395413" y="560973"/>
                      <a:pt x="1439228" y="560973"/>
                    </a:cubicBezTo>
                    <a:lnTo>
                      <a:pt x="1698308" y="560973"/>
                    </a:lnTo>
                    <a:lnTo>
                      <a:pt x="1698308" y="1098177"/>
                    </a:lnTo>
                    <a:lnTo>
                      <a:pt x="19050" y="1098177"/>
                    </a:lnTo>
                    <a:lnTo>
                      <a:pt x="19050" y="328027"/>
                    </a:lnTo>
                    <a:close/>
                    <a:moveTo>
                      <a:pt x="1231583" y="1758984"/>
                    </a:moveTo>
                    <a:lnTo>
                      <a:pt x="464820" y="1758984"/>
                    </a:lnTo>
                    <a:lnTo>
                      <a:pt x="464820" y="1670559"/>
                    </a:lnTo>
                    <a:lnTo>
                      <a:pt x="1231583" y="1670559"/>
                    </a:lnTo>
                    <a:lnTo>
                      <a:pt x="1231583" y="1758984"/>
                    </a:lnTo>
                    <a:close/>
                    <a:moveTo>
                      <a:pt x="1183005" y="1627773"/>
                    </a:moveTo>
                    <a:lnTo>
                      <a:pt x="1183005" y="1627773"/>
                    </a:lnTo>
                    <a:lnTo>
                      <a:pt x="513398" y="1627773"/>
                    </a:lnTo>
                    <a:cubicBezTo>
                      <a:pt x="554355" y="1601151"/>
                      <a:pt x="577215" y="1550758"/>
                      <a:pt x="588645" y="1500366"/>
                    </a:cubicBezTo>
                    <a:lnTo>
                      <a:pt x="1095375" y="1422400"/>
                    </a:lnTo>
                    <a:cubicBezTo>
                      <a:pt x="1100138" y="1487055"/>
                      <a:pt x="1119188" y="1586889"/>
                      <a:pt x="1183005" y="1627773"/>
                    </a:cubicBezTo>
                    <a:close/>
                    <a:moveTo>
                      <a:pt x="1699260" y="1286435"/>
                    </a:moveTo>
                    <a:cubicBezTo>
                      <a:pt x="1699260" y="1324467"/>
                      <a:pt x="1667828" y="1355844"/>
                      <a:pt x="1629728" y="1355844"/>
                    </a:cubicBezTo>
                    <a:lnTo>
                      <a:pt x="88583" y="1355844"/>
                    </a:lnTo>
                    <a:cubicBezTo>
                      <a:pt x="50483" y="1355844"/>
                      <a:pt x="19050" y="1324467"/>
                      <a:pt x="19050" y="1286435"/>
                    </a:cubicBezTo>
                    <a:lnTo>
                      <a:pt x="19050" y="1118143"/>
                    </a:lnTo>
                    <a:lnTo>
                      <a:pt x="1699260" y="1118143"/>
                    </a:lnTo>
                    <a:lnTo>
                      <a:pt x="1699260" y="1286435"/>
                    </a:lnTo>
                    <a:close/>
                    <a:moveTo>
                      <a:pt x="1772603" y="481106"/>
                    </a:moveTo>
                    <a:cubicBezTo>
                      <a:pt x="1772603" y="512482"/>
                      <a:pt x="1748790" y="539105"/>
                      <a:pt x="1717358" y="541957"/>
                    </a:cubicBezTo>
                    <a:cubicBezTo>
                      <a:pt x="1715453" y="541957"/>
                      <a:pt x="1713548" y="541957"/>
                      <a:pt x="1710690" y="541957"/>
                    </a:cubicBezTo>
                    <a:lnTo>
                      <a:pt x="1438275" y="541957"/>
                    </a:lnTo>
                    <a:cubicBezTo>
                      <a:pt x="1404938" y="541957"/>
                      <a:pt x="1377315" y="514384"/>
                      <a:pt x="1377315" y="481106"/>
                    </a:cubicBezTo>
                    <a:lnTo>
                      <a:pt x="1377315" y="263372"/>
                    </a:lnTo>
                    <a:cubicBezTo>
                      <a:pt x="1377315" y="261471"/>
                      <a:pt x="1377315" y="260520"/>
                      <a:pt x="1377315" y="258618"/>
                    </a:cubicBezTo>
                    <a:cubicBezTo>
                      <a:pt x="1377315" y="251963"/>
                      <a:pt x="1379220" y="245307"/>
                      <a:pt x="1382078" y="239602"/>
                    </a:cubicBezTo>
                    <a:cubicBezTo>
                      <a:pt x="1391603" y="217734"/>
                      <a:pt x="1413510" y="202521"/>
                      <a:pt x="1438275" y="202521"/>
                    </a:cubicBezTo>
                    <a:lnTo>
                      <a:pt x="1710690" y="202521"/>
                    </a:lnTo>
                    <a:cubicBezTo>
                      <a:pt x="1744028" y="202521"/>
                      <a:pt x="1771650" y="230094"/>
                      <a:pt x="1771650" y="263372"/>
                    </a:cubicBezTo>
                    <a:lnTo>
                      <a:pt x="1771650" y="48110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SV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0CC86D81-9B1D-EA76-8312-E48E95348B71}"/>
                  </a:ext>
                </a:extLst>
              </p:cNvPr>
              <p:cNvSpPr/>
              <p:nvPr/>
            </p:nvSpPr>
            <p:spPr>
              <a:xfrm>
                <a:off x="15815309" y="6892705"/>
                <a:ext cx="9525" cy="9508"/>
              </a:xfrm>
              <a:custGeom>
                <a:avLst/>
                <a:gdLst>
                  <a:gd name="connsiteX0" fmla="*/ 0 w 9525"/>
                  <a:gd name="connsiteY0" fmla="*/ 0 h 9508"/>
                  <a:gd name="connsiteX1" fmla="*/ 0 w 9525"/>
                  <a:gd name="connsiteY1" fmla="*/ 0 h 9508"/>
                  <a:gd name="connsiteX2" fmla="*/ 0 w 9525"/>
                  <a:gd name="connsiteY2" fmla="*/ 0 h 9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950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SV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C7935088-8C92-4C14-809A-A29E636A8CA7}"/>
                  </a:ext>
                </a:extLst>
              </p:cNvPr>
              <p:cNvSpPr/>
              <p:nvPr/>
            </p:nvSpPr>
            <p:spPr>
              <a:xfrm>
                <a:off x="15769590" y="6892705"/>
                <a:ext cx="90518" cy="144521"/>
              </a:xfrm>
              <a:custGeom>
                <a:avLst/>
                <a:gdLst>
                  <a:gd name="connsiteX0" fmla="*/ 45720 w 90518"/>
                  <a:gd name="connsiteY0" fmla="*/ 0 h 144521"/>
                  <a:gd name="connsiteX1" fmla="*/ 0 w 90518"/>
                  <a:gd name="connsiteY1" fmla="*/ 45638 h 144521"/>
                  <a:gd name="connsiteX2" fmla="*/ 29527 w 90518"/>
                  <a:gd name="connsiteY2" fmla="*/ 88425 h 144521"/>
                  <a:gd name="connsiteX3" fmla="*/ 29527 w 90518"/>
                  <a:gd name="connsiteY3" fmla="*/ 144522 h 144521"/>
                  <a:gd name="connsiteX4" fmla="*/ 60960 w 90518"/>
                  <a:gd name="connsiteY4" fmla="*/ 144522 h 144521"/>
                  <a:gd name="connsiteX5" fmla="*/ 60960 w 90518"/>
                  <a:gd name="connsiteY5" fmla="*/ 88425 h 144521"/>
                  <a:gd name="connsiteX6" fmla="*/ 90488 w 90518"/>
                  <a:gd name="connsiteY6" fmla="*/ 45638 h 144521"/>
                  <a:gd name="connsiteX7" fmla="*/ 45720 w 90518"/>
                  <a:gd name="connsiteY7" fmla="*/ 0 h 14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518" h="144521">
                    <a:moveTo>
                      <a:pt x="45720" y="0"/>
                    </a:moveTo>
                    <a:cubicBezTo>
                      <a:pt x="20955" y="0"/>
                      <a:pt x="0" y="19967"/>
                      <a:pt x="0" y="45638"/>
                    </a:cubicBezTo>
                    <a:cubicBezTo>
                      <a:pt x="0" y="64655"/>
                      <a:pt x="12382" y="81769"/>
                      <a:pt x="29527" y="88425"/>
                    </a:cubicBezTo>
                    <a:lnTo>
                      <a:pt x="29527" y="144522"/>
                    </a:lnTo>
                    <a:lnTo>
                      <a:pt x="60960" y="144522"/>
                    </a:lnTo>
                    <a:lnTo>
                      <a:pt x="60960" y="88425"/>
                    </a:lnTo>
                    <a:cubicBezTo>
                      <a:pt x="78105" y="81769"/>
                      <a:pt x="90488" y="65605"/>
                      <a:pt x="90488" y="45638"/>
                    </a:cubicBezTo>
                    <a:cubicBezTo>
                      <a:pt x="91440" y="20918"/>
                      <a:pt x="70485" y="0"/>
                      <a:pt x="4572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SV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5AA69CB1-E637-8A3B-C7CD-3DE0373FA171}"/>
                  </a:ext>
                </a:extLst>
              </p:cNvPr>
              <p:cNvSpPr/>
              <p:nvPr/>
            </p:nvSpPr>
            <p:spPr>
              <a:xfrm>
                <a:off x="14853080" y="7279681"/>
                <a:ext cx="492319" cy="289994"/>
              </a:xfrm>
              <a:custGeom>
                <a:avLst/>
                <a:gdLst>
                  <a:gd name="connsiteX0" fmla="*/ 245950 w 492319"/>
                  <a:gd name="connsiteY0" fmla="*/ 0 h 289994"/>
                  <a:gd name="connsiteX1" fmla="*/ 28780 w 492319"/>
                  <a:gd name="connsiteY1" fmla="*/ 97933 h 289994"/>
                  <a:gd name="connsiteX2" fmla="*/ 116410 w 492319"/>
                  <a:gd name="connsiteY2" fmla="*/ 289995 h 289994"/>
                  <a:gd name="connsiteX3" fmla="*/ 375490 w 492319"/>
                  <a:gd name="connsiteY3" fmla="*/ 289995 h 289994"/>
                  <a:gd name="connsiteX4" fmla="*/ 463120 w 492319"/>
                  <a:gd name="connsiteY4" fmla="*/ 97933 h 289994"/>
                  <a:gd name="connsiteX5" fmla="*/ 245950 w 492319"/>
                  <a:gd name="connsiteY5" fmla="*/ 0 h 289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2319" h="289994">
                    <a:moveTo>
                      <a:pt x="245950" y="0"/>
                    </a:moveTo>
                    <a:cubicBezTo>
                      <a:pt x="159272" y="0"/>
                      <a:pt x="82120" y="38032"/>
                      <a:pt x="28780" y="97933"/>
                    </a:cubicBezTo>
                    <a:cubicBezTo>
                      <a:pt x="-36943" y="172095"/>
                      <a:pt x="17350" y="289995"/>
                      <a:pt x="116410" y="289995"/>
                    </a:cubicBezTo>
                    <a:lnTo>
                      <a:pt x="375490" y="289995"/>
                    </a:lnTo>
                    <a:cubicBezTo>
                      <a:pt x="474550" y="289995"/>
                      <a:pt x="529795" y="172095"/>
                      <a:pt x="463120" y="97933"/>
                    </a:cubicBezTo>
                    <a:cubicBezTo>
                      <a:pt x="409780" y="38032"/>
                      <a:pt x="332627" y="0"/>
                      <a:pt x="24595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SV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E21B1D20-108E-24D0-E8A2-D1F67AFBCA27}"/>
                  </a:ext>
                </a:extLst>
              </p:cNvPr>
              <p:cNvSpPr/>
              <p:nvPr/>
            </p:nvSpPr>
            <p:spPr>
              <a:xfrm>
                <a:off x="14980920" y="7026768"/>
                <a:ext cx="236220" cy="235798"/>
              </a:xfrm>
              <a:custGeom>
                <a:avLst/>
                <a:gdLst>
                  <a:gd name="connsiteX0" fmla="*/ 236220 w 236220"/>
                  <a:gd name="connsiteY0" fmla="*/ 117899 h 235798"/>
                  <a:gd name="connsiteX1" fmla="*/ 118110 w 236220"/>
                  <a:gd name="connsiteY1" fmla="*/ 235799 h 235798"/>
                  <a:gd name="connsiteX2" fmla="*/ 0 w 236220"/>
                  <a:gd name="connsiteY2" fmla="*/ 117899 h 235798"/>
                  <a:gd name="connsiteX3" fmla="*/ 118110 w 236220"/>
                  <a:gd name="connsiteY3" fmla="*/ 0 h 235798"/>
                  <a:gd name="connsiteX4" fmla="*/ 236220 w 236220"/>
                  <a:gd name="connsiteY4" fmla="*/ 117899 h 235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220" h="235798">
                    <a:moveTo>
                      <a:pt x="236220" y="117899"/>
                    </a:moveTo>
                    <a:cubicBezTo>
                      <a:pt x="236220" y="183014"/>
                      <a:pt x="183340" y="235799"/>
                      <a:pt x="118110" y="235799"/>
                    </a:cubicBezTo>
                    <a:cubicBezTo>
                      <a:pt x="52880" y="235799"/>
                      <a:pt x="0" y="183014"/>
                      <a:pt x="0" y="117899"/>
                    </a:cubicBezTo>
                    <a:cubicBezTo>
                      <a:pt x="0" y="52785"/>
                      <a:pt x="52880" y="0"/>
                      <a:pt x="118110" y="0"/>
                    </a:cubicBezTo>
                    <a:cubicBezTo>
                      <a:pt x="183340" y="0"/>
                      <a:pt x="236220" y="52785"/>
                      <a:pt x="236220" y="117899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SV"/>
              </a:p>
            </p:txBody>
          </p:sp>
        </p:grp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33F2641-8ED8-7A81-540F-67BEFF4706C3}"/>
                </a:ext>
              </a:extLst>
            </p:cNvPr>
            <p:cNvSpPr/>
            <p:nvPr/>
          </p:nvSpPr>
          <p:spPr>
            <a:xfrm>
              <a:off x="15713064" y="5985276"/>
              <a:ext cx="1753127" cy="1741316"/>
            </a:xfrm>
            <a:custGeom>
              <a:avLst/>
              <a:gdLst>
                <a:gd name="connsiteX0" fmla="*/ 1701348 w 1753127"/>
                <a:gd name="connsiteY0" fmla="*/ 186939 h 1741316"/>
                <a:gd name="connsiteX1" fmla="*/ 1701348 w 1753127"/>
                <a:gd name="connsiteY1" fmla="*/ 159053 h 1741316"/>
                <a:gd name="connsiteX2" fmla="*/ 1541976 w 1753127"/>
                <a:gd name="connsiteY2" fmla="*/ 0 h 1741316"/>
                <a:gd name="connsiteX3" fmla="*/ 1437452 w 1753127"/>
                <a:gd name="connsiteY3" fmla="*/ 39247 h 1741316"/>
                <a:gd name="connsiteX4" fmla="*/ 1430208 w 1753127"/>
                <a:gd name="connsiteY4" fmla="*/ 45444 h 1741316"/>
                <a:gd name="connsiteX5" fmla="*/ 1463324 w 1753127"/>
                <a:gd name="connsiteY5" fmla="*/ 97084 h 1741316"/>
                <a:gd name="connsiteX6" fmla="*/ 1472639 w 1753127"/>
                <a:gd name="connsiteY6" fmla="*/ 88822 h 1741316"/>
                <a:gd name="connsiteX7" fmla="*/ 1541976 w 1753127"/>
                <a:gd name="connsiteY7" fmla="*/ 61969 h 1741316"/>
                <a:gd name="connsiteX8" fmla="*/ 1644429 w 1753127"/>
                <a:gd name="connsiteY8" fmla="*/ 163184 h 1741316"/>
                <a:gd name="connsiteX9" fmla="*/ 1644429 w 1753127"/>
                <a:gd name="connsiteY9" fmla="*/ 180742 h 1741316"/>
                <a:gd name="connsiteX10" fmla="*/ 1416755 w 1753127"/>
                <a:gd name="connsiteY10" fmla="*/ 180742 h 1741316"/>
                <a:gd name="connsiteX11" fmla="*/ 1336034 w 1753127"/>
                <a:gd name="connsiteY11" fmla="*/ 235481 h 1741316"/>
                <a:gd name="connsiteX12" fmla="*/ 96244 w 1753127"/>
                <a:gd name="connsiteY12" fmla="*/ 235481 h 1741316"/>
                <a:gd name="connsiteX13" fmla="*/ 0 w 1753127"/>
                <a:gd name="connsiteY13" fmla="*/ 331532 h 1741316"/>
                <a:gd name="connsiteX14" fmla="*/ 0 w 1753127"/>
                <a:gd name="connsiteY14" fmla="*/ 1250732 h 1741316"/>
                <a:gd name="connsiteX15" fmla="*/ 96244 w 1753127"/>
                <a:gd name="connsiteY15" fmla="*/ 1346784 h 1741316"/>
                <a:gd name="connsiteX16" fmla="*/ 96244 w 1753127"/>
                <a:gd name="connsiteY16" fmla="*/ 1346784 h 1741316"/>
                <a:gd name="connsiteX17" fmla="*/ 570221 w 1753127"/>
                <a:gd name="connsiteY17" fmla="*/ 1346784 h 1741316"/>
                <a:gd name="connsiteX18" fmla="*/ 445000 w 1753127"/>
                <a:gd name="connsiteY18" fmla="*/ 1592592 h 1741316"/>
                <a:gd name="connsiteX19" fmla="*/ 434651 w 1753127"/>
                <a:gd name="connsiteY19" fmla="*/ 1592592 h 1741316"/>
                <a:gd name="connsiteX20" fmla="*/ 434651 w 1753127"/>
                <a:gd name="connsiteY20" fmla="*/ 1741317 h 1741316"/>
                <a:gd name="connsiteX21" fmla="*/ 1223232 w 1753127"/>
                <a:gd name="connsiteY21" fmla="*/ 1741317 h 1741316"/>
                <a:gd name="connsiteX22" fmla="*/ 1223232 w 1753127"/>
                <a:gd name="connsiteY22" fmla="*/ 1592592 h 1741316"/>
                <a:gd name="connsiteX23" fmla="*/ 1213918 w 1753127"/>
                <a:gd name="connsiteY23" fmla="*/ 1592592 h 1741316"/>
                <a:gd name="connsiteX24" fmla="*/ 1088697 w 1753127"/>
                <a:gd name="connsiteY24" fmla="*/ 1346784 h 1741316"/>
                <a:gd name="connsiteX25" fmla="*/ 1584406 w 1753127"/>
                <a:gd name="connsiteY25" fmla="*/ 1346784 h 1741316"/>
                <a:gd name="connsiteX26" fmla="*/ 1680650 w 1753127"/>
                <a:gd name="connsiteY26" fmla="*/ 1250732 h 1741316"/>
                <a:gd name="connsiteX27" fmla="*/ 1680650 w 1753127"/>
                <a:gd name="connsiteY27" fmla="*/ 550487 h 1741316"/>
                <a:gd name="connsiteX28" fmla="*/ 1753092 w 1753127"/>
                <a:gd name="connsiteY28" fmla="*/ 464764 h 1741316"/>
                <a:gd name="connsiteX29" fmla="*/ 1753092 w 1753127"/>
                <a:gd name="connsiteY29" fmla="*/ 267498 h 1741316"/>
                <a:gd name="connsiteX30" fmla="*/ 1701348 w 1753127"/>
                <a:gd name="connsiteY30" fmla="*/ 186939 h 1741316"/>
                <a:gd name="connsiteX31" fmla="*/ 1541976 w 1753127"/>
                <a:gd name="connsiteY31" fmla="*/ 40280 h 1741316"/>
                <a:gd name="connsiteX32" fmla="*/ 1468499 w 1753127"/>
                <a:gd name="connsiteY32" fmla="*/ 65067 h 1741316"/>
                <a:gd name="connsiteX33" fmla="*/ 1458150 w 1753127"/>
                <a:gd name="connsiteY33" fmla="*/ 48542 h 1741316"/>
                <a:gd name="connsiteX34" fmla="*/ 1541976 w 1753127"/>
                <a:gd name="connsiteY34" fmla="*/ 20656 h 1741316"/>
                <a:gd name="connsiteX35" fmla="*/ 1681685 w 1753127"/>
                <a:gd name="connsiteY35" fmla="*/ 160085 h 1741316"/>
                <a:gd name="connsiteX36" fmla="*/ 1681685 w 1753127"/>
                <a:gd name="connsiteY36" fmla="*/ 181774 h 1741316"/>
                <a:gd name="connsiteX37" fmla="*/ 1668231 w 1753127"/>
                <a:gd name="connsiteY37" fmla="*/ 180742 h 1741316"/>
                <a:gd name="connsiteX38" fmla="*/ 1665127 w 1753127"/>
                <a:gd name="connsiteY38" fmla="*/ 180742 h 1741316"/>
                <a:gd name="connsiteX39" fmla="*/ 1665127 w 1753127"/>
                <a:gd name="connsiteY39" fmla="*/ 163184 h 1741316"/>
                <a:gd name="connsiteX40" fmla="*/ 1541976 w 1753127"/>
                <a:gd name="connsiteY40" fmla="*/ 40280 h 1741316"/>
                <a:gd name="connsiteX41" fmla="*/ 1203569 w 1753127"/>
                <a:gd name="connsiteY41" fmla="*/ 1720661 h 1741316"/>
                <a:gd name="connsiteX42" fmla="*/ 456383 w 1753127"/>
                <a:gd name="connsiteY42" fmla="*/ 1720661 h 1741316"/>
                <a:gd name="connsiteX43" fmla="*/ 456383 w 1753127"/>
                <a:gd name="connsiteY43" fmla="*/ 1634937 h 1741316"/>
                <a:gd name="connsiteX44" fmla="*/ 1203569 w 1753127"/>
                <a:gd name="connsiteY44" fmla="*/ 1634937 h 1741316"/>
                <a:gd name="connsiteX45" fmla="*/ 1203569 w 1753127"/>
                <a:gd name="connsiteY45" fmla="*/ 1720661 h 1741316"/>
                <a:gd name="connsiteX46" fmla="*/ 1153895 w 1753127"/>
                <a:gd name="connsiteY46" fmla="*/ 1592592 h 1741316"/>
                <a:gd name="connsiteX47" fmla="*/ 507093 w 1753127"/>
                <a:gd name="connsiteY47" fmla="*/ 1592592 h 1741316"/>
                <a:gd name="connsiteX48" fmla="*/ 578500 w 1753127"/>
                <a:gd name="connsiteY48" fmla="*/ 1468655 h 1741316"/>
                <a:gd name="connsiteX49" fmla="*/ 1072139 w 1753127"/>
                <a:gd name="connsiteY49" fmla="*/ 1393260 h 1741316"/>
                <a:gd name="connsiteX50" fmla="*/ 1153895 w 1753127"/>
                <a:gd name="connsiteY50" fmla="*/ 1592592 h 1741316"/>
                <a:gd name="connsiteX51" fmla="*/ 1660987 w 1753127"/>
                <a:gd name="connsiteY51" fmla="*/ 1250732 h 1741316"/>
                <a:gd name="connsiteX52" fmla="*/ 1585441 w 1753127"/>
                <a:gd name="connsiteY52" fmla="*/ 1326127 h 1741316"/>
                <a:gd name="connsiteX53" fmla="*/ 96244 w 1753127"/>
                <a:gd name="connsiteY53" fmla="*/ 1326127 h 1741316"/>
                <a:gd name="connsiteX54" fmla="*/ 20698 w 1753127"/>
                <a:gd name="connsiteY54" fmla="*/ 1250732 h 1741316"/>
                <a:gd name="connsiteX55" fmla="*/ 20698 w 1753127"/>
                <a:gd name="connsiteY55" fmla="*/ 1095811 h 1741316"/>
                <a:gd name="connsiteX56" fmla="*/ 1660987 w 1753127"/>
                <a:gd name="connsiteY56" fmla="*/ 1095811 h 1741316"/>
                <a:gd name="connsiteX57" fmla="*/ 1660987 w 1753127"/>
                <a:gd name="connsiteY57" fmla="*/ 1250732 h 1741316"/>
                <a:gd name="connsiteX58" fmla="*/ 1660987 w 1753127"/>
                <a:gd name="connsiteY58" fmla="*/ 1075155 h 1741316"/>
                <a:gd name="connsiteX59" fmla="*/ 20698 w 1753127"/>
                <a:gd name="connsiteY59" fmla="*/ 1075155 h 1741316"/>
                <a:gd name="connsiteX60" fmla="*/ 20698 w 1753127"/>
                <a:gd name="connsiteY60" fmla="*/ 331532 h 1741316"/>
                <a:gd name="connsiteX61" fmla="*/ 96244 w 1753127"/>
                <a:gd name="connsiteY61" fmla="*/ 256137 h 1741316"/>
                <a:gd name="connsiteX62" fmla="*/ 1329825 w 1753127"/>
                <a:gd name="connsiteY62" fmla="*/ 256137 h 1741316"/>
                <a:gd name="connsiteX63" fmla="*/ 1328790 w 1753127"/>
                <a:gd name="connsiteY63" fmla="*/ 267498 h 1741316"/>
                <a:gd name="connsiteX64" fmla="*/ 1328790 w 1753127"/>
                <a:gd name="connsiteY64" fmla="*/ 464764 h 1741316"/>
                <a:gd name="connsiteX65" fmla="*/ 1415720 w 1753127"/>
                <a:gd name="connsiteY65" fmla="*/ 551520 h 1741316"/>
                <a:gd name="connsiteX66" fmla="*/ 1660987 w 1753127"/>
                <a:gd name="connsiteY66" fmla="*/ 551520 h 1741316"/>
                <a:gd name="connsiteX67" fmla="*/ 1660987 w 1753127"/>
                <a:gd name="connsiteY67" fmla="*/ 1075155 h 1741316"/>
                <a:gd name="connsiteX68" fmla="*/ 1733429 w 1753127"/>
                <a:gd name="connsiteY68" fmla="*/ 464764 h 1741316"/>
                <a:gd name="connsiteX69" fmla="*/ 1681685 w 1753127"/>
                <a:gd name="connsiteY69" fmla="*/ 529831 h 1741316"/>
                <a:gd name="connsiteX70" fmla="*/ 1666162 w 1753127"/>
                <a:gd name="connsiteY70" fmla="*/ 531897 h 1741316"/>
                <a:gd name="connsiteX71" fmla="*/ 1415720 w 1753127"/>
                <a:gd name="connsiteY71" fmla="*/ 531897 h 1741316"/>
                <a:gd name="connsiteX72" fmla="*/ 1349487 w 1753127"/>
                <a:gd name="connsiteY72" fmla="*/ 465797 h 1741316"/>
                <a:gd name="connsiteX73" fmla="*/ 1349487 w 1753127"/>
                <a:gd name="connsiteY73" fmla="*/ 267498 h 1741316"/>
                <a:gd name="connsiteX74" fmla="*/ 1350522 w 1753127"/>
                <a:gd name="connsiteY74" fmla="*/ 256137 h 1741316"/>
                <a:gd name="connsiteX75" fmla="*/ 1357766 w 1753127"/>
                <a:gd name="connsiteY75" fmla="*/ 235481 h 1741316"/>
                <a:gd name="connsiteX76" fmla="*/ 1415720 w 1753127"/>
                <a:gd name="connsiteY76" fmla="*/ 201398 h 1741316"/>
                <a:gd name="connsiteX77" fmla="*/ 1666162 w 1753127"/>
                <a:gd name="connsiteY77" fmla="*/ 201398 h 1741316"/>
                <a:gd name="connsiteX78" fmla="*/ 1732394 w 1753127"/>
                <a:gd name="connsiteY78" fmla="*/ 267498 h 1741316"/>
                <a:gd name="connsiteX79" fmla="*/ 1732394 w 1753127"/>
                <a:gd name="connsiteY79" fmla="*/ 464764 h 1741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753127" h="1741316">
                  <a:moveTo>
                    <a:pt x="1701348" y="186939"/>
                  </a:moveTo>
                  <a:lnTo>
                    <a:pt x="1701348" y="159053"/>
                  </a:lnTo>
                  <a:cubicBezTo>
                    <a:pt x="1701348" y="71264"/>
                    <a:pt x="1629941" y="0"/>
                    <a:pt x="1541976" y="0"/>
                  </a:cubicBezTo>
                  <a:cubicBezTo>
                    <a:pt x="1503685" y="0"/>
                    <a:pt x="1466429" y="13427"/>
                    <a:pt x="1437452" y="39247"/>
                  </a:cubicBezTo>
                  <a:lnTo>
                    <a:pt x="1430208" y="45444"/>
                  </a:lnTo>
                  <a:lnTo>
                    <a:pt x="1463324" y="97084"/>
                  </a:lnTo>
                  <a:lnTo>
                    <a:pt x="1472639" y="88822"/>
                  </a:lnTo>
                  <a:cubicBezTo>
                    <a:pt x="1491266" y="71264"/>
                    <a:pt x="1516104" y="61969"/>
                    <a:pt x="1541976" y="61969"/>
                  </a:cubicBezTo>
                  <a:cubicBezTo>
                    <a:pt x="1597859" y="61969"/>
                    <a:pt x="1644429" y="107412"/>
                    <a:pt x="1644429" y="163184"/>
                  </a:cubicBezTo>
                  <a:lnTo>
                    <a:pt x="1644429" y="180742"/>
                  </a:lnTo>
                  <a:lnTo>
                    <a:pt x="1416755" y="180742"/>
                  </a:lnTo>
                  <a:cubicBezTo>
                    <a:pt x="1379499" y="180742"/>
                    <a:pt x="1348453" y="203463"/>
                    <a:pt x="1336034" y="235481"/>
                  </a:cubicBezTo>
                  <a:lnTo>
                    <a:pt x="96244" y="235481"/>
                  </a:lnTo>
                  <a:cubicBezTo>
                    <a:pt x="43465" y="235481"/>
                    <a:pt x="0" y="278859"/>
                    <a:pt x="0" y="331532"/>
                  </a:cubicBezTo>
                  <a:lnTo>
                    <a:pt x="0" y="1250732"/>
                  </a:lnTo>
                  <a:cubicBezTo>
                    <a:pt x="0" y="1303406"/>
                    <a:pt x="43465" y="1346784"/>
                    <a:pt x="96244" y="1346784"/>
                  </a:cubicBezTo>
                  <a:lnTo>
                    <a:pt x="96244" y="1346784"/>
                  </a:lnTo>
                  <a:lnTo>
                    <a:pt x="570221" y="1346784"/>
                  </a:lnTo>
                  <a:cubicBezTo>
                    <a:pt x="570221" y="1392227"/>
                    <a:pt x="562976" y="1584330"/>
                    <a:pt x="445000" y="1592592"/>
                  </a:cubicBezTo>
                  <a:lnTo>
                    <a:pt x="434651" y="1592592"/>
                  </a:lnTo>
                  <a:lnTo>
                    <a:pt x="434651" y="1741317"/>
                  </a:lnTo>
                  <a:lnTo>
                    <a:pt x="1223232" y="1741317"/>
                  </a:lnTo>
                  <a:lnTo>
                    <a:pt x="1223232" y="1592592"/>
                  </a:lnTo>
                  <a:lnTo>
                    <a:pt x="1213918" y="1592592"/>
                  </a:lnTo>
                  <a:cubicBezTo>
                    <a:pt x="1095941" y="1584330"/>
                    <a:pt x="1088697" y="1392227"/>
                    <a:pt x="1088697" y="1346784"/>
                  </a:cubicBezTo>
                  <a:lnTo>
                    <a:pt x="1584406" y="1346784"/>
                  </a:lnTo>
                  <a:cubicBezTo>
                    <a:pt x="1637185" y="1346784"/>
                    <a:pt x="1680650" y="1303406"/>
                    <a:pt x="1680650" y="1250732"/>
                  </a:cubicBezTo>
                  <a:lnTo>
                    <a:pt x="1680650" y="550487"/>
                  </a:lnTo>
                  <a:cubicBezTo>
                    <a:pt x="1722045" y="543258"/>
                    <a:pt x="1753092" y="507109"/>
                    <a:pt x="1753092" y="464764"/>
                  </a:cubicBezTo>
                  <a:lnTo>
                    <a:pt x="1753092" y="267498"/>
                  </a:lnTo>
                  <a:cubicBezTo>
                    <a:pt x="1754127" y="231349"/>
                    <a:pt x="1732394" y="200365"/>
                    <a:pt x="1701348" y="186939"/>
                  </a:cubicBezTo>
                  <a:close/>
                  <a:moveTo>
                    <a:pt x="1541976" y="40280"/>
                  </a:moveTo>
                  <a:cubicBezTo>
                    <a:pt x="1515069" y="40280"/>
                    <a:pt x="1489197" y="48542"/>
                    <a:pt x="1468499" y="65067"/>
                  </a:cubicBezTo>
                  <a:lnTo>
                    <a:pt x="1458150" y="48542"/>
                  </a:lnTo>
                  <a:cubicBezTo>
                    <a:pt x="1481952" y="30984"/>
                    <a:pt x="1510929" y="20656"/>
                    <a:pt x="1541976" y="20656"/>
                  </a:cubicBezTo>
                  <a:cubicBezTo>
                    <a:pt x="1618557" y="20656"/>
                    <a:pt x="1681685" y="82625"/>
                    <a:pt x="1681685" y="160085"/>
                  </a:cubicBezTo>
                  <a:lnTo>
                    <a:pt x="1681685" y="181774"/>
                  </a:lnTo>
                  <a:cubicBezTo>
                    <a:pt x="1677545" y="180742"/>
                    <a:pt x="1672371" y="180742"/>
                    <a:pt x="1668231" y="180742"/>
                  </a:cubicBezTo>
                  <a:lnTo>
                    <a:pt x="1665127" y="180742"/>
                  </a:lnTo>
                  <a:lnTo>
                    <a:pt x="1665127" y="163184"/>
                  </a:lnTo>
                  <a:cubicBezTo>
                    <a:pt x="1664092" y="96051"/>
                    <a:pt x="1609243" y="40280"/>
                    <a:pt x="1541976" y="40280"/>
                  </a:cubicBezTo>
                  <a:close/>
                  <a:moveTo>
                    <a:pt x="1203569" y="1720661"/>
                  </a:moveTo>
                  <a:lnTo>
                    <a:pt x="456383" y="1720661"/>
                  </a:lnTo>
                  <a:lnTo>
                    <a:pt x="456383" y="1634937"/>
                  </a:lnTo>
                  <a:lnTo>
                    <a:pt x="1203569" y="1634937"/>
                  </a:lnTo>
                  <a:lnTo>
                    <a:pt x="1203569" y="1720661"/>
                  </a:lnTo>
                  <a:close/>
                  <a:moveTo>
                    <a:pt x="1153895" y="1592592"/>
                  </a:moveTo>
                  <a:lnTo>
                    <a:pt x="507093" y="1592592"/>
                  </a:lnTo>
                  <a:cubicBezTo>
                    <a:pt x="545383" y="1565739"/>
                    <a:pt x="567116" y="1517197"/>
                    <a:pt x="578500" y="1468655"/>
                  </a:cubicBezTo>
                  <a:lnTo>
                    <a:pt x="1072139" y="1393260"/>
                  </a:lnTo>
                  <a:cubicBezTo>
                    <a:pt x="1076278" y="1455229"/>
                    <a:pt x="1093871" y="1551280"/>
                    <a:pt x="1153895" y="1592592"/>
                  </a:cubicBezTo>
                  <a:close/>
                  <a:moveTo>
                    <a:pt x="1660987" y="1250732"/>
                  </a:moveTo>
                  <a:cubicBezTo>
                    <a:pt x="1660987" y="1292045"/>
                    <a:pt x="1626836" y="1326127"/>
                    <a:pt x="1585441" y="1326127"/>
                  </a:cubicBezTo>
                  <a:lnTo>
                    <a:pt x="96244" y="1326127"/>
                  </a:lnTo>
                  <a:cubicBezTo>
                    <a:pt x="54849" y="1326127"/>
                    <a:pt x="20698" y="1292045"/>
                    <a:pt x="20698" y="1250732"/>
                  </a:cubicBezTo>
                  <a:cubicBezTo>
                    <a:pt x="20698" y="1250732"/>
                    <a:pt x="20698" y="1095811"/>
                    <a:pt x="20698" y="1095811"/>
                  </a:cubicBezTo>
                  <a:lnTo>
                    <a:pt x="1660987" y="1095811"/>
                  </a:lnTo>
                  <a:lnTo>
                    <a:pt x="1660987" y="1250732"/>
                  </a:lnTo>
                  <a:close/>
                  <a:moveTo>
                    <a:pt x="1660987" y="1075155"/>
                  </a:moveTo>
                  <a:lnTo>
                    <a:pt x="20698" y="1075155"/>
                  </a:lnTo>
                  <a:lnTo>
                    <a:pt x="20698" y="331532"/>
                  </a:lnTo>
                  <a:cubicBezTo>
                    <a:pt x="20698" y="290219"/>
                    <a:pt x="54849" y="256137"/>
                    <a:pt x="96244" y="256137"/>
                  </a:cubicBezTo>
                  <a:lnTo>
                    <a:pt x="1329825" y="256137"/>
                  </a:lnTo>
                  <a:cubicBezTo>
                    <a:pt x="1329825" y="260268"/>
                    <a:pt x="1328790" y="263366"/>
                    <a:pt x="1328790" y="267498"/>
                  </a:cubicBezTo>
                  <a:lnTo>
                    <a:pt x="1328790" y="464764"/>
                  </a:lnTo>
                  <a:cubicBezTo>
                    <a:pt x="1328790" y="513306"/>
                    <a:pt x="1368115" y="551520"/>
                    <a:pt x="1415720" y="551520"/>
                  </a:cubicBezTo>
                  <a:lnTo>
                    <a:pt x="1660987" y="551520"/>
                  </a:lnTo>
                  <a:lnTo>
                    <a:pt x="1660987" y="1075155"/>
                  </a:lnTo>
                  <a:close/>
                  <a:moveTo>
                    <a:pt x="1733429" y="464764"/>
                  </a:moveTo>
                  <a:cubicBezTo>
                    <a:pt x="1733429" y="495749"/>
                    <a:pt x="1711696" y="522602"/>
                    <a:pt x="1681685" y="529831"/>
                  </a:cubicBezTo>
                  <a:cubicBezTo>
                    <a:pt x="1676510" y="530864"/>
                    <a:pt x="1671336" y="531897"/>
                    <a:pt x="1666162" y="531897"/>
                  </a:cubicBezTo>
                  <a:lnTo>
                    <a:pt x="1415720" y="531897"/>
                  </a:lnTo>
                  <a:cubicBezTo>
                    <a:pt x="1379499" y="531897"/>
                    <a:pt x="1349487" y="501945"/>
                    <a:pt x="1349487" y="465797"/>
                  </a:cubicBezTo>
                  <a:lnTo>
                    <a:pt x="1349487" y="267498"/>
                  </a:lnTo>
                  <a:cubicBezTo>
                    <a:pt x="1349487" y="263366"/>
                    <a:pt x="1349487" y="260268"/>
                    <a:pt x="1350522" y="256137"/>
                  </a:cubicBezTo>
                  <a:cubicBezTo>
                    <a:pt x="1351557" y="248907"/>
                    <a:pt x="1354662" y="241677"/>
                    <a:pt x="1357766" y="235481"/>
                  </a:cubicBezTo>
                  <a:cubicBezTo>
                    <a:pt x="1369150" y="214824"/>
                    <a:pt x="1390883" y="201398"/>
                    <a:pt x="1415720" y="201398"/>
                  </a:cubicBezTo>
                  <a:lnTo>
                    <a:pt x="1666162" y="201398"/>
                  </a:lnTo>
                  <a:cubicBezTo>
                    <a:pt x="1702383" y="201398"/>
                    <a:pt x="1732394" y="231349"/>
                    <a:pt x="1732394" y="267498"/>
                  </a:cubicBezTo>
                  <a:lnTo>
                    <a:pt x="1732394" y="464764"/>
                  </a:lnTo>
                  <a:close/>
                </a:path>
              </a:pathLst>
            </a:custGeom>
            <a:solidFill>
              <a:schemeClr val="accent1"/>
            </a:solidFill>
            <a:ln w="10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grpSp>
          <p:nvGrpSpPr>
            <p:cNvPr id="1065" name="Graphic 1063">
              <a:extLst>
                <a:ext uri="{FF2B5EF4-FFF2-40B4-BE49-F238E27FC236}">
                  <a16:creationId xmlns:a16="http://schemas.microsoft.com/office/drawing/2014/main" id="{0FAADC51-1726-D356-9733-5517A6EDF0B7}"/>
                </a:ext>
              </a:extLst>
            </p:cNvPr>
            <p:cNvGrpSpPr/>
            <p:nvPr/>
          </p:nvGrpSpPr>
          <p:grpSpPr>
            <a:xfrm>
              <a:off x="11269345" y="2983251"/>
              <a:ext cx="1838960" cy="1838960"/>
              <a:chOff x="11269345" y="2733040"/>
              <a:chExt cx="1838960" cy="1838960"/>
            </a:xfrm>
          </p:grpSpPr>
          <p:sp>
            <p:nvSpPr>
              <p:cNvPr id="1066" name="Freeform 1065">
                <a:extLst>
                  <a:ext uri="{FF2B5EF4-FFF2-40B4-BE49-F238E27FC236}">
                    <a16:creationId xmlns:a16="http://schemas.microsoft.com/office/drawing/2014/main" id="{213E1A1F-F756-78AE-15B5-8F2191D30E4E}"/>
                  </a:ext>
                </a:extLst>
              </p:cNvPr>
              <p:cNvSpPr/>
              <p:nvPr/>
            </p:nvSpPr>
            <p:spPr>
              <a:xfrm>
                <a:off x="12103226" y="3905430"/>
                <a:ext cx="191110" cy="191110"/>
              </a:xfrm>
              <a:custGeom>
                <a:avLst/>
                <a:gdLst>
                  <a:gd name="connsiteX0" fmla="*/ 92627 w 191110"/>
                  <a:gd name="connsiteY0" fmla="*/ 93 h 191110"/>
                  <a:gd name="connsiteX1" fmla="*/ 93 w 191110"/>
                  <a:gd name="connsiteY1" fmla="*/ 98483 h 191110"/>
                  <a:gd name="connsiteX2" fmla="*/ 98483 w 191110"/>
                  <a:gd name="connsiteY2" fmla="*/ 191017 h 191110"/>
                  <a:gd name="connsiteX3" fmla="*/ 191017 w 191110"/>
                  <a:gd name="connsiteY3" fmla="*/ 92627 h 191110"/>
                  <a:gd name="connsiteX4" fmla="*/ 92627 w 191110"/>
                  <a:gd name="connsiteY4" fmla="*/ 93 h 191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110" h="191110">
                    <a:moveTo>
                      <a:pt x="92627" y="93"/>
                    </a:moveTo>
                    <a:cubicBezTo>
                      <a:pt x="39918" y="1264"/>
                      <a:pt x="-2249" y="45774"/>
                      <a:pt x="93" y="98483"/>
                    </a:cubicBezTo>
                    <a:cubicBezTo>
                      <a:pt x="2436" y="151192"/>
                      <a:pt x="45774" y="193360"/>
                      <a:pt x="98483" y="191017"/>
                    </a:cubicBezTo>
                    <a:cubicBezTo>
                      <a:pt x="151192" y="188674"/>
                      <a:pt x="193360" y="145336"/>
                      <a:pt x="191017" y="92627"/>
                    </a:cubicBezTo>
                    <a:cubicBezTo>
                      <a:pt x="188674" y="39918"/>
                      <a:pt x="145336" y="-2249"/>
                      <a:pt x="92627" y="93"/>
                    </a:cubicBezTo>
                    <a:close/>
                  </a:path>
                </a:pathLst>
              </a:custGeom>
              <a:noFill/>
              <a:ln w="11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SV"/>
              </a:p>
            </p:txBody>
          </p:sp>
          <p:sp>
            <p:nvSpPr>
              <p:cNvPr id="1067" name="Freeform 1066">
                <a:extLst>
                  <a:ext uri="{FF2B5EF4-FFF2-40B4-BE49-F238E27FC236}">
                    <a16:creationId xmlns:a16="http://schemas.microsoft.com/office/drawing/2014/main" id="{0EACD0CC-376A-FB96-67FE-E19C9EDB3314}"/>
                  </a:ext>
                </a:extLst>
              </p:cNvPr>
              <p:cNvSpPr/>
              <p:nvPr/>
            </p:nvSpPr>
            <p:spPr>
              <a:xfrm>
                <a:off x="12065615" y="3209675"/>
                <a:ext cx="248895" cy="646680"/>
              </a:xfrm>
              <a:custGeom>
                <a:avLst/>
                <a:gdLst>
                  <a:gd name="connsiteX0" fmla="*/ 158349 w 248895"/>
                  <a:gd name="connsiteY0" fmla="*/ 88 h 646680"/>
                  <a:gd name="connsiteX1" fmla="*/ 86899 w 248895"/>
                  <a:gd name="connsiteY1" fmla="*/ 2431 h 646680"/>
                  <a:gd name="connsiteX2" fmla="*/ 86899 w 248895"/>
                  <a:gd name="connsiteY2" fmla="*/ 2431 h 646680"/>
                  <a:gd name="connsiteX3" fmla="*/ 222 w 248895"/>
                  <a:gd name="connsiteY3" fmla="*/ 98479 h 646680"/>
                  <a:gd name="connsiteX4" fmla="*/ 38875 w 248895"/>
                  <a:gd name="connsiteY4" fmla="*/ 564661 h 646680"/>
                  <a:gd name="connsiteX5" fmla="*/ 130237 w 248895"/>
                  <a:gd name="connsiteY5" fmla="*/ 646653 h 646680"/>
                  <a:gd name="connsiteX6" fmla="*/ 216915 w 248895"/>
                  <a:gd name="connsiteY6" fmla="*/ 563490 h 646680"/>
                  <a:gd name="connsiteX7" fmla="*/ 248540 w 248895"/>
                  <a:gd name="connsiteY7" fmla="*/ 94965 h 646680"/>
                  <a:gd name="connsiteX8" fmla="*/ 158349 w 248895"/>
                  <a:gd name="connsiteY8" fmla="*/ 88 h 646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8895" h="646680">
                    <a:moveTo>
                      <a:pt x="158349" y="88"/>
                    </a:moveTo>
                    <a:lnTo>
                      <a:pt x="86899" y="2431"/>
                    </a:lnTo>
                    <a:lnTo>
                      <a:pt x="86899" y="2431"/>
                    </a:lnTo>
                    <a:cubicBezTo>
                      <a:pt x="35361" y="3602"/>
                      <a:pt x="-3292" y="48112"/>
                      <a:pt x="222" y="98479"/>
                    </a:cubicBezTo>
                    <a:lnTo>
                      <a:pt x="38875" y="564661"/>
                    </a:lnTo>
                    <a:cubicBezTo>
                      <a:pt x="42389" y="611513"/>
                      <a:pt x="83385" y="647824"/>
                      <a:pt x="130237" y="646653"/>
                    </a:cubicBezTo>
                    <a:cubicBezTo>
                      <a:pt x="175919" y="645481"/>
                      <a:pt x="213401" y="609171"/>
                      <a:pt x="216915" y="563490"/>
                    </a:cubicBezTo>
                    <a:lnTo>
                      <a:pt x="248540" y="94965"/>
                    </a:lnTo>
                    <a:cubicBezTo>
                      <a:pt x="253225" y="42256"/>
                      <a:pt x="211058" y="-2254"/>
                      <a:pt x="158349" y="88"/>
                    </a:cubicBezTo>
                    <a:close/>
                  </a:path>
                </a:pathLst>
              </a:custGeom>
              <a:noFill/>
              <a:ln w="11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SV"/>
              </a:p>
            </p:txBody>
          </p:sp>
          <p:sp>
            <p:nvSpPr>
              <p:cNvPr id="1068" name="Freeform 1067">
                <a:extLst>
                  <a:ext uri="{FF2B5EF4-FFF2-40B4-BE49-F238E27FC236}">
                    <a16:creationId xmlns:a16="http://schemas.microsoft.com/office/drawing/2014/main" id="{8DABDBE7-401E-6CC9-D963-0A9DDA3A76A1}"/>
                  </a:ext>
                </a:extLst>
              </p:cNvPr>
              <p:cNvSpPr/>
              <p:nvPr/>
            </p:nvSpPr>
            <p:spPr>
              <a:xfrm>
                <a:off x="11269345" y="2733040"/>
                <a:ext cx="1838960" cy="1838960"/>
              </a:xfrm>
              <a:custGeom>
                <a:avLst/>
                <a:gdLst>
                  <a:gd name="connsiteX0" fmla="*/ 919480 w 1838960"/>
                  <a:gd name="connsiteY0" fmla="*/ 0 h 1838960"/>
                  <a:gd name="connsiteX1" fmla="*/ 0 w 1838960"/>
                  <a:gd name="connsiteY1" fmla="*/ 919480 h 1838960"/>
                  <a:gd name="connsiteX2" fmla="*/ 919480 w 1838960"/>
                  <a:gd name="connsiteY2" fmla="*/ 1838960 h 1838960"/>
                  <a:gd name="connsiteX3" fmla="*/ 1838960 w 1838960"/>
                  <a:gd name="connsiteY3" fmla="*/ 919480 h 1838960"/>
                  <a:gd name="connsiteX4" fmla="*/ 919480 w 1838960"/>
                  <a:gd name="connsiteY4" fmla="*/ 0 h 1838960"/>
                  <a:gd name="connsiteX5" fmla="*/ 931193 w 1838960"/>
                  <a:gd name="connsiteY5" fmla="*/ 1363407 h 1838960"/>
                  <a:gd name="connsiteX6" fmla="*/ 832803 w 1838960"/>
                  <a:gd name="connsiteY6" fmla="*/ 1270874 h 1838960"/>
                  <a:gd name="connsiteX7" fmla="*/ 925337 w 1838960"/>
                  <a:gd name="connsiteY7" fmla="*/ 1172483 h 1838960"/>
                  <a:gd name="connsiteX8" fmla="*/ 1023727 w 1838960"/>
                  <a:gd name="connsiteY8" fmla="*/ 1265017 h 1838960"/>
                  <a:gd name="connsiteX9" fmla="*/ 931193 w 1838960"/>
                  <a:gd name="connsiteY9" fmla="*/ 1363407 h 1838960"/>
                  <a:gd name="connsiteX10" fmla="*/ 1045982 w 1838960"/>
                  <a:gd name="connsiteY10" fmla="*/ 571600 h 1838960"/>
                  <a:gd name="connsiteX11" fmla="*/ 1014356 w 1838960"/>
                  <a:gd name="connsiteY11" fmla="*/ 1040125 h 1838960"/>
                  <a:gd name="connsiteX12" fmla="*/ 927679 w 1838960"/>
                  <a:gd name="connsiteY12" fmla="*/ 1123288 h 1838960"/>
                  <a:gd name="connsiteX13" fmla="*/ 836317 w 1838960"/>
                  <a:gd name="connsiteY13" fmla="*/ 1041297 h 1838960"/>
                  <a:gd name="connsiteX14" fmla="*/ 796492 w 1838960"/>
                  <a:gd name="connsiteY14" fmla="*/ 575114 h 1838960"/>
                  <a:gd name="connsiteX15" fmla="*/ 883169 w 1838960"/>
                  <a:gd name="connsiteY15" fmla="*/ 479067 h 1838960"/>
                  <a:gd name="connsiteX16" fmla="*/ 883169 w 1838960"/>
                  <a:gd name="connsiteY16" fmla="*/ 479067 h 1838960"/>
                  <a:gd name="connsiteX17" fmla="*/ 954619 w 1838960"/>
                  <a:gd name="connsiteY17" fmla="*/ 476724 h 1838960"/>
                  <a:gd name="connsiteX18" fmla="*/ 1045982 w 1838960"/>
                  <a:gd name="connsiteY18" fmla="*/ 571600 h 1838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838960" h="1838960">
                    <a:moveTo>
                      <a:pt x="919480" y="0"/>
                    </a:moveTo>
                    <a:cubicBezTo>
                      <a:pt x="412302" y="0"/>
                      <a:pt x="0" y="412302"/>
                      <a:pt x="0" y="919480"/>
                    </a:cubicBezTo>
                    <a:cubicBezTo>
                      <a:pt x="0" y="1426658"/>
                      <a:pt x="412302" y="1838960"/>
                      <a:pt x="919480" y="1838960"/>
                    </a:cubicBezTo>
                    <a:cubicBezTo>
                      <a:pt x="1426658" y="1838960"/>
                      <a:pt x="1838960" y="1427830"/>
                      <a:pt x="1838960" y="919480"/>
                    </a:cubicBezTo>
                    <a:cubicBezTo>
                      <a:pt x="1838960" y="411131"/>
                      <a:pt x="1427830" y="0"/>
                      <a:pt x="919480" y="0"/>
                    </a:cubicBezTo>
                    <a:close/>
                    <a:moveTo>
                      <a:pt x="931193" y="1363407"/>
                    </a:moveTo>
                    <a:cubicBezTo>
                      <a:pt x="878484" y="1364579"/>
                      <a:pt x="833974" y="1323583"/>
                      <a:pt x="832803" y="1270874"/>
                    </a:cubicBezTo>
                    <a:cubicBezTo>
                      <a:pt x="831632" y="1218165"/>
                      <a:pt x="872628" y="1173655"/>
                      <a:pt x="925337" y="1172483"/>
                    </a:cubicBezTo>
                    <a:cubicBezTo>
                      <a:pt x="978046" y="1171312"/>
                      <a:pt x="1022556" y="1212308"/>
                      <a:pt x="1023727" y="1265017"/>
                    </a:cubicBezTo>
                    <a:cubicBezTo>
                      <a:pt x="1024898" y="1317726"/>
                      <a:pt x="983902" y="1362236"/>
                      <a:pt x="931193" y="1363407"/>
                    </a:cubicBezTo>
                    <a:close/>
                    <a:moveTo>
                      <a:pt x="1045982" y="571600"/>
                    </a:moveTo>
                    <a:lnTo>
                      <a:pt x="1014356" y="1040125"/>
                    </a:lnTo>
                    <a:cubicBezTo>
                      <a:pt x="1010842" y="1085806"/>
                      <a:pt x="973360" y="1122117"/>
                      <a:pt x="927679" y="1123288"/>
                    </a:cubicBezTo>
                    <a:cubicBezTo>
                      <a:pt x="880827" y="1124460"/>
                      <a:pt x="841002" y="1089320"/>
                      <a:pt x="836317" y="1041297"/>
                    </a:cubicBezTo>
                    <a:lnTo>
                      <a:pt x="796492" y="575114"/>
                    </a:lnTo>
                    <a:cubicBezTo>
                      <a:pt x="791807" y="523577"/>
                      <a:pt x="831632" y="480238"/>
                      <a:pt x="883169" y="479067"/>
                    </a:cubicBezTo>
                    <a:lnTo>
                      <a:pt x="883169" y="479067"/>
                    </a:lnTo>
                    <a:lnTo>
                      <a:pt x="954619" y="476724"/>
                    </a:lnTo>
                    <a:cubicBezTo>
                      <a:pt x="1007328" y="474381"/>
                      <a:pt x="1049496" y="518891"/>
                      <a:pt x="1045982" y="57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SV"/>
              </a:p>
            </p:txBody>
          </p:sp>
        </p:grpSp>
        <p:grpSp>
          <p:nvGrpSpPr>
            <p:cNvPr id="1070" name="Graphic 1068">
              <a:extLst>
                <a:ext uri="{FF2B5EF4-FFF2-40B4-BE49-F238E27FC236}">
                  <a16:creationId xmlns:a16="http://schemas.microsoft.com/office/drawing/2014/main" id="{D6748778-8704-690C-1971-EB078FF2CE3F}"/>
                </a:ext>
              </a:extLst>
            </p:cNvPr>
            <p:cNvGrpSpPr/>
            <p:nvPr/>
          </p:nvGrpSpPr>
          <p:grpSpPr>
            <a:xfrm>
              <a:off x="8754091" y="3914029"/>
              <a:ext cx="1436249" cy="1820985"/>
              <a:chOff x="8754091" y="3914029"/>
              <a:chExt cx="1436249" cy="1820985"/>
            </a:xfrm>
          </p:grpSpPr>
          <p:sp>
            <p:nvSpPr>
              <p:cNvPr id="1071" name="Freeform 1070">
                <a:extLst>
                  <a:ext uri="{FF2B5EF4-FFF2-40B4-BE49-F238E27FC236}">
                    <a16:creationId xmlns:a16="http://schemas.microsoft.com/office/drawing/2014/main" id="{17C0ECFE-9ACE-3A4E-F33D-B99355F467EC}"/>
                  </a:ext>
                </a:extLst>
              </p:cNvPr>
              <p:cNvSpPr/>
              <p:nvPr/>
            </p:nvSpPr>
            <p:spPr>
              <a:xfrm>
                <a:off x="8856319" y="4037769"/>
                <a:ext cx="1231852" cy="1573636"/>
              </a:xfrm>
              <a:custGeom>
                <a:avLst/>
                <a:gdLst>
                  <a:gd name="connsiteX0" fmla="*/ 1212980 w 1231852"/>
                  <a:gd name="connsiteY0" fmla="*/ 328039 h 1573636"/>
                  <a:gd name="connsiteX1" fmla="*/ 626584 w 1231852"/>
                  <a:gd name="connsiteY1" fmla="*/ 11410 h 1573636"/>
                  <a:gd name="connsiteX2" fmla="*/ 616130 w 1231852"/>
                  <a:gd name="connsiteY2" fmla="*/ 0 h 1573636"/>
                  <a:gd name="connsiteX3" fmla="*/ 579065 w 1231852"/>
                  <a:gd name="connsiteY3" fmla="*/ 34230 h 1573636"/>
                  <a:gd name="connsiteX4" fmla="*/ 16429 w 1231852"/>
                  <a:gd name="connsiteY4" fmla="*/ 328990 h 1573636"/>
                  <a:gd name="connsiteX5" fmla="*/ 25933 w 1231852"/>
                  <a:gd name="connsiteY5" fmla="*/ 891886 h 1573636"/>
                  <a:gd name="connsiteX6" fmla="*/ 613279 w 1231852"/>
                  <a:gd name="connsiteY6" fmla="*/ 1572686 h 1573636"/>
                  <a:gd name="connsiteX7" fmla="*/ 616130 w 1231852"/>
                  <a:gd name="connsiteY7" fmla="*/ 1573636 h 1573636"/>
                  <a:gd name="connsiteX8" fmla="*/ 618981 w 1231852"/>
                  <a:gd name="connsiteY8" fmla="*/ 1572686 h 1573636"/>
                  <a:gd name="connsiteX9" fmla="*/ 1206327 w 1231852"/>
                  <a:gd name="connsiteY9" fmla="*/ 891886 h 1573636"/>
                  <a:gd name="connsiteX10" fmla="*/ 1206327 w 1231852"/>
                  <a:gd name="connsiteY10" fmla="*/ 891886 h 1573636"/>
                  <a:gd name="connsiteX11" fmla="*/ 1215831 w 1231852"/>
                  <a:gd name="connsiteY11" fmla="*/ 328990 h 1573636"/>
                  <a:gd name="connsiteX12" fmla="*/ 1212980 w 1231852"/>
                  <a:gd name="connsiteY12" fmla="*/ 328039 h 1573636"/>
                  <a:gd name="connsiteX13" fmla="*/ 666501 w 1231852"/>
                  <a:gd name="connsiteY13" fmla="*/ 885230 h 1573636"/>
                  <a:gd name="connsiteX14" fmla="*/ 666501 w 1231852"/>
                  <a:gd name="connsiteY14" fmla="*/ 1081102 h 1573636"/>
                  <a:gd name="connsiteX15" fmla="*/ 554354 w 1231852"/>
                  <a:gd name="connsiteY15" fmla="*/ 1081102 h 1573636"/>
                  <a:gd name="connsiteX16" fmla="*/ 554354 w 1231852"/>
                  <a:gd name="connsiteY16" fmla="*/ 885230 h 1573636"/>
                  <a:gd name="connsiteX17" fmla="*/ 449811 w 1231852"/>
                  <a:gd name="connsiteY17" fmla="*/ 735948 h 1573636"/>
                  <a:gd name="connsiteX18" fmla="*/ 609477 w 1231852"/>
                  <a:gd name="connsiteY18" fmla="*/ 576208 h 1573636"/>
                  <a:gd name="connsiteX19" fmla="*/ 609477 w 1231852"/>
                  <a:gd name="connsiteY19" fmla="*/ 576208 h 1573636"/>
                  <a:gd name="connsiteX20" fmla="*/ 769144 w 1231852"/>
                  <a:gd name="connsiteY20" fmla="*/ 735948 h 1573636"/>
                  <a:gd name="connsiteX21" fmla="*/ 666501 w 1231852"/>
                  <a:gd name="connsiteY21" fmla="*/ 885230 h 157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231852" h="1573636">
                    <a:moveTo>
                      <a:pt x="1212980" y="328039"/>
                    </a:moveTo>
                    <a:cubicBezTo>
                      <a:pt x="990587" y="280497"/>
                      <a:pt x="788152" y="171151"/>
                      <a:pt x="626584" y="11410"/>
                    </a:cubicBezTo>
                    <a:lnTo>
                      <a:pt x="616130" y="0"/>
                    </a:lnTo>
                    <a:lnTo>
                      <a:pt x="579065" y="34230"/>
                    </a:lnTo>
                    <a:cubicBezTo>
                      <a:pt x="420348" y="178757"/>
                      <a:pt x="226467" y="280497"/>
                      <a:pt x="16429" y="328990"/>
                    </a:cubicBezTo>
                    <a:cubicBezTo>
                      <a:pt x="10727" y="371778"/>
                      <a:pt x="-22537" y="625651"/>
                      <a:pt x="25933" y="891886"/>
                    </a:cubicBezTo>
                    <a:cubicBezTo>
                      <a:pt x="95312" y="1279828"/>
                      <a:pt x="292995" y="1508979"/>
                      <a:pt x="613279" y="1572686"/>
                    </a:cubicBezTo>
                    <a:cubicBezTo>
                      <a:pt x="614229" y="1572686"/>
                      <a:pt x="615180" y="1573636"/>
                      <a:pt x="616130" y="1573636"/>
                    </a:cubicBezTo>
                    <a:cubicBezTo>
                      <a:pt x="617080" y="1572686"/>
                      <a:pt x="618031" y="1572686"/>
                      <a:pt x="618981" y="1572686"/>
                    </a:cubicBezTo>
                    <a:cubicBezTo>
                      <a:pt x="939265" y="1508979"/>
                      <a:pt x="1136948" y="1279828"/>
                      <a:pt x="1206327" y="891886"/>
                    </a:cubicBezTo>
                    <a:lnTo>
                      <a:pt x="1206327" y="891886"/>
                    </a:lnTo>
                    <a:cubicBezTo>
                      <a:pt x="1253847" y="625651"/>
                      <a:pt x="1221533" y="372728"/>
                      <a:pt x="1215831" y="328990"/>
                    </a:cubicBezTo>
                    <a:lnTo>
                      <a:pt x="1212980" y="328039"/>
                    </a:lnTo>
                    <a:close/>
                    <a:moveTo>
                      <a:pt x="666501" y="885230"/>
                    </a:moveTo>
                    <a:lnTo>
                      <a:pt x="666501" y="1081102"/>
                    </a:lnTo>
                    <a:lnTo>
                      <a:pt x="554354" y="1081102"/>
                    </a:lnTo>
                    <a:lnTo>
                      <a:pt x="554354" y="885230"/>
                    </a:lnTo>
                    <a:cubicBezTo>
                      <a:pt x="493529" y="862410"/>
                      <a:pt x="449811" y="804409"/>
                      <a:pt x="449811" y="735948"/>
                    </a:cubicBezTo>
                    <a:cubicBezTo>
                      <a:pt x="449811" y="647520"/>
                      <a:pt x="521090" y="576208"/>
                      <a:pt x="609477" y="576208"/>
                    </a:cubicBezTo>
                    <a:lnTo>
                      <a:pt x="609477" y="576208"/>
                    </a:lnTo>
                    <a:cubicBezTo>
                      <a:pt x="697864" y="576208"/>
                      <a:pt x="769144" y="647520"/>
                      <a:pt x="769144" y="735948"/>
                    </a:cubicBezTo>
                    <a:cubicBezTo>
                      <a:pt x="770094" y="803458"/>
                      <a:pt x="727327" y="862410"/>
                      <a:pt x="666501" y="885230"/>
                    </a:cubicBezTo>
                    <a:close/>
                  </a:path>
                </a:pathLst>
              </a:custGeom>
              <a:noFill/>
              <a:ln w="94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SV"/>
              </a:p>
            </p:txBody>
          </p:sp>
          <p:sp>
            <p:nvSpPr>
              <p:cNvPr id="1072" name="Freeform 1071">
                <a:extLst>
                  <a:ext uri="{FF2B5EF4-FFF2-40B4-BE49-F238E27FC236}">
                    <a16:creationId xmlns:a16="http://schemas.microsoft.com/office/drawing/2014/main" id="{6671A3DB-946A-D6B6-7EA9-6D6E834CAAE3}"/>
                  </a:ext>
                </a:extLst>
              </p:cNvPr>
              <p:cNvSpPr/>
              <p:nvPr/>
            </p:nvSpPr>
            <p:spPr>
              <a:xfrm>
                <a:off x="8772804" y="3931276"/>
                <a:ext cx="1398485" cy="1785673"/>
              </a:xfrm>
              <a:custGeom>
                <a:avLst/>
                <a:gdLst>
                  <a:gd name="connsiteX0" fmla="*/ 1380130 w 1398485"/>
                  <a:gd name="connsiteY0" fmla="*/ 372728 h 1785673"/>
                  <a:gd name="connsiteX1" fmla="*/ 1376328 w 1398485"/>
                  <a:gd name="connsiteY1" fmla="*/ 371778 h 1785673"/>
                  <a:gd name="connsiteX2" fmla="*/ 712951 w 1398485"/>
                  <a:gd name="connsiteY2" fmla="*/ 13312 h 1785673"/>
                  <a:gd name="connsiteX3" fmla="*/ 699645 w 1398485"/>
                  <a:gd name="connsiteY3" fmla="*/ 0 h 1785673"/>
                  <a:gd name="connsiteX4" fmla="*/ 655927 w 1398485"/>
                  <a:gd name="connsiteY4" fmla="*/ 39935 h 1785673"/>
                  <a:gd name="connsiteX5" fmla="*/ 19161 w 1398485"/>
                  <a:gd name="connsiteY5" fmla="*/ 372728 h 1785673"/>
                  <a:gd name="connsiteX6" fmla="*/ 28665 w 1398485"/>
                  <a:gd name="connsiteY6" fmla="*/ 1011691 h 1785673"/>
                  <a:gd name="connsiteX7" fmla="*/ 694893 w 1398485"/>
                  <a:gd name="connsiteY7" fmla="*/ 1783772 h 1785673"/>
                  <a:gd name="connsiteX8" fmla="*/ 698695 w 1398485"/>
                  <a:gd name="connsiteY8" fmla="*/ 1785673 h 1785673"/>
                  <a:gd name="connsiteX9" fmla="*/ 702496 w 1398485"/>
                  <a:gd name="connsiteY9" fmla="*/ 1783772 h 1785673"/>
                  <a:gd name="connsiteX10" fmla="*/ 1368725 w 1398485"/>
                  <a:gd name="connsiteY10" fmla="*/ 1011691 h 1785673"/>
                  <a:gd name="connsiteX11" fmla="*/ 1368725 w 1398485"/>
                  <a:gd name="connsiteY11" fmla="*/ 1011691 h 1785673"/>
                  <a:gd name="connsiteX12" fmla="*/ 1380130 w 1398485"/>
                  <a:gd name="connsiteY12" fmla="*/ 372728 h 1785673"/>
                  <a:gd name="connsiteX13" fmla="*/ 1308850 w 1398485"/>
                  <a:gd name="connsiteY13" fmla="*/ 1001232 h 1785673"/>
                  <a:gd name="connsiteX14" fmla="*/ 706298 w 1398485"/>
                  <a:gd name="connsiteY14" fmla="*/ 1697245 h 1785673"/>
                  <a:gd name="connsiteX15" fmla="*/ 704397 w 1398485"/>
                  <a:gd name="connsiteY15" fmla="*/ 1697245 h 1785673"/>
                  <a:gd name="connsiteX16" fmla="*/ 699645 w 1398485"/>
                  <a:gd name="connsiteY16" fmla="*/ 1696294 h 1785673"/>
                  <a:gd name="connsiteX17" fmla="*/ 694893 w 1398485"/>
                  <a:gd name="connsiteY17" fmla="*/ 1697245 h 1785673"/>
                  <a:gd name="connsiteX18" fmla="*/ 692992 w 1398485"/>
                  <a:gd name="connsiteY18" fmla="*/ 1697245 h 1785673"/>
                  <a:gd name="connsiteX19" fmla="*/ 90440 w 1398485"/>
                  <a:gd name="connsiteY19" fmla="*/ 1001232 h 1785673"/>
                  <a:gd name="connsiteX20" fmla="*/ 81887 w 1398485"/>
                  <a:gd name="connsiteY20" fmla="*/ 425975 h 1785673"/>
                  <a:gd name="connsiteX21" fmla="*/ 82837 w 1398485"/>
                  <a:gd name="connsiteY21" fmla="*/ 419319 h 1785673"/>
                  <a:gd name="connsiteX22" fmla="*/ 94242 w 1398485"/>
                  <a:gd name="connsiteY22" fmla="*/ 416467 h 1785673"/>
                  <a:gd name="connsiteX23" fmla="*/ 649274 w 1398485"/>
                  <a:gd name="connsiteY23" fmla="*/ 126461 h 1785673"/>
                  <a:gd name="connsiteX24" fmla="*/ 688240 w 1398485"/>
                  <a:gd name="connsiteY24" fmla="*/ 90330 h 1785673"/>
                  <a:gd name="connsiteX25" fmla="*/ 699645 w 1398485"/>
                  <a:gd name="connsiteY25" fmla="*/ 89379 h 1785673"/>
                  <a:gd name="connsiteX26" fmla="*/ 711050 w 1398485"/>
                  <a:gd name="connsiteY26" fmla="*/ 90330 h 1785673"/>
                  <a:gd name="connsiteX27" fmla="*/ 724355 w 1398485"/>
                  <a:gd name="connsiteY27" fmla="*/ 103641 h 1785673"/>
                  <a:gd name="connsiteX28" fmla="*/ 1301247 w 1398485"/>
                  <a:gd name="connsiteY28" fmla="*/ 415516 h 1785673"/>
                  <a:gd name="connsiteX29" fmla="*/ 1316453 w 1398485"/>
                  <a:gd name="connsiteY29" fmla="*/ 418369 h 1785673"/>
                  <a:gd name="connsiteX30" fmla="*/ 1316453 w 1398485"/>
                  <a:gd name="connsiteY30" fmla="*/ 418369 h 1785673"/>
                  <a:gd name="connsiteX31" fmla="*/ 1317404 w 1398485"/>
                  <a:gd name="connsiteY31" fmla="*/ 425024 h 1785673"/>
                  <a:gd name="connsiteX32" fmla="*/ 1308850 w 1398485"/>
                  <a:gd name="connsiteY32" fmla="*/ 1001232 h 1785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398485" h="1785673">
                    <a:moveTo>
                      <a:pt x="1380130" y="372728"/>
                    </a:moveTo>
                    <a:lnTo>
                      <a:pt x="1376328" y="371778"/>
                    </a:lnTo>
                    <a:cubicBezTo>
                      <a:pt x="1124473" y="318531"/>
                      <a:pt x="895427" y="194922"/>
                      <a:pt x="712951" y="13312"/>
                    </a:cubicBezTo>
                    <a:lnTo>
                      <a:pt x="699645" y="0"/>
                    </a:lnTo>
                    <a:lnTo>
                      <a:pt x="655927" y="39935"/>
                    </a:lnTo>
                    <a:cubicBezTo>
                      <a:pt x="476302" y="203479"/>
                      <a:pt x="255810" y="318531"/>
                      <a:pt x="19161" y="372728"/>
                    </a:cubicBezTo>
                    <a:cubicBezTo>
                      <a:pt x="12508" y="419319"/>
                      <a:pt x="-25508" y="708374"/>
                      <a:pt x="28665" y="1011691"/>
                    </a:cubicBezTo>
                    <a:cubicBezTo>
                      <a:pt x="107548" y="1451929"/>
                      <a:pt x="331841" y="1711508"/>
                      <a:pt x="694893" y="1783772"/>
                    </a:cubicBezTo>
                    <a:cubicBezTo>
                      <a:pt x="695844" y="1783772"/>
                      <a:pt x="697744" y="1784722"/>
                      <a:pt x="698695" y="1785673"/>
                    </a:cubicBezTo>
                    <a:cubicBezTo>
                      <a:pt x="699645" y="1784722"/>
                      <a:pt x="700596" y="1784722"/>
                      <a:pt x="702496" y="1783772"/>
                    </a:cubicBezTo>
                    <a:cubicBezTo>
                      <a:pt x="1065548" y="1711508"/>
                      <a:pt x="1289842" y="1451929"/>
                      <a:pt x="1368725" y="1011691"/>
                    </a:cubicBezTo>
                    <a:lnTo>
                      <a:pt x="1368725" y="1011691"/>
                    </a:lnTo>
                    <a:cubicBezTo>
                      <a:pt x="1423848" y="708374"/>
                      <a:pt x="1386782" y="419319"/>
                      <a:pt x="1380130" y="372728"/>
                    </a:cubicBezTo>
                    <a:close/>
                    <a:moveTo>
                      <a:pt x="1308850" y="1001232"/>
                    </a:moveTo>
                    <a:cubicBezTo>
                      <a:pt x="1238521" y="1392026"/>
                      <a:pt x="1030383" y="1632588"/>
                      <a:pt x="706298" y="1697245"/>
                    </a:cubicBezTo>
                    <a:cubicBezTo>
                      <a:pt x="705348" y="1697245"/>
                      <a:pt x="705348" y="1697245"/>
                      <a:pt x="704397" y="1697245"/>
                    </a:cubicBezTo>
                    <a:cubicBezTo>
                      <a:pt x="702496" y="1697245"/>
                      <a:pt x="701546" y="1696294"/>
                      <a:pt x="699645" y="1696294"/>
                    </a:cubicBezTo>
                    <a:cubicBezTo>
                      <a:pt x="697744" y="1697245"/>
                      <a:pt x="696794" y="1697245"/>
                      <a:pt x="694893" y="1697245"/>
                    </a:cubicBezTo>
                    <a:cubicBezTo>
                      <a:pt x="693943" y="1697245"/>
                      <a:pt x="693943" y="1697245"/>
                      <a:pt x="692992" y="1697245"/>
                    </a:cubicBezTo>
                    <a:cubicBezTo>
                      <a:pt x="368907" y="1632588"/>
                      <a:pt x="160770" y="1392026"/>
                      <a:pt x="90440" y="1001232"/>
                    </a:cubicBezTo>
                    <a:cubicBezTo>
                      <a:pt x="38169" y="707423"/>
                      <a:pt x="81887" y="428828"/>
                      <a:pt x="81887" y="425975"/>
                    </a:cubicBezTo>
                    <a:lnTo>
                      <a:pt x="82837" y="419319"/>
                    </a:lnTo>
                    <a:lnTo>
                      <a:pt x="94242" y="416467"/>
                    </a:lnTo>
                    <a:cubicBezTo>
                      <a:pt x="300478" y="369876"/>
                      <a:pt x="492459" y="269087"/>
                      <a:pt x="649274" y="126461"/>
                    </a:cubicBezTo>
                    <a:lnTo>
                      <a:pt x="688240" y="90330"/>
                    </a:lnTo>
                    <a:cubicBezTo>
                      <a:pt x="691092" y="87477"/>
                      <a:pt x="695844" y="87477"/>
                      <a:pt x="699645" y="89379"/>
                    </a:cubicBezTo>
                    <a:cubicBezTo>
                      <a:pt x="703447" y="87477"/>
                      <a:pt x="708199" y="87477"/>
                      <a:pt x="711050" y="90330"/>
                    </a:cubicBezTo>
                    <a:lnTo>
                      <a:pt x="724355" y="103641"/>
                    </a:lnTo>
                    <a:cubicBezTo>
                      <a:pt x="883072" y="261480"/>
                      <a:pt x="1082655" y="368925"/>
                      <a:pt x="1301247" y="415516"/>
                    </a:cubicBezTo>
                    <a:lnTo>
                      <a:pt x="1316453" y="418369"/>
                    </a:lnTo>
                    <a:lnTo>
                      <a:pt x="1316453" y="418369"/>
                    </a:lnTo>
                    <a:lnTo>
                      <a:pt x="1317404" y="425024"/>
                    </a:lnTo>
                    <a:cubicBezTo>
                      <a:pt x="1317404" y="428828"/>
                      <a:pt x="1361122" y="706472"/>
                      <a:pt x="1308850" y="1001232"/>
                    </a:cubicBezTo>
                    <a:close/>
                  </a:path>
                </a:pathLst>
              </a:custGeom>
              <a:noFill/>
              <a:ln w="94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SV"/>
              </a:p>
            </p:txBody>
          </p:sp>
          <p:sp>
            <p:nvSpPr>
              <p:cNvPr id="1073" name="Freeform 1072">
                <a:extLst>
                  <a:ext uri="{FF2B5EF4-FFF2-40B4-BE49-F238E27FC236}">
                    <a16:creationId xmlns:a16="http://schemas.microsoft.com/office/drawing/2014/main" id="{02A53558-7731-037B-C712-5405D6E11FE7}"/>
                  </a:ext>
                </a:extLst>
              </p:cNvPr>
              <p:cNvSpPr/>
              <p:nvPr/>
            </p:nvSpPr>
            <p:spPr>
              <a:xfrm>
                <a:off x="8754091" y="3914029"/>
                <a:ext cx="1436249" cy="1820985"/>
              </a:xfrm>
              <a:custGeom>
                <a:avLst/>
                <a:gdLst>
                  <a:gd name="connsiteX0" fmla="*/ 1415950 w 1436249"/>
                  <a:gd name="connsiteY0" fmla="*/ 381418 h 1820985"/>
                  <a:gd name="connsiteX1" fmla="*/ 1414999 w 1436249"/>
                  <a:gd name="connsiteY1" fmla="*/ 374762 h 1820985"/>
                  <a:gd name="connsiteX2" fmla="*/ 1414999 w 1436249"/>
                  <a:gd name="connsiteY2" fmla="*/ 374762 h 1820985"/>
                  <a:gd name="connsiteX3" fmla="*/ 1398843 w 1436249"/>
                  <a:gd name="connsiteY3" fmla="*/ 370958 h 1820985"/>
                  <a:gd name="connsiteX4" fmla="*/ 744969 w 1436249"/>
                  <a:gd name="connsiteY4" fmla="*/ 17247 h 1820985"/>
                  <a:gd name="connsiteX5" fmla="*/ 730713 w 1436249"/>
                  <a:gd name="connsiteY5" fmla="*/ 2984 h 1820985"/>
                  <a:gd name="connsiteX6" fmla="*/ 718358 w 1436249"/>
                  <a:gd name="connsiteY6" fmla="*/ 2033 h 1820985"/>
                  <a:gd name="connsiteX7" fmla="*/ 706953 w 1436249"/>
                  <a:gd name="connsiteY7" fmla="*/ 2984 h 1820985"/>
                  <a:gd name="connsiteX8" fmla="*/ 662285 w 1436249"/>
                  <a:gd name="connsiteY8" fmla="*/ 42919 h 1820985"/>
                  <a:gd name="connsiteX9" fmla="*/ 33122 w 1436249"/>
                  <a:gd name="connsiteY9" fmla="*/ 371909 h 1820985"/>
                  <a:gd name="connsiteX10" fmla="*/ 20767 w 1436249"/>
                  <a:gd name="connsiteY10" fmla="*/ 374762 h 1820985"/>
                  <a:gd name="connsiteX11" fmla="*/ 19816 w 1436249"/>
                  <a:gd name="connsiteY11" fmla="*/ 381418 h 1820985"/>
                  <a:gd name="connsiteX12" fmla="*/ 29320 w 1436249"/>
                  <a:gd name="connsiteY12" fmla="*/ 1032741 h 1820985"/>
                  <a:gd name="connsiteX13" fmla="*/ 224152 w 1436249"/>
                  <a:gd name="connsiteY13" fmla="*/ 1519570 h 1820985"/>
                  <a:gd name="connsiteX14" fmla="*/ 710755 w 1436249"/>
                  <a:gd name="connsiteY14" fmla="*/ 1820986 h 1820985"/>
                  <a:gd name="connsiteX15" fmla="*/ 712656 w 1436249"/>
                  <a:gd name="connsiteY15" fmla="*/ 1820986 h 1820985"/>
                  <a:gd name="connsiteX16" fmla="*/ 718358 w 1436249"/>
                  <a:gd name="connsiteY16" fmla="*/ 1819084 h 1820985"/>
                  <a:gd name="connsiteX17" fmla="*/ 724061 w 1436249"/>
                  <a:gd name="connsiteY17" fmla="*/ 1820986 h 1820985"/>
                  <a:gd name="connsiteX18" fmla="*/ 725961 w 1436249"/>
                  <a:gd name="connsiteY18" fmla="*/ 1820986 h 1820985"/>
                  <a:gd name="connsiteX19" fmla="*/ 1212565 w 1436249"/>
                  <a:gd name="connsiteY19" fmla="*/ 1519570 h 1820985"/>
                  <a:gd name="connsiteX20" fmla="*/ 1407396 w 1436249"/>
                  <a:gd name="connsiteY20" fmla="*/ 1032741 h 1820985"/>
                  <a:gd name="connsiteX21" fmla="*/ 1415950 w 1436249"/>
                  <a:gd name="connsiteY21" fmla="*/ 381418 h 1820985"/>
                  <a:gd name="connsiteX22" fmla="*/ 1388388 w 1436249"/>
                  <a:gd name="connsiteY22" fmla="*/ 1028938 h 1820985"/>
                  <a:gd name="connsiteX23" fmla="*/ 722160 w 1436249"/>
                  <a:gd name="connsiteY23" fmla="*/ 1801018 h 1820985"/>
                  <a:gd name="connsiteX24" fmla="*/ 718358 w 1436249"/>
                  <a:gd name="connsiteY24" fmla="*/ 1802920 h 1820985"/>
                  <a:gd name="connsiteX25" fmla="*/ 714557 w 1436249"/>
                  <a:gd name="connsiteY25" fmla="*/ 1801018 h 1820985"/>
                  <a:gd name="connsiteX26" fmla="*/ 47378 w 1436249"/>
                  <a:gd name="connsiteY26" fmla="*/ 1028938 h 1820985"/>
                  <a:gd name="connsiteX27" fmla="*/ 37874 w 1436249"/>
                  <a:gd name="connsiteY27" fmla="*/ 389975 h 1820985"/>
                  <a:gd name="connsiteX28" fmla="*/ 674640 w 1436249"/>
                  <a:gd name="connsiteY28" fmla="*/ 56231 h 1820985"/>
                  <a:gd name="connsiteX29" fmla="*/ 717408 w 1436249"/>
                  <a:gd name="connsiteY29" fmla="*/ 16296 h 1820985"/>
                  <a:gd name="connsiteX30" fmla="*/ 731664 w 1436249"/>
                  <a:gd name="connsiteY30" fmla="*/ 30558 h 1820985"/>
                  <a:gd name="connsiteX31" fmla="*/ 1395041 w 1436249"/>
                  <a:gd name="connsiteY31" fmla="*/ 389024 h 1820985"/>
                  <a:gd name="connsiteX32" fmla="*/ 1398843 w 1436249"/>
                  <a:gd name="connsiteY32" fmla="*/ 389975 h 1820985"/>
                  <a:gd name="connsiteX33" fmla="*/ 1388388 w 1436249"/>
                  <a:gd name="connsiteY33" fmla="*/ 1028938 h 1820985"/>
                  <a:gd name="connsiteX34" fmla="*/ 1388388 w 1436249"/>
                  <a:gd name="connsiteY34" fmla="*/ 1028938 h 1820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36249" h="1820985">
                    <a:moveTo>
                      <a:pt x="1415950" y="381418"/>
                    </a:moveTo>
                    <a:lnTo>
                      <a:pt x="1414999" y="374762"/>
                    </a:lnTo>
                    <a:lnTo>
                      <a:pt x="1414999" y="374762"/>
                    </a:lnTo>
                    <a:lnTo>
                      <a:pt x="1398843" y="370958"/>
                    </a:lnTo>
                    <a:cubicBezTo>
                      <a:pt x="1150789" y="318662"/>
                      <a:pt x="924594" y="196004"/>
                      <a:pt x="744969" y="17247"/>
                    </a:cubicBezTo>
                    <a:lnTo>
                      <a:pt x="730713" y="2984"/>
                    </a:lnTo>
                    <a:cubicBezTo>
                      <a:pt x="726912" y="132"/>
                      <a:pt x="722160" y="-819"/>
                      <a:pt x="718358" y="2033"/>
                    </a:cubicBezTo>
                    <a:cubicBezTo>
                      <a:pt x="714557" y="-819"/>
                      <a:pt x="709805" y="-819"/>
                      <a:pt x="706953" y="2984"/>
                    </a:cubicBezTo>
                    <a:lnTo>
                      <a:pt x="662285" y="42919"/>
                    </a:lnTo>
                    <a:cubicBezTo>
                      <a:pt x="484560" y="204562"/>
                      <a:pt x="267870" y="318662"/>
                      <a:pt x="33122" y="371909"/>
                    </a:cubicBezTo>
                    <a:lnTo>
                      <a:pt x="20767" y="374762"/>
                    </a:lnTo>
                    <a:lnTo>
                      <a:pt x="19816" y="381418"/>
                    </a:lnTo>
                    <a:cubicBezTo>
                      <a:pt x="19816" y="384270"/>
                      <a:pt x="-30555" y="699948"/>
                      <a:pt x="29320" y="1032741"/>
                    </a:cubicBezTo>
                    <a:cubicBezTo>
                      <a:pt x="64485" y="1228614"/>
                      <a:pt x="130062" y="1392158"/>
                      <a:pt x="224152" y="1519570"/>
                    </a:cubicBezTo>
                    <a:cubicBezTo>
                      <a:pt x="342001" y="1678360"/>
                      <a:pt x="506420" y="1780100"/>
                      <a:pt x="710755" y="1820986"/>
                    </a:cubicBezTo>
                    <a:cubicBezTo>
                      <a:pt x="711705" y="1820986"/>
                      <a:pt x="711705" y="1820986"/>
                      <a:pt x="712656" y="1820986"/>
                    </a:cubicBezTo>
                    <a:cubicBezTo>
                      <a:pt x="714557" y="1820986"/>
                      <a:pt x="716457" y="1820035"/>
                      <a:pt x="718358" y="1819084"/>
                    </a:cubicBezTo>
                    <a:cubicBezTo>
                      <a:pt x="720259" y="1820035"/>
                      <a:pt x="722160" y="1820986"/>
                      <a:pt x="724061" y="1820986"/>
                    </a:cubicBezTo>
                    <a:cubicBezTo>
                      <a:pt x="725011" y="1820986"/>
                      <a:pt x="725011" y="1820986"/>
                      <a:pt x="725961" y="1820986"/>
                    </a:cubicBezTo>
                    <a:cubicBezTo>
                      <a:pt x="930297" y="1780100"/>
                      <a:pt x="1093765" y="1678360"/>
                      <a:pt x="1212565" y="1519570"/>
                    </a:cubicBezTo>
                    <a:cubicBezTo>
                      <a:pt x="1306654" y="1392158"/>
                      <a:pt x="1372232" y="1228614"/>
                      <a:pt x="1407396" y="1032741"/>
                    </a:cubicBezTo>
                    <a:cubicBezTo>
                      <a:pt x="1466321" y="698997"/>
                      <a:pt x="1416900" y="384270"/>
                      <a:pt x="1415950" y="381418"/>
                    </a:cubicBezTo>
                    <a:close/>
                    <a:moveTo>
                      <a:pt x="1388388" y="1028938"/>
                    </a:moveTo>
                    <a:cubicBezTo>
                      <a:pt x="1309505" y="1469176"/>
                      <a:pt x="1085212" y="1728755"/>
                      <a:pt x="722160" y="1801018"/>
                    </a:cubicBezTo>
                    <a:cubicBezTo>
                      <a:pt x="721209" y="1801018"/>
                      <a:pt x="719309" y="1801969"/>
                      <a:pt x="718358" y="1802920"/>
                    </a:cubicBezTo>
                    <a:cubicBezTo>
                      <a:pt x="717408" y="1801969"/>
                      <a:pt x="716457" y="1801969"/>
                      <a:pt x="714557" y="1801018"/>
                    </a:cubicBezTo>
                    <a:cubicBezTo>
                      <a:pt x="351505" y="1728755"/>
                      <a:pt x="127211" y="1469176"/>
                      <a:pt x="47378" y="1028938"/>
                    </a:cubicBezTo>
                    <a:cubicBezTo>
                      <a:pt x="-6795" y="725621"/>
                      <a:pt x="31221" y="436566"/>
                      <a:pt x="37874" y="389975"/>
                    </a:cubicBezTo>
                    <a:cubicBezTo>
                      <a:pt x="275473" y="335777"/>
                      <a:pt x="495015" y="220726"/>
                      <a:pt x="674640" y="56231"/>
                    </a:cubicBezTo>
                    <a:lnTo>
                      <a:pt x="717408" y="16296"/>
                    </a:lnTo>
                    <a:lnTo>
                      <a:pt x="731664" y="30558"/>
                    </a:lnTo>
                    <a:cubicBezTo>
                      <a:pt x="914140" y="212168"/>
                      <a:pt x="1143186" y="335777"/>
                      <a:pt x="1395041" y="389024"/>
                    </a:cubicBezTo>
                    <a:lnTo>
                      <a:pt x="1398843" y="389975"/>
                    </a:lnTo>
                    <a:cubicBezTo>
                      <a:pt x="1405495" y="436566"/>
                      <a:pt x="1442561" y="725621"/>
                      <a:pt x="1388388" y="1028938"/>
                    </a:cubicBezTo>
                    <a:lnTo>
                      <a:pt x="1388388" y="1028938"/>
                    </a:lnTo>
                    <a:close/>
                  </a:path>
                </a:pathLst>
              </a:custGeom>
              <a:solidFill>
                <a:schemeClr val="accent1"/>
              </a:solidFill>
              <a:ln w="94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SV"/>
              </a:p>
            </p:txBody>
          </p:sp>
          <p:sp>
            <p:nvSpPr>
              <p:cNvPr id="1074" name="Freeform 1073">
                <a:extLst>
                  <a:ext uri="{FF2B5EF4-FFF2-40B4-BE49-F238E27FC236}">
                    <a16:creationId xmlns:a16="http://schemas.microsoft.com/office/drawing/2014/main" id="{CAC6C7CA-B081-6E13-1A5E-5086A854681E}"/>
                  </a:ext>
                </a:extLst>
              </p:cNvPr>
              <p:cNvSpPr/>
              <p:nvPr/>
            </p:nvSpPr>
            <p:spPr>
              <a:xfrm>
                <a:off x="8835948" y="4018932"/>
                <a:ext cx="1270851" cy="1609588"/>
              </a:xfrm>
              <a:custGeom>
                <a:avLst/>
                <a:gdLst>
                  <a:gd name="connsiteX0" fmla="*/ 1252359 w 1270851"/>
                  <a:gd name="connsiteY0" fmla="*/ 331663 h 1609588"/>
                  <a:gd name="connsiteX1" fmla="*/ 1252359 w 1270851"/>
                  <a:gd name="connsiteY1" fmla="*/ 331663 h 1609588"/>
                  <a:gd name="connsiteX2" fmla="*/ 1237152 w 1270851"/>
                  <a:gd name="connsiteY2" fmla="*/ 327860 h 1609588"/>
                  <a:gd name="connsiteX3" fmla="*/ 660261 w 1270851"/>
                  <a:gd name="connsiteY3" fmla="*/ 15985 h 1609588"/>
                  <a:gd name="connsiteX4" fmla="*/ 646956 w 1270851"/>
                  <a:gd name="connsiteY4" fmla="*/ 2673 h 1609588"/>
                  <a:gd name="connsiteX5" fmla="*/ 635551 w 1270851"/>
                  <a:gd name="connsiteY5" fmla="*/ 1722 h 1609588"/>
                  <a:gd name="connsiteX6" fmla="*/ 624146 w 1270851"/>
                  <a:gd name="connsiteY6" fmla="*/ 2673 h 1609588"/>
                  <a:gd name="connsiteX7" fmla="*/ 585180 w 1270851"/>
                  <a:gd name="connsiteY7" fmla="*/ 38805 h 1609588"/>
                  <a:gd name="connsiteX8" fmla="*/ 30148 w 1270851"/>
                  <a:gd name="connsiteY8" fmla="*/ 328811 h 1609588"/>
                  <a:gd name="connsiteX9" fmla="*/ 18743 w 1270851"/>
                  <a:gd name="connsiteY9" fmla="*/ 331663 h 1609588"/>
                  <a:gd name="connsiteX10" fmla="*/ 17793 w 1270851"/>
                  <a:gd name="connsiteY10" fmla="*/ 338319 h 1609588"/>
                  <a:gd name="connsiteX11" fmla="*/ 26346 w 1270851"/>
                  <a:gd name="connsiteY11" fmla="*/ 913576 h 1609588"/>
                  <a:gd name="connsiteX12" fmla="*/ 628898 w 1270851"/>
                  <a:gd name="connsiteY12" fmla="*/ 1609589 h 1609588"/>
                  <a:gd name="connsiteX13" fmla="*/ 630799 w 1270851"/>
                  <a:gd name="connsiteY13" fmla="*/ 1609589 h 1609588"/>
                  <a:gd name="connsiteX14" fmla="*/ 635551 w 1270851"/>
                  <a:gd name="connsiteY14" fmla="*/ 1608638 h 1609588"/>
                  <a:gd name="connsiteX15" fmla="*/ 640303 w 1270851"/>
                  <a:gd name="connsiteY15" fmla="*/ 1609589 h 1609588"/>
                  <a:gd name="connsiteX16" fmla="*/ 642204 w 1270851"/>
                  <a:gd name="connsiteY16" fmla="*/ 1609589 h 1609588"/>
                  <a:gd name="connsiteX17" fmla="*/ 1244756 w 1270851"/>
                  <a:gd name="connsiteY17" fmla="*/ 913576 h 1609588"/>
                  <a:gd name="connsiteX18" fmla="*/ 1253309 w 1270851"/>
                  <a:gd name="connsiteY18" fmla="*/ 338319 h 1609588"/>
                  <a:gd name="connsiteX19" fmla="*/ 1252359 w 1270851"/>
                  <a:gd name="connsiteY19" fmla="*/ 331663 h 1609588"/>
                  <a:gd name="connsiteX20" fmla="*/ 1226698 w 1270851"/>
                  <a:gd name="connsiteY20" fmla="*/ 909772 h 1609588"/>
                  <a:gd name="connsiteX21" fmla="*/ 1226698 w 1270851"/>
                  <a:gd name="connsiteY21" fmla="*/ 909772 h 1609588"/>
                  <a:gd name="connsiteX22" fmla="*/ 639352 w 1270851"/>
                  <a:gd name="connsiteY22" fmla="*/ 1590572 h 1609588"/>
                  <a:gd name="connsiteX23" fmla="*/ 636501 w 1270851"/>
                  <a:gd name="connsiteY23" fmla="*/ 1591523 h 1609588"/>
                  <a:gd name="connsiteX24" fmla="*/ 633650 w 1270851"/>
                  <a:gd name="connsiteY24" fmla="*/ 1590572 h 1609588"/>
                  <a:gd name="connsiteX25" fmla="*/ 46304 w 1270851"/>
                  <a:gd name="connsiteY25" fmla="*/ 909772 h 1609588"/>
                  <a:gd name="connsiteX26" fmla="*/ 36801 w 1270851"/>
                  <a:gd name="connsiteY26" fmla="*/ 346876 h 1609588"/>
                  <a:gd name="connsiteX27" fmla="*/ 599436 w 1270851"/>
                  <a:gd name="connsiteY27" fmla="*/ 52117 h 1609588"/>
                  <a:gd name="connsiteX28" fmla="*/ 636501 w 1270851"/>
                  <a:gd name="connsiteY28" fmla="*/ 17887 h 1609588"/>
                  <a:gd name="connsiteX29" fmla="*/ 647906 w 1270851"/>
                  <a:gd name="connsiteY29" fmla="*/ 29297 h 1609588"/>
                  <a:gd name="connsiteX30" fmla="*/ 1234301 w 1270851"/>
                  <a:gd name="connsiteY30" fmla="*/ 345926 h 1609588"/>
                  <a:gd name="connsiteX31" fmla="*/ 1237152 w 1270851"/>
                  <a:gd name="connsiteY31" fmla="*/ 346876 h 1609588"/>
                  <a:gd name="connsiteX32" fmla="*/ 1226698 w 1270851"/>
                  <a:gd name="connsiteY32" fmla="*/ 909772 h 1609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70851" h="1609588">
                    <a:moveTo>
                      <a:pt x="1252359" y="331663"/>
                    </a:moveTo>
                    <a:lnTo>
                      <a:pt x="1252359" y="331663"/>
                    </a:lnTo>
                    <a:lnTo>
                      <a:pt x="1237152" y="327860"/>
                    </a:lnTo>
                    <a:cubicBezTo>
                      <a:pt x="1018561" y="281269"/>
                      <a:pt x="818978" y="173824"/>
                      <a:pt x="660261" y="15985"/>
                    </a:cubicBezTo>
                    <a:lnTo>
                      <a:pt x="646956" y="2673"/>
                    </a:lnTo>
                    <a:cubicBezTo>
                      <a:pt x="644104" y="-179"/>
                      <a:pt x="639352" y="-1130"/>
                      <a:pt x="635551" y="1722"/>
                    </a:cubicBezTo>
                    <a:cubicBezTo>
                      <a:pt x="631749" y="-179"/>
                      <a:pt x="627948" y="-179"/>
                      <a:pt x="624146" y="2673"/>
                    </a:cubicBezTo>
                    <a:lnTo>
                      <a:pt x="585180" y="38805"/>
                    </a:lnTo>
                    <a:cubicBezTo>
                      <a:pt x="428364" y="181431"/>
                      <a:pt x="237334" y="282219"/>
                      <a:pt x="30148" y="328811"/>
                    </a:cubicBezTo>
                    <a:lnTo>
                      <a:pt x="18743" y="331663"/>
                    </a:lnTo>
                    <a:lnTo>
                      <a:pt x="17793" y="338319"/>
                    </a:lnTo>
                    <a:cubicBezTo>
                      <a:pt x="16842" y="341171"/>
                      <a:pt x="-26876" y="619767"/>
                      <a:pt x="26346" y="913576"/>
                    </a:cubicBezTo>
                    <a:cubicBezTo>
                      <a:pt x="96676" y="1304370"/>
                      <a:pt x="304813" y="1544932"/>
                      <a:pt x="628898" y="1609589"/>
                    </a:cubicBezTo>
                    <a:cubicBezTo>
                      <a:pt x="629848" y="1609589"/>
                      <a:pt x="629848" y="1609589"/>
                      <a:pt x="630799" y="1609589"/>
                    </a:cubicBezTo>
                    <a:cubicBezTo>
                      <a:pt x="632700" y="1609589"/>
                      <a:pt x="633650" y="1608638"/>
                      <a:pt x="635551" y="1608638"/>
                    </a:cubicBezTo>
                    <a:cubicBezTo>
                      <a:pt x="637452" y="1609589"/>
                      <a:pt x="638402" y="1609589"/>
                      <a:pt x="640303" y="1609589"/>
                    </a:cubicBezTo>
                    <a:cubicBezTo>
                      <a:pt x="641253" y="1609589"/>
                      <a:pt x="641253" y="1609589"/>
                      <a:pt x="642204" y="1609589"/>
                    </a:cubicBezTo>
                    <a:cubicBezTo>
                      <a:pt x="966289" y="1544932"/>
                      <a:pt x="1174426" y="1304370"/>
                      <a:pt x="1244756" y="913576"/>
                    </a:cubicBezTo>
                    <a:cubicBezTo>
                      <a:pt x="1297978" y="619767"/>
                      <a:pt x="1253309" y="341171"/>
                      <a:pt x="1253309" y="338319"/>
                    </a:cubicBezTo>
                    <a:lnTo>
                      <a:pt x="1252359" y="331663"/>
                    </a:lnTo>
                    <a:close/>
                    <a:moveTo>
                      <a:pt x="1226698" y="909772"/>
                    </a:moveTo>
                    <a:lnTo>
                      <a:pt x="1226698" y="909772"/>
                    </a:lnTo>
                    <a:cubicBezTo>
                      <a:pt x="1157319" y="1297714"/>
                      <a:pt x="959636" y="1526866"/>
                      <a:pt x="639352" y="1590572"/>
                    </a:cubicBezTo>
                    <a:cubicBezTo>
                      <a:pt x="638402" y="1590572"/>
                      <a:pt x="637452" y="1591523"/>
                      <a:pt x="636501" y="1591523"/>
                    </a:cubicBezTo>
                    <a:cubicBezTo>
                      <a:pt x="635551" y="1590572"/>
                      <a:pt x="634600" y="1590572"/>
                      <a:pt x="633650" y="1590572"/>
                    </a:cubicBezTo>
                    <a:cubicBezTo>
                      <a:pt x="313366" y="1526866"/>
                      <a:pt x="115683" y="1297714"/>
                      <a:pt x="46304" y="909772"/>
                    </a:cubicBezTo>
                    <a:cubicBezTo>
                      <a:pt x="-1215" y="643538"/>
                      <a:pt x="31098" y="389664"/>
                      <a:pt x="36801" y="346876"/>
                    </a:cubicBezTo>
                    <a:cubicBezTo>
                      <a:pt x="245888" y="299335"/>
                      <a:pt x="440719" y="197595"/>
                      <a:pt x="599436" y="52117"/>
                    </a:cubicBezTo>
                    <a:lnTo>
                      <a:pt x="636501" y="17887"/>
                    </a:lnTo>
                    <a:lnTo>
                      <a:pt x="647906" y="29297"/>
                    </a:lnTo>
                    <a:cubicBezTo>
                      <a:pt x="809474" y="189037"/>
                      <a:pt x="1011908" y="299335"/>
                      <a:pt x="1234301" y="345926"/>
                    </a:cubicBezTo>
                    <a:lnTo>
                      <a:pt x="1237152" y="346876"/>
                    </a:lnTo>
                    <a:cubicBezTo>
                      <a:pt x="1241904" y="390615"/>
                      <a:pt x="1274218" y="644489"/>
                      <a:pt x="1226698" y="9097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4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SV"/>
              </a:p>
            </p:txBody>
          </p:sp>
          <p:sp>
            <p:nvSpPr>
              <p:cNvPr id="1075" name="Freeform 1074">
                <a:extLst>
                  <a:ext uri="{FF2B5EF4-FFF2-40B4-BE49-F238E27FC236}">
                    <a16:creationId xmlns:a16="http://schemas.microsoft.com/office/drawing/2014/main" id="{8F63B098-6CE1-D516-41BF-D529A7859ACC}"/>
                  </a:ext>
                </a:extLst>
              </p:cNvPr>
              <p:cNvSpPr/>
              <p:nvPr/>
            </p:nvSpPr>
            <p:spPr>
              <a:xfrm>
                <a:off x="9307080" y="4613026"/>
                <a:ext cx="320283" cy="504894"/>
              </a:xfrm>
              <a:custGeom>
                <a:avLst/>
                <a:gdLst>
                  <a:gd name="connsiteX0" fmla="*/ 159667 w 320283"/>
                  <a:gd name="connsiteY0" fmla="*/ 0 h 504894"/>
                  <a:gd name="connsiteX1" fmla="*/ 159667 w 320283"/>
                  <a:gd name="connsiteY1" fmla="*/ 0 h 504894"/>
                  <a:gd name="connsiteX2" fmla="*/ 0 w 320283"/>
                  <a:gd name="connsiteY2" fmla="*/ 159741 h 504894"/>
                  <a:gd name="connsiteX3" fmla="*/ 104544 w 320283"/>
                  <a:gd name="connsiteY3" fmla="*/ 309022 h 504894"/>
                  <a:gd name="connsiteX4" fmla="*/ 104544 w 320283"/>
                  <a:gd name="connsiteY4" fmla="*/ 504895 h 504894"/>
                  <a:gd name="connsiteX5" fmla="*/ 215740 w 320283"/>
                  <a:gd name="connsiteY5" fmla="*/ 504895 h 504894"/>
                  <a:gd name="connsiteX6" fmla="*/ 215740 w 320283"/>
                  <a:gd name="connsiteY6" fmla="*/ 309022 h 504894"/>
                  <a:gd name="connsiteX7" fmla="*/ 320284 w 320283"/>
                  <a:gd name="connsiteY7" fmla="*/ 159741 h 504894"/>
                  <a:gd name="connsiteX8" fmla="*/ 159667 w 320283"/>
                  <a:gd name="connsiteY8" fmla="*/ 0 h 50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0283" h="504894">
                    <a:moveTo>
                      <a:pt x="159667" y="0"/>
                    </a:moveTo>
                    <a:lnTo>
                      <a:pt x="159667" y="0"/>
                    </a:lnTo>
                    <a:cubicBezTo>
                      <a:pt x="71280" y="0"/>
                      <a:pt x="0" y="71313"/>
                      <a:pt x="0" y="159741"/>
                    </a:cubicBezTo>
                    <a:cubicBezTo>
                      <a:pt x="0" y="228201"/>
                      <a:pt x="43718" y="287153"/>
                      <a:pt x="104544" y="309022"/>
                    </a:cubicBezTo>
                    <a:lnTo>
                      <a:pt x="104544" y="504895"/>
                    </a:lnTo>
                    <a:lnTo>
                      <a:pt x="215740" y="504895"/>
                    </a:lnTo>
                    <a:lnTo>
                      <a:pt x="215740" y="309022"/>
                    </a:lnTo>
                    <a:cubicBezTo>
                      <a:pt x="276566" y="286202"/>
                      <a:pt x="320284" y="228201"/>
                      <a:pt x="320284" y="159741"/>
                    </a:cubicBezTo>
                    <a:cubicBezTo>
                      <a:pt x="319334" y="71313"/>
                      <a:pt x="248054" y="0"/>
                      <a:pt x="1596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4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SV"/>
              </a:p>
            </p:txBody>
          </p:sp>
        </p:grpSp>
        <p:grpSp>
          <p:nvGrpSpPr>
            <p:cNvPr id="1077" name="Graphic 1075">
              <a:extLst>
                <a:ext uri="{FF2B5EF4-FFF2-40B4-BE49-F238E27FC236}">
                  <a16:creationId xmlns:a16="http://schemas.microsoft.com/office/drawing/2014/main" id="{1FBC9DCD-2AB2-B4BE-0E69-BBBA5F1119C2}"/>
                </a:ext>
              </a:extLst>
            </p:cNvPr>
            <p:cNvGrpSpPr/>
            <p:nvPr/>
          </p:nvGrpSpPr>
          <p:grpSpPr>
            <a:xfrm>
              <a:off x="14187289" y="3802037"/>
              <a:ext cx="1512517" cy="1912988"/>
              <a:chOff x="14187289" y="3802037"/>
              <a:chExt cx="1512517" cy="1912988"/>
            </a:xfrm>
          </p:grpSpPr>
          <p:sp>
            <p:nvSpPr>
              <p:cNvPr id="1078" name="Freeform 1077">
                <a:extLst>
                  <a:ext uri="{FF2B5EF4-FFF2-40B4-BE49-F238E27FC236}">
                    <a16:creationId xmlns:a16="http://schemas.microsoft.com/office/drawing/2014/main" id="{C59136EB-4773-D926-101B-36970DCFBB3C}"/>
                  </a:ext>
                </a:extLst>
              </p:cNvPr>
              <p:cNvSpPr/>
              <p:nvPr/>
            </p:nvSpPr>
            <p:spPr>
              <a:xfrm>
                <a:off x="14210075" y="3823823"/>
                <a:ext cx="1466068" cy="1868040"/>
              </a:xfrm>
              <a:custGeom>
                <a:avLst/>
                <a:gdLst>
                  <a:gd name="connsiteX0" fmla="*/ 1443625 w 1466068"/>
                  <a:gd name="connsiteY0" fmla="*/ 390285 h 1868040"/>
                  <a:gd name="connsiteX1" fmla="*/ 745786 w 1466068"/>
                  <a:gd name="connsiteY1" fmla="*/ 12739 h 1868040"/>
                  <a:gd name="connsiteX2" fmla="*/ 733034 w 1466068"/>
                  <a:gd name="connsiteY2" fmla="*/ 0 h 1868040"/>
                  <a:gd name="connsiteX3" fmla="*/ 688985 w 1466068"/>
                  <a:gd name="connsiteY3" fmla="*/ 40534 h 1868040"/>
                  <a:gd name="connsiteX4" fmla="*/ 20125 w 1466068"/>
                  <a:gd name="connsiteY4" fmla="*/ 390285 h 1868040"/>
                  <a:gd name="connsiteX5" fmla="*/ 20125 w 1466068"/>
                  <a:gd name="connsiteY5" fmla="*/ 390285 h 1868040"/>
                  <a:gd name="connsiteX6" fmla="*/ 30558 w 1466068"/>
                  <a:gd name="connsiteY6" fmla="*/ 1058518 h 1868040"/>
                  <a:gd name="connsiteX7" fmla="*/ 729557 w 1466068"/>
                  <a:gd name="connsiteY7" fmla="*/ 1866883 h 1868040"/>
                  <a:gd name="connsiteX8" fmla="*/ 733034 w 1466068"/>
                  <a:gd name="connsiteY8" fmla="*/ 1868041 h 1868040"/>
                  <a:gd name="connsiteX9" fmla="*/ 736512 w 1466068"/>
                  <a:gd name="connsiteY9" fmla="*/ 1866883 h 1868040"/>
                  <a:gd name="connsiteX10" fmla="*/ 1435511 w 1466068"/>
                  <a:gd name="connsiteY10" fmla="*/ 1057360 h 1868040"/>
                  <a:gd name="connsiteX11" fmla="*/ 1445944 w 1466068"/>
                  <a:gd name="connsiteY11" fmla="*/ 389127 h 1868040"/>
                  <a:gd name="connsiteX12" fmla="*/ 1443625 w 1466068"/>
                  <a:gd name="connsiteY12" fmla="*/ 390285 h 1868040"/>
                  <a:gd name="connsiteX13" fmla="*/ 1374073 w 1466068"/>
                  <a:gd name="connsiteY13" fmla="*/ 1046937 h 1868040"/>
                  <a:gd name="connsiteX14" fmla="*/ 739990 w 1466068"/>
                  <a:gd name="connsiteY14" fmla="*/ 1778866 h 1868040"/>
                  <a:gd name="connsiteX15" fmla="*/ 737671 w 1466068"/>
                  <a:gd name="connsiteY15" fmla="*/ 1778866 h 1868040"/>
                  <a:gd name="connsiteX16" fmla="*/ 733034 w 1466068"/>
                  <a:gd name="connsiteY16" fmla="*/ 1777708 h 1868040"/>
                  <a:gd name="connsiteX17" fmla="*/ 728398 w 1466068"/>
                  <a:gd name="connsiteY17" fmla="*/ 1778866 h 1868040"/>
                  <a:gd name="connsiteX18" fmla="*/ 726079 w 1466068"/>
                  <a:gd name="connsiteY18" fmla="*/ 1778866 h 1868040"/>
                  <a:gd name="connsiteX19" fmla="*/ 91995 w 1466068"/>
                  <a:gd name="connsiteY19" fmla="*/ 1046937 h 1868040"/>
                  <a:gd name="connsiteX20" fmla="*/ 82722 w 1466068"/>
                  <a:gd name="connsiteY20" fmla="*/ 443558 h 1868040"/>
                  <a:gd name="connsiteX21" fmla="*/ 83881 w 1466068"/>
                  <a:gd name="connsiteY21" fmla="*/ 435452 h 1868040"/>
                  <a:gd name="connsiteX22" fmla="*/ 96632 w 1466068"/>
                  <a:gd name="connsiteY22" fmla="*/ 431977 h 1868040"/>
                  <a:gd name="connsiteX23" fmla="*/ 679711 w 1466068"/>
                  <a:gd name="connsiteY23" fmla="*/ 129709 h 1868040"/>
                  <a:gd name="connsiteX24" fmla="*/ 720283 w 1466068"/>
                  <a:gd name="connsiteY24" fmla="*/ 92649 h 1868040"/>
                  <a:gd name="connsiteX25" fmla="*/ 733034 w 1466068"/>
                  <a:gd name="connsiteY25" fmla="*/ 91491 h 1868040"/>
                  <a:gd name="connsiteX26" fmla="*/ 745786 w 1466068"/>
                  <a:gd name="connsiteY26" fmla="*/ 93807 h 1868040"/>
                  <a:gd name="connsiteX27" fmla="*/ 759696 w 1466068"/>
                  <a:gd name="connsiteY27" fmla="*/ 107705 h 1868040"/>
                  <a:gd name="connsiteX28" fmla="*/ 1364800 w 1466068"/>
                  <a:gd name="connsiteY28" fmla="*/ 434293 h 1868040"/>
                  <a:gd name="connsiteX29" fmla="*/ 1382188 w 1466068"/>
                  <a:gd name="connsiteY29" fmla="*/ 437768 h 1868040"/>
                  <a:gd name="connsiteX30" fmla="*/ 1383347 w 1466068"/>
                  <a:gd name="connsiteY30" fmla="*/ 445875 h 1868040"/>
                  <a:gd name="connsiteX31" fmla="*/ 1374073 w 1466068"/>
                  <a:gd name="connsiteY31" fmla="*/ 1046937 h 1868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466068" h="1868040">
                    <a:moveTo>
                      <a:pt x="1443625" y="390285"/>
                    </a:moveTo>
                    <a:cubicBezTo>
                      <a:pt x="1179327" y="333537"/>
                      <a:pt x="938213" y="202670"/>
                      <a:pt x="745786" y="12739"/>
                    </a:cubicBezTo>
                    <a:lnTo>
                      <a:pt x="733034" y="0"/>
                    </a:lnTo>
                    <a:lnTo>
                      <a:pt x="688985" y="40534"/>
                    </a:lnTo>
                    <a:cubicBezTo>
                      <a:pt x="500035" y="211935"/>
                      <a:pt x="269353" y="333537"/>
                      <a:pt x="20125" y="390285"/>
                    </a:cubicBezTo>
                    <a:lnTo>
                      <a:pt x="20125" y="390285"/>
                    </a:lnTo>
                    <a:cubicBezTo>
                      <a:pt x="12011" y="441242"/>
                      <a:pt x="-26243" y="742352"/>
                      <a:pt x="30558" y="1058518"/>
                    </a:cubicBezTo>
                    <a:cubicBezTo>
                      <a:pt x="114020" y="1519448"/>
                      <a:pt x="348179" y="1791605"/>
                      <a:pt x="729557" y="1866883"/>
                    </a:cubicBezTo>
                    <a:cubicBezTo>
                      <a:pt x="730716" y="1866883"/>
                      <a:pt x="731875" y="1868041"/>
                      <a:pt x="733034" y="1868041"/>
                    </a:cubicBezTo>
                    <a:cubicBezTo>
                      <a:pt x="734194" y="1868041"/>
                      <a:pt x="735353" y="1866883"/>
                      <a:pt x="736512" y="1866883"/>
                    </a:cubicBezTo>
                    <a:cubicBezTo>
                      <a:pt x="1117890" y="1791605"/>
                      <a:pt x="1352048" y="1519448"/>
                      <a:pt x="1435511" y="1057360"/>
                    </a:cubicBezTo>
                    <a:cubicBezTo>
                      <a:pt x="1492312" y="741194"/>
                      <a:pt x="1454058" y="441242"/>
                      <a:pt x="1445944" y="389127"/>
                    </a:cubicBezTo>
                    <a:lnTo>
                      <a:pt x="1443625" y="390285"/>
                    </a:lnTo>
                    <a:close/>
                    <a:moveTo>
                      <a:pt x="1374073" y="1046937"/>
                    </a:moveTo>
                    <a:cubicBezTo>
                      <a:pt x="1299884" y="1458068"/>
                      <a:pt x="1080795" y="1710537"/>
                      <a:pt x="739990" y="1778866"/>
                    </a:cubicBezTo>
                    <a:cubicBezTo>
                      <a:pt x="738830" y="1778866"/>
                      <a:pt x="738830" y="1778866"/>
                      <a:pt x="737671" y="1778866"/>
                    </a:cubicBezTo>
                    <a:cubicBezTo>
                      <a:pt x="735353" y="1778866"/>
                      <a:pt x="734194" y="1778866"/>
                      <a:pt x="733034" y="1777708"/>
                    </a:cubicBezTo>
                    <a:cubicBezTo>
                      <a:pt x="731875" y="1778866"/>
                      <a:pt x="729557" y="1778866"/>
                      <a:pt x="728398" y="1778866"/>
                    </a:cubicBezTo>
                    <a:cubicBezTo>
                      <a:pt x="727238" y="1778866"/>
                      <a:pt x="727238" y="1778866"/>
                      <a:pt x="726079" y="1778866"/>
                    </a:cubicBezTo>
                    <a:cubicBezTo>
                      <a:pt x="385274" y="1710537"/>
                      <a:pt x="166184" y="1458068"/>
                      <a:pt x="91995" y="1046937"/>
                    </a:cubicBezTo>
                    <a:cubicBezTo>
                      <a:pt x="36354" y="738878"/>
                      <a:pt x="82722" y="447033"/>
                      <a:pt x="82722" y="443558"/>
                    </a:cubicBezTo>
                    <a:lnTo>
                      <a:pt x="83881" y="435452"/>
                    </a:lnTo>
                    <a:lnTo>
                      <a:pt x="96632" y="431977"/>
                    </a:lnTo>
                    <a:cubicBezTo>
                      <a:pt x="314562" y="383336"/>
                      <a:pt x="515104" y="279106"/>
                      <a:pt x="679711" y="129709"/>
                    </a:cubicBezTo>
                    <a:lnTo>
                      <a:pt x="720283" y="92649"/>
                    </a:lnTo>
                    <a:cubicBezTo>
                      <a:pt x="723761" y="89175"/>
                      <a:pt x="729557" y="89175"/>
                      <a:pt x="733034" y="91491"/>
                    </a:cubicBezTo>
                    <a:cubicBezTo>
                      <a:pt x="737671" y="89175"/>
                      <a:pt x="742308" y="90333"/>
                      <a:pt x="745786" y="93807"/>
                    </a:cubicBezTo>
                    <a:lnTo>
                      <a:pt x="759696" y="107705"/>
                    </a:lnTo>
                    <a:cubicBezTo>
                      <a:pt x="926621" y="272157"/>
                      <a:pt x="1135278" y="385653"/>
                      <a:pt x="1364800" y="434293"/>
                    </a:cubicBezTo>
                    <a:lnTo>
                      <a:pt x="1382188" y="437768"/>
                    </a:lnTo>
                    <a:lnTo>
                      <a:pt x="1383347" y="445875"/>
                    </a:lnTo>
                    <a:cubicBezTo>
                      <a:pt x="1383347" y="447033"/>
                      <a:pt x="1429715" y="738878"/>
                      <a:pt x="1374073" y="1046937"/>
                    </a:cubicBezTo>
                    <a:close/>
                  </a:path>
                </a:pathLst>
              </a:custGeom>
              <a:noFill/>
              <a:ln w="115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SV"/>
              </a:p>
            </p:txBody>
          </p:sp>
          <p:sp>
            <p:nvSpPr>
              <p:cNvPr id="1079" name="Freeform 1078">
                <a:extLst>
                  <a:ext uri="{FF2B5EF4-FFF2-40B4-BE49-F238E27FC236}">
                    <a16:creationId xmlns:a16="http://schemas.microsoft.com/office/drawing/2014/main" id="{361A3253-2740-0C76-1A61-93B573DB7CCF}"/>
                  </a:ext>
                </a:extLst>
              </p:cNvPr>
              <p:cNvSpPr/>
              <p:nvPr/>
            </p:nvSpPr>
            <p:spPr>
              <a:xfrm>
                <a:off x="14298015" y="3935002"/>
                <a:ext cx="1290188" cy="1645682"/>
              </a:xfrm>
              <a:custGeom>
                <a:avLst/>
                <a:gdLst>
                  <a:gd name="connsiteX0" fmla="*/ 1272223 w 1290188"/>
                  <a:gd name="connsiteY0" fmla="*/ 343960 h 1645682"/>
                  <a:gd name="connsiteX1" fmla="*/ 655527 w 1290188"/>
                  <a:gd name="connsiteY1" fmla="*/ 10423 h 1645682"/>
                  <a:gd name="connsiteX2" fmla="*/ 645094 w 1290188"/>
                  <a:gd name="connsiteY2" fmla="*/ 0 h 1645682"/>
                  <a:gd name="connsiteX3" fmla="*/ 606840 w 1290188"/>
                  <a:gd name="connsiteY3" fmla="*/ 34743 h 1645682"/>
                  <a:gd name="connsiteX4" fmla="*/ 16806 w 1290188"/>
                  <a:gd name="connsiteY4" fmla="*/ 343960 h 1645682"/>
                  <a:gd name="connsiteX5" fmla="*/ 16806 w 1290188"/>
                  <a:gd name="connsiteY5" fmla="*/ 343960 h 1645682"/>
                  <a:gd name="connsiteX6" fmla="*/ 27239 w 1290188"/>
                  <a:gd name="connsiteY6" fmla="*/ 932283 h 1645682"/>
                  <a:gd name="connsiteX7" fmla="*/ 642776 w 1290188"/>
                  <a:gd name="connsiteY7" fmla="*/ 1644524 h 1645682"/>
                  <a:gd name="connsiteX8" fmla="*/ 645094 w 1290188"/>
                  <a:gd name="connsiteY8" fmla="*/ 1645683 h 1645682"/>
                  <a:gd name="connsiteX9" fmla="*/ 647413 w 1290188"/>
                  <a:gd name="connsiteY9" fmla="*/ 1644524 h 1645682"/>
                  <a:gd name="connsiteX10" fmla="*/ 1262949 w 1290188"/>
                  <a:gd name="connsiteY10" fmla="*/ 932283 h 1645682"/>
                  <a:gd name="connsiteX11" fmla="*/ 1273382 w 1290188"/>
                  <a:gd name="connsiteY11" fmla="*/ 343960 h 1645682"/>
                  <a:gd name="connsiteX12" fmla="*/ 1272223 w 1290188"/>
                  <a:gd name="connsiteY12" fmla="*/ 343960 h 1645682"/>
                  <a:gd name="connsiteX13" fmla="*/ 932576 w 1290188"/>
                  <a:gd name="connsiteY13" fmla="*/ 1060834 h 1645682"/>
                  <a:gd name="connsiteX14" fmla="*/ 843318 w 1290188"/>
                  <a:gd name="connsiteY14" fmla="*/ 1150009 h 1645682"/>
                  <a:gd name="connsiteX15" fmla="*/ 646253 w 1290188"/>
                  <a:gd name="connsiteY15" fmla="*/ 953129 h 1645682"/>
                  <a:gd name="connsiteX16" fmla="*/ 439915 w 1290188"/>
                  <a:gd name="connsiteY16" fmla="*/ 1159274 h 1645682"/>
                  <a:gd name="connsiteX17" fmla="*/ 347179 w 1290188"/>
                  <a:gd name="connsiteY17" fmla="*/ 1066625 h 1645682"/>
                  <a:gd name="connsiteX18" fmla="*/ 553517 w 1290188"/>
                  <a:gd name="connsiteY18" fmla="*/ 860480 h 1645682"/>
                  <a:gd name="connsiteX19" fmla="*/ 356453 w 1290188"/>
                  <a:gd name="connsiteY19" fmla="*/ 663600 h 1645682"/>
                  <a:gd name="connsiteX20" fmla="*/ 445711 w 1290188"/>
                  <a:gd name="connsiteY20" fmla="*/ 574425 h 1645682"/>
                  <a:gd name="connsiteX21" fmla="*/ 642776 w 1290188"/>
                  <a:gd name="connsiteY21" fmla="*/ 771305 h 1645682"/>
                  <a:gd name="connsiteX22" fmla="*/ 850273 w 1290188"/>
                  <a:gd name="connsiteY22" fmla="*/ 564002 h 1645682"/>
                  <a:gd name="connsiteX23" fmla="*/ 943009 w 1290188"/>
                  <a:gd name="connsiteY23" fmla="*/ 656652 h 1645682"/>
                  <a:gd name="connsiteX24" fmla="*/ 735512 w 1290188"/>
                  <a:gd name="connsiteY24" fmla="*/ 863954 h 1645682"/>
                  <a:gd name="connsiteX25" fmla="*/ 932576 w 1290188"/>
                  <a:gd name="connsiteY25" fmla="*/ 1060834 h 1645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290188" h="1645682">
                    <a:moveTo>
                      <a:pt x="1272223" y="343960"/>
                    </a:moveTo>
                    <a:cubicBezTo>
                      <a:pt x="1038064" y="294161"/>
                      <a:pt x="824770" y="179508"/>
                      <a:pt x="655527" y="10423"/>
                    </a:cubicBezTo>
                    <a:lnTo>
                      <a:pt x="645094" y="0"/>
                    </a:lnTo>
                    <a:lnTo>
                      <a:pt x="606840" y="34743"/>
                    </a:lnTo>
                    <a:cubicBezTo>
                      <a:pt x="439915" y="186457"/>
                      <a:pt x="235896" y="294161"/>
                      <a:pt x="16806" y="343960"/>
                    </a:cubicBezTo>
                    <a:lnTo>
                      <a:pt x="16806" y="343960"/>
                    </a:lnTo>
                    <a:cubicBezTo>
                      <a:pt x="9851" y="391443"/>
                      <a:pt x="-22606" y="655494"/>
                      <a:pt x="27239" y="932283"/>
                    </a:cubicBezTo>
                    <a:cubicBezTo>
                      <a:pt x="100269" y="1338782"/>
                      <a:pt x="307766" y="1578512"/>
                      <a:pt x="642776" y="1644524"/>
                    </a:cubicBezTo>
                    <a:cubicBezTo>
                      <a:pt x="643935" y="1644524"/>
                      <a:pt x="645094" y="1645683"/>
                      <a:pt x="645094" y="1645683"/>
                    </a:cubicBezTo>
                    <a:cubicBezTo>
                      <a:pt x="646253" y="1645683"/>
                      <a:pt x="647413" y="1644524"/>
                      <a:pt x="647413" y="1644524"/>
                    </a:cubicBezTo>
                    <a:cubicBezTo>
                      <a:pt x="982422" y="1577354"/>
                      <a:pt x="1189919" y="1337624"/>
                      <a:pt x="1262949" y="932283"/>
                    </a:cubicBezTo>
                    <a:cubicBezTo>
                      <a:pt x="1312795" y="655494"/>
                      <a:pt x="1280337" y="391443"/>
                      <a:pt x="1273382" y="343960"/>
                    </a:cubicBezTo>
                    <a:lnTo>
                      <a:pt x="1272223" y="343960"/>
                    </a:lnTo>
                    <a:close/>
                    <a:moveTo>
                      <a:pt x="932576" y="1060834"/>
                    </a:moveTo>
                    <a:lnTo>
                      <a:pt x="843318" y="1150009"/>
                    </a:lnTo>
                    <a:lnTo>
                      <a:pt x="646253" y="953129"/>
                    </a:lnTo>
                    <a:lnTo>
                      <a:pt x="439915" y="1159274"/>
                    </a:lnTo>
                    <a:lnTo>
                      <a:pt x="347179" y="1066625"/>
                    </a:lnTo>
                    <a:lnTo>
                      <a:pt x="553517" y="860480"/>
                    </a:lnTo>
                    <a:lnTo>
                      <a:pt x="356453" y="663600"/>
                    </a:lnTo>
                    <a:lnTo>
                      <a:pt x="445711" y="574425"/>
                    </a:lnTo>
                    <a:lnTo>
                      <a:pt x="642776" y="771305"/>
                    </a:lnTo>
                    <a:lnTo>
                      <a:pt x="850273" y="564002"/>
                    </a:lnTo>
                    <a:lnTo>
                      <a:pt x="943009" y="656652"/>
                    </a:lnTo>
                    <a:lnTo>
                      <a:pt x="735512" y="863954"/>
                    </a:lnTo>
                    <a:lnTo>
                      <a:pt x="932576" y="1060834"/>
                    </a:lnTo>
                    <a:close/>
                  </a:path>
                </a:pathLst>
              </a:custGeom>
              <a:noFill/>
              <a:ln w="115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SV"/>
              </a:p>
            </p:txBody>
          </p:sp>
          <p:sp>
            <p:nvSpPr>
              <p:cNvPr id="1080" name="Freeform 1079">
                <a:extLst>
                  <a:ext uri="{FF2B5EF4-FFF2-40B4-BE49-F238E27FC236}">
                    <a16:creationId xmlns:a16="http://schemas.microsoft.com/office/drawing/2014/main" id="{7D592B61-0DF0-A898-805F-7E2DB328C029}"/>
                  </a:ext>
                </a:extLst>
              </p:cNvPr>
              <p:cNvSpPr/>
              <p:nvPr/>
            </p:nvSpPr>
            <p:spPr>
              <a:xfrm>
                <a:off x="14187289" y="3802037"/>
                <a:ext cx="1512517" cy="1912988"/>
              </a:xfrm>
              <a:custGeom>
                <a:avLst/>
                <a:gdLst>
                  <a:gd name="connsiteX0" fmla="*/ 1490755 w 1512517"/>
                  <a:gd name="connsiteY0" fmla="*/ 400490 h 1912988"/>
                  <a:gd name="connsiteX1" fmla="*/ 1489596 w 1512517"/>
                  <a:gd name="connsiteY1" fmla="*/ 392383 h 1912988"/>
                  <a:gd name="connsiteX2" fmla="*/ 1471048 w 1512517"/>
                  <a:gd name="connsiteY2" fmla="*/ 388908 h 1912988"/>
                  <a:gd name="connsiteX3" fmla="*/ 784800 w 1512517"/>
                  <a:gd name="connsiteY3" fmla="*/ 18311 h 1912988"/>
                  <a:gd name="connsiteX4" fmla="*/ 769731 w 1512517"/>
                  <a:gd name="connsiteY4" fmla="*/ 3256 h 1912988"/>
                  <a:gd name="connsiteX5" fmla="*/ 755820 w 1512517"/>
                  <a:gd name="connsiteY5" fmla="*/ 2098 h 1912988"/>
                  <a:gd name="connsiteX6" fmla="*/ 741910 w 1512517"/>
                  <a:gd name="connsiteY6" fmla="*/ 3256 h 1912988"/>
                  <a:gd name="connsiteX7" fmla="*/ 695542 w 1512517"/>
                  <a:gd name="connsiteY7" fmla="*/ 46106 h 1912988"/>
                  <a:gd name="connsiteX8" fmla="*/ 35956 w 1512517"/>
                  <a:gd name="connsiteY8" fmla="*/ 390067 h 1912988"/>
                  <a:gd name="connsiteX9" fmla="*/ 22045 w 1512517"/>
                  <a:gd name="connsiteY9" fmla="*/ 393541 h 1912988"/>
                  <a:gd name="connsiteX10" fmla="*/ 20886 w 1512517"/>
                  <a:gd name="connsiteY10" fmla="*/ 401648 h 1912988"/>
                  <a:gd name="connsiteX11" fmla="*/ 31319 w 1512517"/>
                  <a:gd name="connsiteY11" fmla="*/ 1084936 h 1912988"/>
                  <a:gd name="connsiteX12" fmla="*/ 748865 w 1512517"/>
                  <a:gd name="connsiteY12" fmla="*/ 1912989 h 1912988"/>
                  <a:gd name="connsiteX13" fmla="*/ 748865 w 1512517"/>
                  <a:gd name="connsiteY13" fmla="*/ 1912989 h 1912988"/>
                  <a:gd name="connsiteX14" fmla="*/ 751184 w 1512517"/>
                  <a:gd name="connsiteY14" fmla="*/ 1912989 h 1912988"/>
                  <a:gd name="connsiteX15" fmla="*/ 756980 w 1512517"/>
                  <a:gd name="connsiteY15" fmla="*/ 1910673 h 1912988"/>
                  <a:gd name="connsiteX16" fmla="*/ 762776 w 1512517"/>
                  <a:gd name="connsiteY16" fmla="*/ 1912989 h 1912988"/>
                  <a:gd name="connsiteX17" fmla="*/ 765094 w 1512517"/>
                  <a:gd name="connsiteY17" fmla="*/ 1912989 h 1912988"/>
                  <a:gd name="connsiteX18" fmla="*/ 1482640 w 1512517"/>
                  <a:gd name="connsiteY18" fmla="*/ 1084936 h 1912988"/>
                  <a:gd name="connsiteX19" fmla="*/ 1490755 w 1512517"/>
                  <a:gd name="connsiteY19" fmla="*/ 400490 h 1912988"/>
                  <a:gd name="connsiteX20" fmla="*/ 1458297 w 1512517"/>
                  <a:gd name="connsiteY20" fmla="*/ 1080304 h 1912988"/>
                  <a:gd name="connsiteX21" fmla="*/ 759298 w 1512517"/>
                  <a:gd name="connsiteY21" fmla="*/ 1889827 h 1912988"/>
                  <a:gd name="connsiteX22" fmla="*/ 755820 w 1512517"/>
                  <a:gd name="connsiteY22" fmla="*/ 1890985 h 1912988"/>
                  <a:gd name="connsiteX23" fmla="*/ 752343 w 1512517"/>
                  <a:gd name="connsiteY23" fmla="*/ 1889827 h 1912988"/>
                  <a:gd name="connsiteX24" fmla="*/ 53344 w 1512517"/>
                  <a:gd name="connsiteY24" fmla="*/ 1081462 h 1912988"/>
                  <a:gd name="connsiteX25" fmla="*/ 42911 w 1512517"/>
                  <a:gd name="connsiteY25" fmla="*/ 412071 h 1912988"/>
                  <a:gd name="connsiteX26" fmla="*/ 42911 w 1512517"/>
                  <a:gd name="connsiteY26" fmla="*/ 412071 h 1912988"/>
                  <a:gd name="connsiteX27" fmla="*/ 711771 w 1512517"/>
                  <a:gd name="connsiteY27" fmla="*/ 62320 h 1912988"/>
                  <a:gd name="connsiteX28" fmla="*/ 755820 w 1512517"/>
                  <a:gd name="connsiteY28" fmla="*/ 21786 h 1912988"/>
                  <a:gd name="connsiteX29" fmla="*/ 768572 w 1512517"/>
                  <a:gd name="connsiteY29" fmla="*/ 34525 h 1912988"/>
                  <a:gd name="connsiteX30" fmla="*/ 1466411 w 1512517"/>
                  <a:gd name="connsiteY30" fmla="*/ 410913 h 1912988"/>
                  <a:gd name="connsiteX31" fmla="*/ 1468730 w 1512517"/>
                  <a:gd name="connsiteY31" fmla="*/ 410913 h 1912988"/>
                  <a:gd name="connsiteX32" fmla="*/ 1458297 w 1512517"/>
                  <a:gd name="connsiteY32" fmla="*/ 1080304 h 1912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12517" h="1912988">
                    <a:moveTo>
                      <a:pt x="1490755" y="400490"/>
                    </a:moveTo>
                    <a:lnTo>
                      <a:pt x="1489596" y="392383"/>
                    </a:lnTo>
                    <a:lnTo>
                      <a:pt x="1471048" y="388908"/>
                    </a:lnTo>
                    <a:cubicBezTo>
                      <a:pt x="1211387" y="333319"/>
                      <a:pt x="973750" y="205926"/>
                      <a:pt x="784800" y="18311"/>
                    </a:cubicBezTo>
                    <a:lnTo>
                      <a:pt x="769731" y="3256"/>
                    </a:lnTo>
                    <a:cubicBezTo>
                      <a:pt x="766253" y="-218"/>
                      <a:pt x="760457" y="-1377"/>
                      <a:pt x="755820" y="2098"/>
                    </a:cubicBezTo>
                    <a:cubicBezTo>
                      <a:pt x="751184" y="-218"/>
                      <a:pt x="746547" y="-218"/>
                      <a:pt x="741910" y="3256"/>
                    </a:cubicBezTo>
                    <a:lnTo>
                      <a:pt x="695542" y="46106"/>
                    </a:lnTo>
                    <a:cubicBezTo>
                      <a:pt x="510070" y="215191"/>
                      <a:pt x="281707" y="334477"/>
                      <a:pt x="35956" y="390067"/>
                    </a:cubicBezTo>
                    <a:lnTo>
                      <a:pt x="22045" y="393541"/>
                    </a:lnTo>
                    <a:lnTo>
                      <a:pt x="20886" y="401648"/>
                    </a:lnTo>
                    <a:cubicBezTo>
                      <a:pt x="20886" y="405122"/>
                      <a:pt x="-32437" y="735185"/>
                      <a:pt x="31319" y="1084936"/>
                    </a:cubicBezTo>
                    <a:cubicBezTo>
                      <a:pt x="114782" y="1549341"/>
                      <a:pt x="362851" y="1835395"/>
                      <a:pt x="748865" y="1912989"/>
                    </a:cubicBezTo>
                    <a:lnTo>
                      <a:pt x="748865" y="1912989"/>
                    </a:lnTo>
                    <a:cubicBezTo>
                      <a:pt x="750024" y="1912989"/>
                      <a:pt x="750024" y="1912989"/>
                      <a:pt x="751184" y="1912989"/>
                    </a:cubicBezTo>
                    <a:cubicBezTo>
                      <a:pt x="753502" y="1912989"/>
                      <a:pt x="754661" y="1911831"/>
                      <a:pt x="756980" y="1910673"/>
                    </a:cubicBezTo>
                    <a:cubicBezTo>
                      <a:pt x="758139" y="1911831"/>
                      <a:pt x="760457" y="1912989"/>
                      <a:pt x="762776" y="1912989"/>
                    </a:cubicBezTo>
                    <a:cubicBezTo>
                      <a:pt x="763935" y="1912989"/>
                      <a:pt x="763935" y="1912989"/>
                      <a:pt x="765094" y="1912989"/>
                    </a:cubicBezTo>
                    <a:cubicBezTo>
                      <a:pt x="1151108" y="1836553"/>
                      <a:pt x="1399178" y="1550499"/>
                      <a:pt x="1482640" y="1084936"/>
                    </a:cubicBezTo>
                    <a:cubicBezTo>
                      <a:pt x="1544078" y="735185"/>
                      <a:pt x="1491914" y="403964"/>
                      <a:pt x="1490755" y="400490"/>
                    </a:cubicBezTo>
                    <a:close/>
                    <a:moveTo>
                      <a:pt x="1458297" y="1080304"/>
                    </a:moveTo>
                    <a:cubicBezTo>
                      <a:pt x="1374834" y="1541234"/>
                      <a:pt x="1140676" y="1813391"/>
                      <a:pt x="759298" y="1889827"/>
                    </a:cubicBezTo>
                    <a:cubicBezTo>
                      <a:pt x="758139" y="1889827"/>
                      <a:pt x="756980" y="1890985"/>
                      <a:pt x="755820" y="1890985"/>
                    </a:cubicBezTo>
                    <a:cubicBezTo>
                      <a:pt x="754661" y="1890985"/>
                      <a:pt x="753502" y="1889827"/>
                      <a:pt x="752343" y="1889827"/>
                    </a:cubicBezTo>
                    <a:cubicBezTo>
                      <a:pt x="372124" y="1814549"/>
                      <a:pt x="136806" y="1542392"/>
                      <a:pt x="53344" y="1081462"/>
                    </a:cubicBezTo>
                    <a:cubicBezTo>
                      <a:pt x="-3457" y="764138"/>
                      <a:pt x="34797" y="463028"/>
                      <a:pt x="42911" y="412071"/>
                    </a:cubicBezTo>
                    <a:lnTo>
                      <a:pt x="42911" y="412071"/>
                    </a:lnTo>
                    <a:cubicBezTo>
                      <a:pt x="292139" y="355323"/>
                      <a:pt x="522821" y="234879"/>
                      <a:pt x="711771" y="62320"/>
                    </a:cubicBezTo>
                    <a:lnTo>
                      <a:pt x="755820" y="21786"/>
                    </a:lnTo>
                    <a:lnTo>
                      <a:pt x="768572" y="34525"/>
                    </a:lnTo>
                    <a:cubicBezTo>
                      <a:pt x="960999" y="224456"/>
                      <a:pt x="1202113" y="355323"/>
                      <a:pt x="1466411" y="410913"/>
                    </a:cubicBezTo>
                    <a:lnTo>
                      <a:pt x="1468730" y="410913"/>
                    </a:lnTo>
                    <a:cubicBezTo>
                      <a:pt x="1476844" y="464186"/>
                      <a:pt x="1515098" y="764138"/>
                      <a:pt x="1458297" y="108030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5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SV"/>
              </a:p>
            </p:txBody>
          </p:sp>
          <p:sp>
            <p:nvSpPr>
              <p:cNvPr id="1081" name="Freeform 1080">
                <a:extLst>
                  <a:ext uri="{FF2B5EF4-FFF2-40B4-BE49-F238E27FC236}">
                    <a16:creationId xmlns:a16="http://schemas.microsoft.com/office/drawing/2014/main" id="{E3949086-97BD-6F24-3F54-541ABFFE74A8}"/>
                  </a:ext>
                </a:extLst>
              </p:cNvPr>
              <p:cNvSpPr/>
              <p:nvPr/>
            </p:nvSpPr>
            <p:spPr>
              <a:xfrm>
                <a:off x="14275844" y="3911735"/>
                <a:ext cx="1336850" cy="1692111"/>
              </a:xfrm>
              <a:custGeom>
                <a:avLst/>
                <a:gdLst>
                  <a:gd name="connsiteX0" fmla="*/ 1316419 w 1336850"/>
                  <a:gd name="connsiteY0" fmla="*/ 347539 h 1692111"/>
                  <a:gd name="connsiteX1" fmla="*/ 1299031 w 1336850"/>
                  <a:gd name="connsiteY1" fmla="*/ 344065 h 1692111"/>
                  <a:gd name="connsiteX2" fmla="*/ 693928 w 1336850"/>
                  <a:gd name="connsiteY2" fmla="*/ 17476 h 1692111"/>
                  <a:gd name="connsiteX3" fmla="*/ 680017 w 1336850"/>
                  <a:gd name="connsiteY3" fmla="*/ 3579 h 1692111"/>
                  <a:gd name="connsiteX4" fmla="*/ 667266 w 1336850"/>
                  <a:gd name="connsiteY4" fmla="*/ 1263 h 1692111"/>
                  <a:gd name="connsiteX5" fmla="*/ 654515 w 1336850"/>
                  <a:gd name="connsiteY5" fmla="*/ 2421 h 1692111"/>
                  <a:gd name="connsiteX6" fmla="*/ 613943 w 1336850"/>
                  <a:gd name="connsiteY6" fmla="*/ 39480 h 1692111"/>
                  <a:gd name="connsiteX7" fmla="*/ 32023 w 1336850"/>
                  <a:gd name="connsiteY7" fmla="*/ 345223 h 1692111"/>
                  <a:gd name="connsiteX8" fmla="*/ 19272 w 1336850"/>
                  <a:gd name="connsiteY8" fmla="*/ 348697 h 1692111"/>
                  <a:gd name="connsiteX9" fmla="*/ 18113 w 1336850"/>
                  <a:gd name="connsiteY9" fmla="*/ 356804 h 1692111"/>
                  <a:gd name="connsiteX10" fmla="*/ 27386 w 1336850"/>
                  <a:gd name="connsiteY10" fmla="*/ 960182 h 1692111"/>
                  <a:gd name="connsiteX11" fmla="*/ 661470 w 1336850"/>
                  <a:gd name="connsiteY11" fmla="*/ 1692112 h 1692111"/>
                  <a:gd name="connsiteX12" fmla="*/ 663788 w 1336850"/>
                  <a:gd name="connsiteY12" fmla="*/ 1692112 h 1692111"/>
                  <a:gd name="connsiteX13" fmla="*/ 668425 w 1336850"/>
                  <a:gd name="connsiteY13" fmla="*/ 1690953 h 1692111"/>
                  <a:gd name="connsiteX14" fmla="*/ 673062 w 1336850"/>
                  <a:gd name="connsiteY14" fmla="*/ 1692112 h 1692111"/>
                  <a:gd name="connsiteX15" fmla="*/ 675380 w 1336850"/>
                  <a:gd name="connsiteY15" fmla="*/ 1692112 h 1692111"/>
                  <a:gd name="connsiteX16" fmla="*/ 1309464 w 1336850"/>
                  <a:gd name="connsiteY16" fmla="*/ 960182 h 1692111"/>
                  <a:gd name="connsiteX17" fmla="*/ 1318738 w 1336850"/>
                  <a:gd name="connsiteY17" fmla="*/ 356804 h 1692111"/>
                  <a:gd name="connsiteX18" fmla="*/ 1316419 w 1336850"/>
                  <a:gd name="connsiteY18" fmla="*/ 347539 h 1692111"/>
                  <a:gd name="connsiteX19" fmla="*/ 1285121 w 1336850"/>
                  <a:gd name="connsiteY19" fmla="*/ 955550 h 1692111"/>
                  <a:gd name="connsiteX20" fmla="*/ 669584 w 1336850"/>
                  <a:gd name="connsiteY20" fmla="*/ 1667791 h 1692111"/>
                  <a:gd name="connsiteX21" fmla="*/ 667266 w 1336850"/>
                  <a:gd name="connsiteY21" fmla="*/ 1668949 h 1692111"/>
                  <a:gd name="connsiteX22" fmla="*/ 664947 w 1336850"/>
                  <a:gd name="connsiteY22" fmla="*/ 1667791 h 1692111"/>
                  <a:gd name="connsiteX23" fmla="*/ 49411 w 1336850"/>
                  <a:gd name="connsiteY23" fmla="*/ 955550 h 1692111"/>
                  <a:gd name="connsiteX24" fmla="*/ 38978 w 1336850"/>
                  <a:gd name="connsiteY24" fmla="*/ 367227 h 1692111"/>
                  <a:gd name="connsiteX25" fmla="*/ 38978 w 1336850"/>
                  <a:gd name="connsiteY25" fmla="*/ 367227 h 1692111"/>
                  <a:gd name="connsiteX26" fmla="*/ 629012 w 1336850"/>
                  <a:gd name="connsiteY26" fmla="*/ 58010 h 1692111"/>
                  <a:gd name="connsiteX27" fmla="*/ 667266 w 1336850"/>
                  <a:gd name="connsiteY27" fmla="*/ 23267 h 1692111"/>
                  <a:gd name="connsiteX28" fmla="*/ 677699 w 1336850"/>
                  <a:gd name="connsiteY28" fmla="*/ 33690 h 1692111"/>
                  <a:gd name="connsiteX29" fmla="*/ 1294394 w 1336850"/>
                  <a:gd name="connsiteY29" fmla="*/ 367227 h 1692111"/>
                  <a:gd name="connsiteX30" fmla="*/ 1295554 w 1336850"/>
                  <a:gd name="connsiteY30" fmla="*/ 367227 h 1692111"/>
                  <a:gd name="connsiteX31" fmla="*/ 1285121 w 1336850"/>
                  <a:gd name="connsiteY31" fmla="*/ 955550 h 1692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336850" h="1692111">
                    <a:moveTo>
                      <a:pt x="1316419" y="347539"/>
                    </a:moveTo>
                    <a:lnTo>
                      <a:pt x="1299031" y="344065"/>
                    </a:lnTo>
                    <a:cubicBezTo>
                      <a:pt x="1069509" y="295424"/>
                      <a:pt x="860853" y="183087"/>
                      <a:pt x="693928" y="17476"/>
                    </a:cubicBezTo>
                    <a:lnTo>
                      <a:pt x="680017" y="3579"/>
                    </a:lnTo>
                    <a:cubicBezTo>
                      <a:pt x="676539" y="104"/>
                      <a:pt x="670743" y="-1054"/>
                      <a:pt x="667266" y="1263"/>
                    </a:cubicBezTo>
                    <a:cubicBezTo>
                      <a:pt x="662629" y="-1054"/>
                      <a:pt x="657992" y="104"/>
                      <a:pt x="654515" y="2421"/>
                    </a:cubicBezTo>
                    <a:lnTo>
                      <a:pt x="613943" y="39480"/>
                    </a:lnTo>
                    <a:cubicBezTo>
                      <a:pt x="449336" y="191194"/>
                      <a:pt x="248794" y="295424"/>
                      <a:pt x="32023" y="345223"/>
                    </a:cubicBezTo>
                    <a:lnTo>
                      <a:pt x="19272" y="348697"/>
                    </a:lnTo>
                    <a:lnTo>
                      <a:pt x="18113" y="356804"/>
                    </a:lnTo>
                    <a:cubicBezTo>
                      <a:pt x="18113" y="359120"/>
                      <a:pt x="-28256" y="652124"/>
                      <a:pt x="27386" y="960182"/>
                    </a:cubicBezTo>
                    <a:cubicBezTo>
                      <a:pt x="101575" y="1371314"/>
                      <a:pt x="320664" y="1623783"/>
                      <a:pt x="661470" y="1692112"/>
                    </a:cubicBezTo>
                    <a:cubicBezTo>
                      <a:pt x="662629" y="1692112"/>
                      <a:pt x="662629" y="1692112"/>
                      <a:pt x="663788" y="1692112"/>
                    </a:cubicBezTo>
                    <a:cubicBezTo>
                      <a:pt x="666107" y="1692112"/>
                      <a:pt x="667266" y="1692112"/>
                      <a:pt x="668425" y="1690953"/>
                    </a:cubicBezTo>
                    <a:cubicBezTo>
                      <a:pt x="669584" y="1692112"/>
                      <a:pt x="671903" y="1692112"/>
                      <a:pt x="673062" y="1692112"/>
                    </a:cubicBezTo>
                    <a:cubicBezTo>
                      <a:pt x="674221" y="1692112"/>
                      <a:pt x="674221" y="1692112"/>
                      <a:pt x="675380" y="1692112"/>
                    </a:cubicBezTo>
                    <a:cubicBezTo>
                      <a:pt x="1016186" y="1623783"/>
                      <a:pt x="1235275" y="1371314"/>
                      <a:pt x="1309464" y="960182"/>
                    </a:cubicBezTo>
                    <a:cubicBezTo>
                      <a:pt x="1365106" y="652124"/>
                      <a:pt x="1318738" y="359120"/>
                      <a:pt x="1318738" y="356804"/>
                    </a:cubicBezTo>
                    <a:lnTo>
                      <a:pt x="1316419" y="347539"/>
                    </a:lnTo>
                    <a:close/>
                    <a:moveTo>
                      <a:pt x="1285121" y="955550"/>
                    </a:moveTo>
                    <a:cubicBezTo>
                      <a:pt x="1212091" y="1362049"/>
                      <a:pt x="1004594" y="1601779"/>
                      <a:pt x="669584" y="1667791"/>
                    </a:cubicBezTo>
                    <a:cubicBezTo>
                      <a:pt x="668425" y="1667791"/>
                      <a:pt x="667266" y="1668949"/>
                      <a:pt x="667266" y="1668949"/>
                    </a:cubicBezTo>
                    <a:cubicBezTo>
                      <a:pt x="666107" y="1668949"/>
                      <a:pt x="664947" y="1667791"/>
                      <a:pt x="664947" y="1667791"/>
                    </a:cubicBezTo>
                    <a:cubicBezTo>
                      <a:pt x="328779" y="1601779"/>
                      <a:pt x="122441" y="1362049"/>
                      <a:pt x="49411" y="955550"/>
                    </a:cubicBezTo>
                    <a:cubicBezTo>
                      <a:pt x="-1594" y="678760"/>
                      <a:pt x="32023" y="414710"/>
                      <a:pt x="38978" y="367227"/>
                    </a:cubicBezTo>
                    <a:lnTo>
                      <a:pt x="38978" y="367227"/>
                    </a:lnTo>
                    <a:cubicBezTo>
                      <a:pt x="258067" y="317428"/>
                      <a:pt x="462087" y="209723"/>
                      <a:pt x="629012" y="58010"/>
                    </a:cubicBezTo>
                    <a:lnTo>
                      <a:pt x="667266" y="23267"/>
                    </a:lnTo>
                    <a:lnTo>
                      <a:pt x="677699" y="33690"/>
                    </a:lnTo>
                    <a:cubicBezTo>
                      <a:pt x="846942" y="201617"/>
                      <a:pt x="1060235" y="317428"/>
                      <a:pt x="1294394" y="367227"/>
                    </a:cubicBezTo>
                    <a:lnTo>
                      <a:pt x="1295554" y="367227"/>
                    </a:lnTo>
                    <a:cubicBezTo>
                      <a:pt x="1302509" y="415868"/>
                      <a:pt x="1336126" y="678760"/>
                      <a:pt x="1285121" y="95555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5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SV"/>
              </a:p>
            </p:txBody>
          </p:sp>
          <p:sp>
            <p:nvSpPr>
              <p:cNvPr id="1082" name="Freeform 1081">
                <a:extLst>
                  <a:ext uri="{FF2B5EF4-FFF2-40B4-BE49-F238E27FC236}">
                    <a16:creationId xmlns:a16="http://schemas.microsoft.com/office/drawing/2014/main" id="{6122D7E8-A2E7-9F4E-6187-FE8915827E0A}"/>
                  </a:ext>
                </a:extLst>
              </p:cNvPr>
              <p:cNvSpPr/>
              <p:nvPr/>
            </p:nvSpPr>
            <p:spPr>
              <a:xfrm>
                <a:off x="14645194" y="4497846"/>
                <a:ext cx="595830" cy="595271"/>
              </a:xfrm>
              <a:custGeom>
                <a:avLst/>
                <a:gdLst>
                  <a:gd name="connsiteX0" fmla="*/ 503094 w 595830"/>
                  <a:gd name="connsiteY0" fmla="*/ 0 h 595271"/>
                  <a:gd name="connsiteX1" fmla="*/ 295597 w 595830"/>
                  <a:gd name="connsiteY1" fmla="*/ 208461 h 595271"/>
                  <a:gd name="connsiteX2" fmla="*/ 97373 w 595830"/>
                  <a:gd name="connsiteY2" fmla="*/ 10423 h 595271"/>
                  <a:gd name="connsiteX3" fmla="*/ 9274 w 595830"/>
                  <a:gd name="connsiteY3" fmla="*/ 99598 h 595271"/>
                  <a:gd name="connsiteX4" fmla="*/ 206338 w 595830"/>
                  <a:gd name="connsiteY4" fmla="*/ 296478 h 595271"/>
                  <a:gd name="connsiteX5" fmla="*/ 0 w 595830"/>
                  <a:gd name="connsiteY5" fmla="*/ 502622 h 595271"/>
                  <a:gd name="connsiteX6" fmla="*/ 92736 w 595830"/>
                  <a:gd name="connsiteY6" fmla="*/ 595272 h 595271"/>
                  <a:gd name="connsiteX7" fmla="*/ 299074 w 595830"/>
                  <a:gd name="connsiteY7" fmla="*/ 389127 h 595271"/>
                  <a:gd name="connsiteX8" fmla="*/ 496139 w 595830"/>
                  <a:gd name="connsiteY8" fmla="*/ 587165 h 595271"/>
                  <a:gd name="connsiteX9" fmla="*/ 585397 w 595830"/>
                  <a:gd name="connsiteY9" fmla="*/ 497990 h 595271"/>
                  <a:gd name="connsiteX10" fmla="*/ 388333 w 595830"/>
                  <a:gd name="connsiteY10" fmla="*/ 301110 h 595271"/>
                  <a:gd name="connsiteX11" fmla="*/ 595830 w 595830"/>
                  <a:gd name="connsiteY11" fmla="*/ 92649 h 595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95830" h="595271">
                    <a:moveTo>
                      <a:pt x="503094" y="0"/>
                    </a:moveTo>
                    <a:lnTo>
                      <a:pt x="295597" y="208461"/>
                    </a:lnTo>
                    <a:lnTo>
                      <a:pt x="97373" y="10423"/>
                    </a:lnTo>
                    <a:lnTo>
                      <a:pt x="9274" y="99598"/>
                    </a:lnTo>
                    <a:lnTo>
                      <a:pt x="206338" y="296478"/>
                    </a:lnTo>
                    <a:lnTo>
                      <a:pt x="0" y="502622"/>
                    </a:lnTo>
                    <a:lnTo>
                      <a:pt x="92736" y="595272"/>
                    </a:lnTo>
                    <a:lnTo>
                      <a:pt x="299074" y="389127"/>
                    </a:lnTo>
                    <a:lnTo>
                      <a:pt x="496139" y="587165"/>
                    </a:lnTo>
                    <a:lnTo>
                      <a:pt x="585397" y="497990"/>
                    </a:lnTo>
                    <a:lnTo>
                      <a:pt x="388333" y="301110"/>
                    </a:lnTo>
                    <a:lnTo>
                      <a:pt x="595830" y="92649"/>
                    </a:lnTo>
                    <a:close/>
                  </a:path>
                </a:pathLst>
              </a:custGeom>
              <a:solidFill>
                <a:srgbClr val="000000"/>
              </a:solidFill>
              <a:ln w="115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SV"/>
              </a:p>
            </p:txBody>
          </p:sp>
        </p:grpSp>
        <p:grpSp>
          <p:nvGrpSpPr>
            <p:cNvPr id="1093" name="Graphic 1082">
              <a:extLst>
                <a:ext uri="{FF2B5EF4-FFF2-40B4-BE49-F238E27FC236}">
                  <a16:creationId xmlns:a16="http://schemas.microsoft.com/office/drawing/2014/main" id="{66038927-EE29-44C7-14AF-BEDFC8894D7D}"/>
                </a:ext>
              </a:extLst>
            </p:cNvPr>
            <p:cNvGrpSpPr/>
            <p:nvPr/>
          </p:nvGrpSpPr>
          <p:grpSpPr>
            <a:xfrm>
              <a:off x="16546062" y="9078293"/>
              <a:ext cx="1875802" cy="1319849"/>
              <a:chOff x="3883862" y="9054504"/>
              <a:chExt cx="1875802" cy="1319849"/>
            </a:xfrm>
          </p:grpSpPr>
          <p:sp>
            <p:nvSpPr>
              <p:cNvPr id="1094" name="Freeform 1093">
                <a:extLst>
                  <a:ext uri="{FF2B5EF4-FFF2-40B4-BE49-F238E27FC236}">
                    <a16:creationId xmlns:a16="http://schemas.microsoft.com/office/drawing/2014/main" id="{02E043DE-A895-13D8-5C9E-BC498A8FEEDC}"/>
                  </a:ext>
                </a:extLst>
              </p:cNvPr>
              <p:cNvSpPr/>
              <p:nvPr/>
            </p:nvSpPr>
            <p:spPr>
              <a:xfrm>
                <a:off x="3902847" y="9468798"/>
                <a:ext cx="1567282" cy="886551"/>
              </a:xfrm>
              <a:custGeom>
                <a:avLst/>
                <a:gdLst>
                  <a:gd name="connsiteX0" fmla="*/ 1330909 w 1567282"/>
                  <a:gd name="connsiteY0" fmla="*/ 0 h 886551"/>
                  <a:gd name="connsiteX1" fmla="*/ 0 w 1567282"/>
                  <a:gd name="connsiteY1" fmla="*/ 0 h 886551"/>
                  <a:gd name="connsiteX2" fmla="*/ 0 w 1567282"/>
                  <a:gd name="connsiteY2" fmla="*/ 810534 h 886551"/>
                  <a:gd name="connsiteX3" fmla="*/ 75943 w 1567282"/>
                  <a:gd name="connsiteY3" fmla="*/ 886551 h 886551"/>
                  <a:gd name="connsiteX4" fmla="*/ 1491339 w 1567282"/>
                  <a:gd name="connsiteY4" fmla="*/ 886551 h 886551"/>
                  <a:gd name="connsiteX5" fmla="*/ 1567283 w 1567282"/>
                  <a:gd name="connsiteY5" fmla="*/ 810534 h 886551"/>
                  <a:gd name="connsiteX6" fmla="*/ 1567283 w 1567282"/>
                  <a:gd name="connsiteY6" fmla="*/ 146333 h 886551"/>
                  <a:gd name="connsiteX7" fmla="*/ 1330909 w 1567282"/>
                  <a:gd name="connsiteY7" fmla="*/ 0 h 886551"/>
                  <a:gd name="connsiteX8" fmla="*/ 1155290 w 1567282"/>
                  <a:gd name="connsiteY8" fmla="*/ 658500 h 886551"/>
                  <a:gd name="connsiteX9" fmla="*/ 411993 w 1567282"/>
                  <a:gd name="connsiteY9" fmla="*/ 658500 h 886551"/>
                  <a:gd name="connsiteX10" fmla="*/ 318013 w 1567282"/>
                  <a:gd name="connsiteY10" fmla="*/ 564428 h 886551"/>
                  <a:gd name="connsiteX11" fmla="*/ 411993 w 1567282"/>
                  <a:gd name="connsiteY11" fmla="*/ 470357 h 886551"/>
                  <a:gd name="connsiteX12" fmla="*/ 1154340 w 1567282"/>
                  <a:gd name="connsiteY12" fmla="*/ 470357 h 886551"/>
                  <a:gd name="connsiteX13" fmla="*/ 1248320 w 1567282"/>
                  <a:gd name="connsiteY13" fmla="*/ 564428 h 886551"/>
                  <a:gd name="connsiteX14" fmla="*/ 1155290 w 1567282"/>
                  <a:gd name="connsiteY14" fmla="*/ 658500 h 886551"/>
                  <a:gd name="connsiteX15" fmla="*/ 1155290 w 1567282"/>
                  <a:gd name="connsiteY15" fmla="*/ 415244 h 886551"/>
                  <a:gd name="connsiteX16" fmla="*/ 411993 w 1567282"/>
                  <a:gd name="connsiteY16" fmla="*/ 415244 h 886551"/>
                  <a:gd name="connsiteX17" fmla="*/ 318013 w 1567282"/>
                  <a:gd name="connsiteY17" fmla="*/ 321173 h 886551"/>
                  <a:gd name="connsiteX18" fmla="*/ 411993 w 1567282"/>
                  <a:gd name="connsiteY18" fmla="*/ 227102 h 886551"/>
                  <a:gd name="connsiteX19" fmla="*/ 1154340 w 1567282"/>
                  <a:gd name="connsiteY19" fmla="*/ 227102 h 886551"/>
                  <a:gd name="connsiteX20" fmla="*/ 1248320 w 1567282"/>
                  <a:gd name="connsiteY20" fmla="*/ 321173 h 886551"/>
                  <a:gd name="connsiteX21" fmla="*/ 1155290 w 1567282"/>
                  <a:gd name="connsiteY21" fmla="*/ 415244 h 886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567282" h="886551">
                    <a:moveTo>
                      <a:pt x="1330909" y="0"/>
                    </a:moveTo>
                    <a:lnTo>
                      <a:pt x="0" y="0"/>
                    </a:lnTo>
                    <a:lnTo>
                      <a:pt x="0" y="810534"/>
                    </a:lnTo>
                    <a:cubicBezTo>
                      <a:pt x="0" y="852344"/>
                      <a:pt x="34175" y="886551"/>
                      <a:pt x="75943" y="886551"/>
                    </a:cubicBezTo>
                    <a:lnTo>
                      <a:pt x="1491339" y="886551"/>
                    </a:lnTo>
                    <a:cubicBezTo>
                      <a:pt x="1533108" y="886551"/>
                      <a:pt x="1567283" y="852344"/>
                      <a:pt x="1567283" y="810534"/>
                    </a:cubicBezTo>
                    <a:lnTo>
                      <a:pt x="1567283" y="146333"/>
                    </a:lnTo>
                    <a:cubicBezTo>
                      <a:pt x="1465708" y="143483"/>
                      <a:pt x="1376475" y="84569"/>
                      <a:pt x="1330909" y="0"/>
                    </a:cubicBezTo>
                    <a:close/>
                    <a:moveTo>
                      <a:pt x="1155290" y="658500"/>
                    </a:moveTo>
                    <a:lnTo>
                      <a:pt x="411993" y="658500"/>
                    </a:lnTo>
                    <a:cubicBezTo>
                      <a:pt x="359782" y="658500"/>
                      <a:pt x="318013" y="615740"/>
                      <a:pt x="318013" y="564428"/>
                    </a:cubicBezTo>
                    <a:cubicBezTo>
                      <a:pt x="318013" y="512166"/>
                      <a:pt x="360731" y="470357"/>
                      <a:pt x="411993" y="470357"/>
                    </a:cubicBezTo>
                    <a:lnTo>
                      <a:pt x="1154340" y="470357"/>
                    </a:lnTo>
                    <a:cubicBezTo>
                      <a:pt x="1206551" y="470357"/>
                      <a:pt x="1248320" y="513117"/>
                      <a:pt x="1248320" y="564428"/>
                    </a:cubicBezTo>
                    <a:cubicBezTo>
                      <a:pt x="1249270" y="616690"/>
                      <a:pt x="1207501" y="658500"/>
                      <a:pt x="1155290" y="658500"/>
                    </a:cubicBezTo>
                    <a:close/>
                    <a:moveTo>
                      <a:pt x="1155290" y="415244"/>
                    </a:moveTo>
                    <a:lnTo>
                      <a:pt x="411993" y="415244"/>
                    </a:lnTo>
                    <a:cubicBezTo>
                      <a:pt x="359782" y="415244"/>
                      <a:pt x="318013" y="372485"/>
                      <a:pt x="318013" y="321173"/>
                    </a:cubicBezTo>
                    <a:cubicBezTo>
                      <a:pt x="318013" y="268911"/>
                      <a:pt x="360731" y="227102"/>
                      <a:pt x="411993" y="227102"/>
                    </a:cubicBezTo>
                    <a:lnTo>
                      <a:pt x="1154340" y="227102"/>
                    </a:lnTo>
                    <a:cubicBezTo>
                      <a:pt x="1206551" y="227102"/>
                      <a:pt x="1248320" y="269861"/>
                      <a:pt x="1248320" y="321173"/>
                    </a:cubicBezTo>
                    <a:cubicBezTo>
                      <a:pt x="1249270" y="372485"/>
                      <a:pt x="1207501" y="415244"/>
                      <a:pt x="1155290" y="415244"/>
                    </a:cubicBezTo>
                    <a:close/>
                  </a:path>
                </a:pathLst>
              </a:custGeom>
              <a:noFill/>
              <a:ln w="9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SV"/>
              </a:p>
            </p:txBody>
          </p:sp>
          <p:sp>
            <p:nvSpPr>
              <p:cNvPr id="1095" name="Freeform 1094">
                <a:extLst>
                  <a:ext uri="{FF2B5EF4-FFF2-40B4-BE49-F238E27FC236}">
                    <a16:creationId xmlns:a16="http://schemas.microsoft.com/office/drawing/2014/main" id="{6B120E0B-4DF1-022D-883C-61ABFBFA7ED9}"/>
                  </a:ext>
                </a:extLst>
              </p:cNvPr>
              <p:cNvSpPr/>
              <p:nvPr/>
            </p:nvSpPr>
            <p:spPr>
              <a:xfrm>
                <a:off x="4239846" y="9713953"/>
                <a:ext cx="892335" cy="150134"/>
              </a:xfrm>
              <a:custGeom>
                <a:avLst/>
                <a:gdLst>
                  <a:gd name="connsiteX0" fmla="*/ 818291 w 892335"/>
                  <a:gd name="connsiteY0" fmla="*/ 0 h 150134"/>
                  <a:gd name="connsiteX1" fmla="*/ 74994 w 892335"/>
                  <a:gd name="connsiteY1" fmla="*/ 0 h 150134"/>
                  <a:gd name="connsiteX2" fmla="*/ 0 w 892335"/>
                  <a:gd name="connsiteY2" fmla="*/ 75067 h 150134"/>
                  <a:gd name="connsiteX3" fmla="*/ 74994 w 892335"/>
                  <a:gd name="connsiteY3" fmla="*/ 150134 h 150134"/>
                  <a:gd name="connsiteX4" fmla="*/ 817341 w 892335"/>
                  <a:gd name="connsiteY4" fmla="*/ 150134 h 150134"/>
                  <a:gd name="connsiteX5" fmla="*/ 892335 w 892335"/>
                  <a:gd name="connsiteY5" fmla="*/ 75067 h 150134"/>
                  <a:gd name="connsiteX6" fmla="*/ 818291 w 892335"/>
                  <a:gd name="connsiteY6" fmla="*/ 0 h 150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2335" h="150134">
                    <a:moveTo>
                      <a:pt x="818291" y="0"/>
                    </a:moveTo>
                    <a:lnTo>
                      <a:pt x="74994" y="0"/>
                    </a:lnTo>
                    <a:cubicBezTo>
                      <a:pt x="33225" y="0"/>
                      <a:pt x="0" y="34208"/>
                      <a:pt x="0" y="75067"/>
                    </a:cubicBezTo>
                    <a:cubicBezTo>
                      <a:pt x="0" y="115926"/>
                      <a:pt x="34175" y="150134"/>
                      <a:pt x="74994" y="150134"/>
                    </a:cubicBezTo>
                    <a:lnTo>
                      <a:pt x="817341" y="150134"/>
                    </a:lnTo>
                    <a:cubicBezTo>
                      <a:pt x="859110" y="150134"/>
                      <a:pt x="892335" y="115926"/>
                      <a:pt x="892335" y="75067"/>
                    </a:cubicBezTo>
                    <a:cubicBezTo>
                      <a:pt x="892335" y="34208"/>
                      <a:pt x="859110" y="0"/>
                      <a:pt x="818291" y="0"/>
                    </a:cubicBezTo>
                    <a:close/>
                  </a:path>
                </a:pathLst>
              </a:custGeom>
              <a:noFill/>
              <a:ln w="9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SV"/>
              </a:p>
            </p:txBody>
          </p:sp>
          <p:sp>
            <p:nvSpPr>
              <p:cNvPr id="1096" name="Freeform 1095">
                <a:extLst>
                  <a:ext uri="{FF2B5EF4-FFF2-40B4-BE49-F238E27FC236}">
                    <a16:creationId xmlns:a16="http://schemas.microsoft.com/office/drawing/2014/main" id="{A475D062-609D-D9B9-E326-B829752EAD17}"/>
                  </a:ext>
                </a:extLst>
              </p:cNvPr>
              <p:cNvSpPr/>
              <p:nvPr/>
            </p:nvSpPr>
            <p:spPr>
              <a:xfrm>
                <a:off x="4239846" y="9958159"/>
                <a:ext cx="892335" cy="150134"/>
              </a:xfrm>
              <a:custGeom>
                <a:avLst/>
                <a:gdLst>
                  <a:gd name="connsiteX0" fmla="*/ 818291 w 892335"/>
                  <a:gd name="connsiteY0" fmla="*/ 0 h 150134"/>
                  <a:gd name="connsiteX1" fmla="*/ 74994 w 892335"/>
                  <a:gd name="connsiteY1" fmla="*/ 0 h 150134"/>
                  <a:gd name="connsiteX2" fmla="*/ 0 w 892335"/>
                  <a:gd name="connsiteY2" fmla="*/ 75067 h 150134"/>
                  <a:gd name="connsiteX3" fmla="*/ 74994 w 892335"/>
                  <a:gd name="connsiteY3" fmla="*/ 150134 h 150134"/>
                  <a:gd name="connsiteX4" fmla="*/ 817341 w 892335"/>
                  <a:gd name="connsiteY4" fmla="*/ 150134 h 150134"/>
                  <a:gd name="connsiteX5" fmla="*/ 892335 w 892335"/>
                  <a:gd name="connsiteY5" fmla="*/ 75067 h 150134"/>
                  <a:gd name="connsiteX6" fmla="*/ 818291 w 892335"/>
                  <a:gd name="connsiteY6" fmla="*/ 0 h 150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2335" h="150134">
                    <a:moveTo>
                      <a:pt x="818291" y="0"/>
                    </a:moveTo>
                    <a:lnTo>
                      <a:pt x="74994" y="0"/>
                    </a:lnTo>
                    <a:cubicBezTo>
                      <a:pt x="33225" y="0"/>
                      <a:pt x="0" y="34208"/>
                      <a:pt x="0" y="75067"/>
                    </a:cubicBezTo>
                    <a:cubicBezTo>
                      <a:pt x="0" y="115926"/>
                      <a:pt x="34175" y="150134"/>
                      <a:pt x="74994" y="150134"/>
                    </a:cubicBezTo>
                    <a:lnTo>
                      <a:pt x="817341" y="150134"/>
                    </a:lnTo>
                    <a:cubicBezTo>
                      <a:pt x="859110" y="150134"/>
                      <a:pt x="892335" y="115926"/>
                      <a:pt x="892335" y="75067"/>
                    </a:cubicBezTo>
                    <a:cubicBezTo>
                      <a:pt x="892335" y="34208"/>
                      <a:pt x="859110" y="0"/>
                      <a:pt x="818291" y="0"/>
                    </a:cubicBezTo>
                    <a:close/>
                  </a:path>
                </a:pathLst>
              </a:custGeom>
              <a:noFill/>
              <a:ln w="9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SV"/>
              </a:p>
            </p:txBody>
          </p:sp>
          <p:sp>
            <p:nvSpPr>
              <p:cNvPr id="1097" name="Freeform 1096">
                <a:extLst>
                  <a:ext uri="{FF2B5EF4-FFF2-40B4-BE49-F238E27FC236}">
                    <a16:creationId xmlns:a16="http://schemas.microsoft.com/office/drawing/2014/main" id="{12D8D6E4-842D-3A91-7D83-296730806AD4}"/>
                  </a:ext>
                </a:extLst>
              </p:cNvPr>
              <p:cNvSpPr/>
              <p:nvPr/>
            </p:nvSpPr>
            <p:spPr>
              <a:xfrm>
                <a:off x="5218567" y="9073508"/>
                <a:ext cx="522111" cy="522618"/>
              </a:xfrm>
              <a:custGeom>
                <a:avLst/>
                <a:gdLst>
                  <a:gd name="connsiteX0" fmla="*/ 261056 w 522111"/>
                  <a:gd name="connsiteY0" fmla="*/ 0 h 522618"/>
                  <a:gd name="connsiteX1" fmla="*/ 10442 w 522111"/>
                  <a:gd name="connsiteY1" fmla="*/ 186242 h 522618"/>
                  <a:gd name="connsiteX2" fmla="*/ 7594 w 522111"/>
                  <a:gd name="connsiteY2" fmla="*/ 195744 h 522618"/>
                  <a:gd name="connsiteX3" fmla="*/ 5696 w 522111"/>
                  <a:gd name="connsiteY3" fmla="*/ 205247 h 522618"/>
                  <a:gd name="connsiteX4" fmla="*/ 0 w 522111"/>
                  <a:gd name="connsiteY4" fmla="*/ 261309 h 522618"/>
                  <a:gd name="connsiteX5" fmla="*/ 37022 w 522111"/>
                  <a:gd name="connsiteY5" fmla="*/ 395290 h 522618"/>
                  <a:gd name="connsiteX6" fmla="*/ 251563 w 522111"/>
                  <a:gd name="connsiteY6" fmla="*/ 522619 h 522618"/>
                  <a:gd name="connsiteX7" fmla="*/ 261056 w 522111"/>
                  <a:gd name="connsiteY7" fmla="*/ 522619 h 522618"/>
                  <a:gd name="connsiteX8" fmla="*/ 270549 w 522111"/>
                  <a:gd name="connsiteY8" fmla="*/ 522619 h 522618"/>
                  <a:gd name="connsiteX9" fmla="*/ 270549 w 522111"/>
                  <a:gd name="connsiteY9" fmla="*/ 522619 h 522618"/>
                  <a:gd name="connsiteX10" fmla="*/ 522111 w 522111"/>
                  <a:gd name="connsiteY10" fmla="*/ 261309 h 522618"/>
                  <a:gd name="connsiteX11" fmla="*/ 261056 w 522111"/>
                  <a:gd name="connsiteY11" fmla="*/ 0 h 522618"/>
                  <a:gd name="connsiteX12" fmla="*/ 390159 w 522111"/>
                  <a:gd name="connsiteY12" fmla="*/ 351580 h 522618"/>
                  <a:gd name="connsiteX13" fmla="*/ 350289 w 522111"/>
                  <a:gd name="connsiteY13" fmla="*/ 391489 h 522618"/>
                  <a:gd name="connsiteX14" fmla="*/ 270549 w 522111"/>
                  <a:gd name="connsiteY14" fmla="*/ 311671 h 522618"/>
                  <a:gd name="connsiteX15" fmla="*/ 262005 w 522111"/>
                  <a:gd name="connsiteY15" fmla="*/ 302169 h 522618"/>
                  <a:gd name="connsiteX16" fmla="*/ 261056 w 522111"/>
                  <a:gd name="connsiteY16" fmla="*/ 302169 h 522618"/>
                  <a:gd name="connsiteX17" fmla="*/ 256309 w 522111"/>
                  <a:gd name="connsiteY17" fmla="*/ 306920 h 522618"/>
                  <a:gd name="connsiteX18" fmla="*/ 251563 w 522111"/>
                  <a:gd name="connsiteY18" fmla="*/ 311671 h 522618"/>
                  <a:gd name="connsiteX19" fmla="*/ 168974 w 522111"/>
                  <a:gd name="connsiteY19" fmla="*/ 394340 h 522618"/>
                  <a:gd name="connsiteX20" fmla="*/ 127205 w 522111"/>
                  <a:gd name="connsiteY20" fmla="*/ 352530 h 522618"/>
                  <a:gd name="connsiteX21" fmla="*/ 220236 w 522111"/>
                  <a:gd name="connsiteY21" fmla="*/ 259409 h 522618"/>
                  <a:gd name="connsiteX22" fmla="*/ 164228 w 522111"/>
                  <a:gd name="connsiteY22" fmla="*/ 203346 h 522618"/>
                  <a:gd name="connsiteX23" fmla="*/ 164228 w 522111"/>
                  <a:gd name="connsiteY23" fmla="*/ 203346 h 522618"/>
                  <a:gd name="connsiteX24" fmla="*/ 154735 w 522111"/>
                  <a:gd name="connsiteY24" fmla="*/ 193844 h 522618"/>
                  <a:gd name="connsiteX25" fmla="*/ 145242 w 522111"/>
                  <a:gd name="connsiteY25" fmla="*/ 184342 h 522618"/>
                  <a:gd name="connsiteX26" fmla="*/ 131002 w 522111"/>
                  <a:gd name="connsiteY26" fmla="*/ 170089 h 522618"/>
                  <a:gd name="connsiteX27" fmla="*/ 170873 w 522111"/>
                  <a:gd name="connsiteY27" fmla="*/ 130180 h 522618"/>
                  <a:gd name="connsiteX28" fmla="*/ 260106 w 522111"/>
                  <a:gd name="connsiteY28" fmla="*/ 219500 h 522618"/>
                  <a:gd name="connsiteX29" fmla="*/ 353137 w 522111"/>
                  <a:gd name="connsiteY29" fmla="*/ 126379 h 522618"/>
                  <a:gd name="connsiteX30" fmla="*/ 394906 w 522111"/>
                  <a:gd name="connsiteY30" fmla="*/ 168188 h 522618"/>
                  <a:gd name="connsiteX31" fmla="*/ 300926 w 522111"/>
                  <a:gd name="connsiteY31" fmla="*/ 261309 h 522618"/>
                  <a:gd name="connsiteX32" fmla="*/ 390159 w 522111"/>
                  <a:gd name="connsiteY32" fmla="*/ 351580 h 522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522111" h="522618">
                    <a:moveTo>
                      <a:pt x="261056" y="0"/>
                    </a:moveTo>
                    <a:cubicBezTo>
                      <a:pt x="143343" y="0"/>
                      <a:pt x="43667" y="78868"/>
                      <a:pt x="10442" y="186242"/>
                    </a:cubicBezTo>
                    <a:cubicBezTo>
                      <a:pt x="9493" y="189093"/>
                      <a:pt x="8544" y="192894"/>
                      <a:pt x="7594" y="195744"/>
                    </a:cubicBezTo>
                    <a:cubicBezTo>
                      <a:pt x="6645" y="198595"/>
                      <a:pt x="5696" y="202396"/>
                      <a:pt x="5696" y="205247"/>
                    </a:cubicBezTo>
                    <a:cubicBezTo>
                      <a:pt x="1899" y="223301"/>
                      <a:pt x="0" y="242305"/>
                      <a:pt x="0" y="261309"/>
                    </a:cubicBezTo>
                    <a:cubicBezTo>
                      <a:pt x="0" y="309770"/>
                      <a:pt x="13290" y="356331"/>
                      <a:pt x="37022" y="395290"/>
                    </a:cubicBezTo>
                    <a:cubicBezTo>
                      <a:pt x="81639" y="469407"/>
                      <a:pt x="160430" y="518818"/>
                      <a:pt x="251563" y="522619"/>
                    </a:cubicBezTo>
                    <a:cubicBezTo>
                      <a:pt x="254410" y="522619"/>
                      <a:pt x="258208" y="522619"/>
                      <a:pt x="261056" y="522619"/>
                    </a:cubicBezTo>
                    <a:cubicBezTo>
                      <a:pt x="263903" y="522619"/>
                      <a:pt x="267701" y="522619"/>
                      <a:pt x="270549" y="522619"/>
                    </a:cubicBezTo>
                    <a:lnTo>
                      <a:pt x="270549" y="522619"/>
                    </a:lnTo>
                    <a:cubicBezTo>
                      <a:pt x="410095" y="517868"/>
                      <a:pt x="522111" y="405742"/>
                      <a:pt x="522111" y="261309"/>
                    </a:cubicBezTo>
                    <a:cubicBezTo>
                      <a:pt x="522111" y="116877"/>
                      <a:pt x="405348" y="0"/>
                      <a:pt x="261056" y="0"/>
                    </a:cubicBezTo>
                    <a:close/>
                    <a:moveTo>
                      <a:pt x="390159" y="351580"/>
                    </a:moveTo>
                    <a:lnTo>
                      <a:pt x="350289" y="391489"/>
                    </a:lnTo>
                    <a:lnTo>
                      <a:pt x="270549" y="311671"/>
                    </a:lnTo>
                    <a:lnTo>
                      <a:pt x="262005" y="302169"/>
                    </a:lnTo>
                    <a:lnTo>
                      <a:pt x="261056" y="302169"/>
                    </a:lnTo>
                    <a:lnTo>
                      <a:pt x="256309" y="306920"/>
                    </a:lnTo>
                    <a:lnTo>
                      <a:pt x="251563" y="311671"/>
                    </a:lnTo>
                    <a:lnTo>
                      <a:pt x="168974" y="394340"/>
                    </a:lnTo>
                    <a:lnTo>
                      <a:pt x="127205" y="352530"/>
                    </a:lnTo>
                    <a:lnTo>
                      <a:pt x="220236" y="259409"/>
                    </a:lnTo>
                    <a:lnTo>
                      <a:pt x="164228" y="203346"/>
                    </a:lnTo>
                    <a:lnTo>
                      <a:pt x="164228" y="203346"/>
                    </a:lnTo>
                    <a:lnTo>
                      <a:pt x="154735" y="193844"/>
                    </a:lnTo>
                    <a:lnTo>
                      <a:pt x="145242" y="184342"/>
                    </a:lnTo>
                    <a:lnTo>
                      <a:pt x="131002" y="170089"/>
                    </a:lnTo>
                    <a:lnTo>
                      <a:pt x="170873" y="130180"/>
                    </a:lnTo>
                    <a:lnTo>
                      <a:pt x="260106" y="219500"/>
                    </a:lnTo>
                    <a:lnTo>
                      <a:pt x="353137" y="126379"/>
                    </a:lnTo>
                    <a:lnTo>
                      <a:pt x="394906" y="168188"/>
                    </a:lnTo>
                    <a:lnTo>
                      <a:pt x="300926" y="261309"/>
                    </a:lnTo>
                    <a:lnTo>
                      <a:pt x="390159" y="351580"/>
                    </a:lnTo>
                    <a:close/>
                  </a:path>
                </a:pathLst>
              </a:custGeom>
              <a:noFill/>
              <a:ln w="9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SV"/>
              </a:p>
            </p:txBody>
          </p:sp>
          <p:sp>
            <p:nvSpPr>
              <p:cNvPr id="1098" name="Freeform 1097">
                <a:extLst>
                  <a:ext uri="{FF2B5EF4-FFF2-40B4-BE49-F238E27FC236}">
                    <a16:creationId xmlns:a16="http://schemas.microsoft.com/office/drawing/2014/main" id="{793E9DC1-AC9C-B6C9-8236-A8C40F06D822}"/>
                  </a:ext>
                </a:extLst>
              </p:cNvPr>
              <p:cNvSpPr/>
              <p:nvPr/>
            </p:nvSpPr>
            <p:spPr>
              <a:xfrm>
                <a:off x="3883862" y="9054504"/>
                <a:ext cx="1875802" cy="1319849"/>
              </a:xfrm>
              <a:custGeom>
                <a:avLst/>
                <a:gdLst>
                  <a:gd name="connsiteX0" fmla="*/ 1595762 w 1875802"/>
                  <a:gd name="connsiteY0" fmla="*/ 0 h 1319849"/>
                  <a:gd name="connsiteX1" fmla="*/ 1326162 w 1875802"/>
                  <a:gd name="connsiteY1" fmla="*/ 205247 h 1319849"/>
                  <a:gd name="connsiteX2" fmla="*/ 94929 w 1875802"/>
                  <a:gd name="connsiteY2" fmla="*/ 205247 h 1319849"/>
                  <a:gd name="connsiteX3" fmla="*/ 0 w 1875802"/>
                  <a:gd name="connsiteY3" fmla="*/ 300268 h 1319849"/>
                  <a:gd name="connsiteX4" fmla="*/ 0 w 1875802"/>
                  <a:gd name="connsiteY4" fmla="*/ 1224828 h 1319849"/>
                  <a:gd name="connsiteX5" fmla="*/ 94929 w 1875802"/>
                  <a:gd name="connsiteY5" fmla="*/ 1319850 h 1319849"/>
                  <a:gd name="connsiteX6" fmla="*/ 1510325 w 1875802"/>
                  <a:gd name="connsiteY6" fmla="*/ 1319850 h 1319849"/>
                  <a:gd name="connsiteX7" fmla="*/ 1605254 w 1875802"/>
                  <a:gd name="connsiteY7" fmla="*/ 1224828 h 1319849"/>
                  <a:gd name="connsiteX8" fmla="*/ 1605254 w 1875802"/>
                  <a:gd name="connsiteY8" fmla="*/ 560627 h 1319849"/>
                  <a:gd name="connsiteX9" fmla="*/ 1875803 w 1875802"/>
                  <a:gd name="connsiteY9" fmla="*/ 280314 h 1319849"/>
                  <a:gd name="connsiteX10" fmla="*/ 1595762 w 1875802"/>
                  <a:gd name="connsiteY10" fmla="*/ 0 h 1319849"/>
                  <a:gd name="connsiteX11" fmla="*/ 1586269 w 1875802"/>
                  <a:gd name="connsiteY11" fmla="*/ 1224828 h 1319849"/>
                  <a:gd name="connsiteX12" fmla="*/ 1510325 w 1875802"/>
                  <a:gd name="connsiteY12" fmla="*/ 1300845 h 1319849"/>
                  <a:gd name="connsiteX13" fmla="*/ 94929 w 1875802"/>
                  <a:gd name="connsiteY13" fmla="*/ 1300845 h 1319849"/>
                  <a:gd name="connsiteX14" fmla="*/ 18986 w 1875802"/>
                  <a:gd name="connsiteY14" fmla="*/ 1224828 h 1319849"/>
                  <a:gd name="connsiteX15" fmla="*/ 18986 w 1875802"/>
                  <a:gd name="connsiteY15" fmla="*/ 414294 h 1319849"/>
                  <a:gd name="connsiteX16" fmla="*/ 1349895 w 1875802"/>
                  <a:gd name="connsiteY16" fmla="*/ 414294 h 1319849"/>
                  <a:gd name="connsiteX17" fmla="*/ 1586269 w 1875802"/>
                  <a:gd name="connsiteY17" fmla="*/ 560627 h 1319849"/>
                  <a:gd name="connsiteX18" fmla="*/ 1586269 w 1875802"/>
                  <a:gd name="connsiteY18" fmla="*/ 1224828 h 1319849"/>
                  <a:gd name="connsiteX19" fmla="*/ 1605254 w 1875802"/>
                  <a:gd name="connsiteY19" fmla="*/ 541623 h 1319849"/>
                  <a:gd name="connsiteX20" fmla="*/ 1605254 w 1875802"/>
                  <a:gd name="connsiteY20" fmla="*/ 541623 h 1319849"/>
                  <a:gd name="connsiteX21" fmla="*/ 1595762 w 1875802"/>
                  <a:gd name="connsiteY21" fmla="*/ 541623 h 1319849"/>
                  <a:gd name="connsiteX22" fmla="*/ 1586269 w 1875802"/>
                  <a:gd name="connsiteY22" fmla="*/ 541623 h 1319849"/>
                  <a:gd name="connsiteX23" fmla="*/ 1371728 w 1875802"/>
                  <a:gd name="connsiteY23" fmla="*/ 414294 h 1319849"/>
                  <a:gd name="connsiteX24" fmla="*/ 1334706 w 1875802"/>
                  <a:gd name="connsiteY24" fmla="*/ 280314 h 1319849"/>
                  <a:gd name="connsiteX25" fmla="*/ 1340402 w 1875802"/>
                  <a:gd name="connsiteY25" fmla="*/ 224251 h 1319849"/>
                  <a:gd name="connsiteX26" fmla="*/ 1342300 w 1875802"/>
                  <a:gd name="connsiteY26" fmla="*/ 214749 h 1319849"/>
                  <a:gd name="connsiteX27" fmla="*/ 1345148 w 1875802"/>
                  <a:gd name="connsiteY27" fmla="*/ 205247 h 1319849"/>
                  <a:gd name="connsiteX28" fmla="*/ 1595762 w 1875802"/>
                  <a:gd name="connsiteY28" fmla="*/ 19004 h 1319849"/>
                  <a:gd name="connsiteX29" fmla="*/ 1856817 w 1875802"/>
                  <a:gd name="connsiteY29" fmla="*/ 280314 h 1319849"/>
                  <a:gd name="connsiteX30" fmla="*/ 1605254 w 1875802"/>
                  <a:gd name="connsiteY30" fmla="*/ 541623 h 1319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875802" h="1319849">
                    <a:moveTo>
                      <a:pt x="1595762" y="0"/>
                    </a:moveTo>
                    <a:cubicBezTo>
                      <a:pt x="1467607" y="0"/>
                      <a:pt x="1358438" y="87420"/>
                      <a:pt x="1326162" y="205247"/>
                    </a:cubicBezTo>
                    <a:lnTo>
                      <a:pt x="94929" y="205247"/>
                    </a:lnTo>
                    <a:cubicBezTo>
                      <a:pt x="42718" y="205247"/>
                      <a:pt x="0" y="248006"/>
                      <a:pt x="0" y="300268"/>
                    </a:cubicBezTo>
                    <a:lnTo>
                      <a:pt x="0" y="1224828"/>
                    </a:lnTo>
                    <a:cubicBezTo>
                      <a:pt x="0" y="1277090"/>
                      <a:pt x="42718" y="1319850"/>
                      <a:pt x="94929" y="1319850"/>
                    </a:cubicBezTo>
                    <a:lnTo>
                      <a:pt x="1510325" y="1319850"/>
                    </a:lnTo>
                    <a:cubicBezTo>
                      <a:pt x="1562536" y="1319850"/>
                      <a:pt x="1605254" y="1277090"/>
                      <a:pt x="1605254" y="1224828"/>
                    </a:cubicBezTo>
                    <a:lnTo>
                      <a:pt x="1605254" y="560627"/>
                    </a:lnTo>
                    <a:cubicBezTo>
                      <a:pt x="1755243" y="555876"/>
                      <a:pt x="1875803" y="431398"/>
                      <a:pt x="1875803" y="280314"/>
                    </a:cubicBezTo>
                    <a:cubicBezTo>
                      <a:pt x="1875803" y="129229"/>
                      <a:pt x="1750496" y="0"/>
                      <a:pt x="1595762" y="0"/>
                    </a:cubicBezTo>
                    <a:close/>
                    <a:moveTo>
                      <a:pt x="1586269" y="1224828"/>
                    </a:moveTo>
                    <a:cubicBezTo>
                      <a:pt x="1586269" y="1266638"/>
                      <a:pt x="1552094" y="1300845"/>
                      <a:pt x="1510325" y="1300845"/>
                    </a:cubicBezTo>
                    <a:lnTo>
                      <a:pt x="94929" y="1300845"/>
                    </a:lnTo>
                    <a:cubicBezTo>
                      <a:pt x="53160" y="1300845"/>
                      <a:pt x="18986" y="1266638"/>
                      <a:pt x="18986" y="1224828"/>
                    </a:cubicBezTo>
                    <a:lnTo>
                      <a:pt x="18986" y="414294"/>
                    </a:lnTo>
                    <a:lnTo>
                      <a:pt x="1349895" y="414294"/>
                    </a:lnTo>
                    <a:cubicBezTo>
                      <a:pt x="1396410" y="498863"/>
                      <a:pt x="1484694" y="556826"/>
                      <a:pt x="1586269" y="560627"/>
                    </a:cubicBezTo>
                    <a:lnTo>
                      <a:pt x="1586269" y="1224828"/>
                    </a:lnTo>
                    <a:close/>
                    <a:moveTo>
                      <a:pt x="1605254" y="541623"/>
                    </a:moveTo>
                    <a:lnTo>
                      <a:pt x="1605254" y="541623"/>
                    </a:lnTo>
                    <a:cubicBezTo>
                      <a:pt x="1602407" y="541623"/>
                      <a:pt x="1599559" y="541623"/>
                      <a:pt x="1595762" y="541623"/>
                    </a:cubicBezTo>
                    <a:cubicBezTo>
                      <a:pt x="1592914" y="541623"/>
                      <a:pt x="1589116" y="541623"/>
                      <a:pt x="1586269" y="541623"/>
                    </a:cubicBezTo>
                    <a:cubicBezTo>
                      <a:pt x="1495136" y="537822"/>
                      <a:pt x="1415396" y="488411"/>
                      <a:pt x="1371728" y="414294"/>
                    </a:cubicBezTo>
                    <a:cubicBezTo>
                      <a:pt x="1347996" y="375335"/>
                      <a:pt x="1334706" y="328775"/>
                      <a:pt x="1334706" y="280314"/>
                    </a:cubicBezTo>
                    <a:cubicBezTo>
                      <a:pt x="1334706" y="261309"/>
                      <a:pt x="1336605" y="242305"/>
                      <a:pt x="1340402" y="224251"/>
                    </a:cubicBezTo>
                    <a:cubicBezTo>
                      <a:pt x="1341351" y="221400"/>
                      <a:pt x="1342300" y="217599"/>
                      <a:pt x="1342300" y="214749"/>
                    </a:cubicBezTo>
                    <a:cubicBezTo>
                      <a:pt x="1343250" y="211898"/>
                      <a:pt x="1344199" y="208097"/>
                      <a:pt x="1345148" y="205247"/>
                    </a:cubicBezTo>
                    <a:cubicBezTo>
                      <a:pt x="1378373" y="97872"/>
                      <a:pt x="1478049" y="19004"/>
                      <a:pt x="1595762" y="19004"/>
                    </a:cubicBezTo>
                    <a:cubicBezTo>
                      <a:pt x="1740054" y="19004"/>
                      <a:pt x="1856817" y="135881"/>
                      <a:pt x="1856817" y="280314"/>
                    </a:cubicBezTo>
                    <a:cubicBezTo>
                      <a:pt x="1856817" y="424746"/>
                      <a:pt x="1744800" y="536872"/>
                      <a:pt x="1605254" y="5416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SV"/>
              </a:p>
            </p:txBody>
          </p:sp>
          <p:sp>
            <p:nvSpPr>
              <p:cNvPr id="1099" name="Freeform 1098">
                <a:extLst>
                  <a:ext uri="{FF2B5EF4-FFF2-40B4-BE49-F238E27FC236}">
                    <a16:creationId xmlns:a16="http://schemas.microsoft.com/office/drawing/2014/main" id="{99579F9C-7F9E-86AD-AA14-2915DD6932DC}"/>
                  </a:ext>
                </a:extLst>
              </p:cNvPr>
              <p:cNvSpPr/>
              <p:nvPr/>
            </p:nvSpPr>
            <p:spPr>
              <a:xfrm>
                <a:off x="5345773" y="9200837"/>
                <a:ext cx="267700" cy="267960"/>
              </a:xfrm>
              <a:custGeom>
                <a:avLst/>
                <a:gdLst>
                  <a:gd name="connsiteX0" fmla="*/ 225932 w 267700"/>
                  <a:gd name="connsiteY0" fmla="*/ 0 h 267960"/>
                  <a:gd name="connsiteX1" fmla="*/ 132901 w 267700"/>
                  <a:gd name="connsiteY1" fmla="*/ 94071 h 267960"/>
                  <a:gd name="connsiteX2" fmla="*/ 43668 w 267700"/>
                  <a:gd name="connsiteY2" fmla="*/ 4751 h 267960"/>
                  <a:gd name="connsiteX3" fmla="*/ 3797 w 267700"/>
                  <a:gd name="connsiteY3" fmla="*/ 44660 h 267960"/>
                  <a:gd name="connsiteX4" fmla="*/ 18037 w 267700"/>
                  <a:gd name="connsiteY4" fmla="*/ 58913 h 267960"/>
                  <a:gd name="connsiteX5" fmla="*/ 27529 w 267700"/>
                  <a:gd name="connsiteY5" fmla="*/ 68416 h 267960"/>
                  <a:gd name="connsiteX6" fmla="*/ 37022 w 267700"/>
                  <a:gd name="connsiteY6" fmla="*/ 77918 h 267960"/>
                  <a:gd name="connsiteX7" fmla="*/ 37022 w 267700"/>
                  <a:gd name="connsiteY7" fmla="*/ 77918 h 267960"/>
                  <a:gd name="connsiteX8" fmla="*/ 93031 w 267700"/>
                  <a:gd name="connsiteY8" fmla="*/ 133980 h 267960"/>
                  <a:gd name="connsiteX9" fmla="*/ 0 w 267700"/>
                  <a:gd name="connsiteY9" fmla="*/ 226151 h 267960"/>
                  <a:gd name="connsiteX10" fmla="*/ 41769 w 267700"/>
                  <a:gd name="connsiteY10" fmla="*/ 267961 h 267960"/>
                  <a:gd name="connsiteX11" fmla="*/ 124357 w 267700"/>
                  <a:gd name="connsiteY11" fmla="*/ 185292 h 267960"/>
                  <a:gd name="connsiteX12" fmla="*/ 129104 w 267700"/>
                  <a:gd name="connsiteY12" fmla="*/ 180541 h 267960"/>
                  <a:gd name="connsiteX13" fmla="*/ 133850 w 267700"/>
                  <a:gd name="connsiteY13" fmla="*/ 175790 h 267960"/>
                  <a:gd name="connsiteX14" fmla="*/ 134800 w 267700"/>
                  <a:gd name="connsiteY14" fmla="*/ 175790 h 267960"/>
                  <a:gd name="connsiteX15" fmla="*/ 143343 w 267700"/>
                  <a:gd name="connsiteY15" fmla="*/ 184342 h 267960"/>
                  <a:gd name="connsiteX16" fmla="*/ 223084 w 267700"/>
                  <a:gd name="connsiteY16" fmla="*/ 264160 h 267960"/>
                  <a:gd name="connsiteX17" fmla="*/ 262954 w 267700"/>
                  <a:gd name="connsiteY17" fmla="*/ 224251 h 267960"/>
                  <a:gd name="connsiteX18" fmla="*/ 174670 w 267700"/>
                  <a:gd name="connsiteY18" fmla="*/ 135881 h 267960"/>
                  <a:gd name="connsiteX19" fmla="*/ 267701 w 267700"/>
                  <a:gd name="connsiteY19" fmla="*/ 41809 h 267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67700" h="267960">
                    <a:moveTo>
                      <a:pt x="225932" y="0"/>
                    </a:moveTo>
                    <a:lnTo>
                      <a:pt x="132901" y="94071"/>
                    </a:lnTo>
                    <a:lnTo>
                      <a:pt x="43668" y="4751"/>
                    </a:lnTo>
                    <a:lnTo>
                      <a:pt x="3797" y="44660"/>
                    </a:lnTo>
                    <a:lnTo>
                      <a:pt x="18037" y="58913"/>
                    </a:lnTo>
                    <a:lnTo>
                      <a:pt x="27529" y="68416"/>
                    </a:lnTo>
                    <a:lnTo>
                      <a:pt x="37022" y="77918"/>
                    </a:lnTo>
                    <a:lnTo>
                      <a:pt x="37022" y="77918"/>
                    </a:lnTo>
                    <a:lnTo>
                      <a:pt x="93031" y="133980"/>
                    </a:lnTo>
                    <a:lnTo>
                      <a:pt x="0" y="226151"/>
                    </a:lnTo>
                    <a:lnTo>
                      <a:pt x="41769" y="267961"/>
                    </a:lnTo>
                    <a:lnTo>
                      <a:pt x="124357" y="185292"/>
                    </a:lnTo>
                    <a:lnTo>
                      <a:pt x="129104" y="180541"/>
                    </a:lnTo>
                    <a:lnTo>
                      <a:pt x="133850" y="175790"/>
                    </a:lnTo>
                    <a:lnTo>
                      <a:pt x="134800" y="175790"/>
                    </a:lnTo>
                    <a:lnTo>
                      <a:pt x="143343" y="184342"/>
                    </a:lnTo>
                    <a:lnTo>
                      <a:pt x="223084" y="264160"/>
                    </a:lnTo>
                    <a:lnTo>
                      <a:pt x="262954" y="224251"/>
                    </a:lnTo>
                    <a:lnTo>
                      <a:pt x="174670" y="135881"/>
                    </a:lnTo>
                    <a:lnTo>
                      <a:pt x="267701" y="41809"/>
                    </a:lnTo>
                    <a:close/>
                  </a:path>
                </a:pathLst>
              </a:custGeom>
              <a:solidFill>
                <a:srgbClr val="000000"/>
              </a:solidFill>
              <a:ln w="9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SV"/>
              </a:p>
            </p:txBody>
          </p:sp>
          <p:sp>
            <p:nvSpPr>
              <p:cNvPr id="1100" name="Freeform 1099">
                <a:extLst>
                  <a:ext uri="{FF2B5EF4-FFF2-40B4-BE49-F238E27FC236}">
                    <a16:creationId xmlns:a16="http://schemas.microsoft.com/office/drawing/2014/main" id="{27B3662E-B913-AF7C-D5D2-B16F926B1485}"/>
                  </a:ext>
                </a:extLst>
              </p:cNvPr>
              <p:cNvSpPr/>
              <p:nvPr/>
            </p:nvSpPr>
            <p:spPr>
              <a:xfrm>
                <a:off x="4220860" y="9694949"/>
                <a:ext cx="930322" cy="188142"/>
              </a:xfrm>
              <a:custGeom>
                <a:avLst/>
                <a:gdLst>
                  <a:gd name="connsiteX0" fmla="*/ 837276 w 930322"/>
                  <a:gd name="connsiteY0" fmla="*/ 0 h 188142"/>
                  <a:gd name="connsiteX1" fmla="*/ 93980 w 930322"/>
                  <a:gd name="connsiteY1" fmla="*/ 0 h 188142"/>
                  <a:gd name="connsiteX2" fmla="*/ 0 w 930322"/>
                  <a:gd name="connsiteY2" fmla="*/ 94071 h 188142"/>
                  <a:gd name="connsiteX3" fmla="*/ 93980 w 930322"/>
                  <a:gd name="connsiteY3" fmla="*/ 188143 h 188142"/>
                  <a:gd name="connsiteX4" fmla="*/ 836327 w 930322"/>
                  <a:gd name="connsiteY4" fmla="*/ 188143 h 188142"/>
                  <a:gd name="connsiteX5" fmla="*/ 930307 w 930322"/>
                  <a:gd name="connsiteY5" fmla="*/ 94071 h 188142"/>
                  <a:gd name="connsiteX6" fmla="*/ 837276 w 930322"/>
                  <a:gd name="connsiteY6" fmla="*/ 0 h 188142"/>
                  <a:gd name="connsiteX7" fmla="*/ 837276 w 930322"/>
                  <a:gd name="connsiteY7" fmla="*/ 170089 h 188142"/>
                  <a:gd name="connsiteX8" fmla="*/ 93980 w 930322"/>
                  <a:gd name="connsiteY8" fmla="*/ 170089 h 188142"/>
                  <a:gd name="connsiteX9" fmla="*/ 18986 w 930322"/>
                  <a:gd name="connsiteY9" fmla="*/ 95022 h 188142"/>
                  <a:gd name="connsiteX10" fmla="*/ 93980 w 930322"/>
                  <a:gd name="connsiteY10" fmla="*/ 19955 h 188142"/>
                  <a:gd name="connsiteX11" fmla="*/ 836327 w 930322"/>
                  <a:gd name="connsiteY11" fmla="*/ 19955 h 188142"/>
                  <a:gd name="connsiteX12" fmla="*/ 911321 w 930322"/>
                  <a:gd name="connsiteY12" fmla="*/ 95022 h 188142"/>
                  <a:gd name="connsiteX13" fmla="*/ 837276 w 930322"/>
                  <a:gd name="connsiteY13" fmla="*/ 170089 h 188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30322" h="188142">
                    <a:moveTo>
                      <a:pt x="837276" y="0"/>
                    </a:moveTo>
                    <a:lnTo>
                      <a:pt x="93980" y="0"/>
                    </a:lnTo>
                    <a:cubicBezTo>
                      <a:pt x="41769" y="0"/>
                      <a:pt x="0" y="42760"/>
                      <a:pt x="0" y="94071"/>
                    </a:cubicBezTo>
                    <a:cubicBezTo>
                      <a:pt x="0" y="146333"/>
                      <a:pt x="42718" y="188143"/>
                      <a:pt x="93980" y="188143"/>
                    </a:cubicBezTo>
                    <a:lnTo>
                      <a:pt x="836327" y="188143"/>
                    </a:lnTo>
                    <a:cubicBezTo>
                      <a:pt x="888538" y="188143"/>
                      <a:pt x="930307" y="145383"/>
                      <a:pt x="930307" y="94071"/>
                    </a:cubicBezTo>
                    <a:cubicBezTo>
                      <a:pt x="931256" y="42760"/>
                      <a:pt x="889487" y="0"/>
                      <a:pt x="837276" y="0"/>
                    </a:cubicBezTo>
                    <a:close/>
                    <a:moveTo>
                      <a:pt x="837276" y="170089"/>
                    </a:moveTo>
                    <a:lnTo>
                      <a:pt x="93980" y="170089"/>
                    </a:lnTo>
                    <a:cubicBezTo>
                      <a:pt x="52211" y="170089"/>
                      <a:pt x="18986" y="135881"/>
                      <a:pt x="18986" y="95022"/>
                    </a:cubicBezTo>
                    <a:cubicBezTo>
                      <a:pt x="18986" y="54162"/>
                      <a:pt x="53160" y="19955"/>
                      <a:pt x="93980" y="19955"/>
                    </a:cubicBezTo>
                    <a:lnTo>
                      <a:pt x="836327" y="19955"/>
                    </a:lnTo>
                    <a:cubicBezTo>
                      <a:pt x="878096" y="19955"/>
                      <a:pt x="911321" y="54162"/>
                      <a:pt x="911321" y="95022"/>
                    </a:cubicBezTo>
                    <a:cubicBezTo>
                      <a:pt x="911321" y="135881"/>
                      <a:pt x="878096" y="170089"/>
                      <a:pt x="837276" y="1700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SV"/>
              </a:p>
            </p:txBody>
          </p:sp>
          <p:sp>
            <p:nvSpPr>
              <p:cNvPr id="1101" name="Freeform 1100">
                <a:extLst>
                  <a:ext uri="{FF2B5EF4-FFF2-40B4-BE49-F238E27FC236}">
                    <a16:creationId xmlns:a16="http://schemas.microsoft.com/office/drawing/2014/main" id="{01B67D5A-5CE2-1EDD-699F-1E38B7160D92}"/>
                  </a:ext>
                </a:extLst>
              </p:cNvPr>
              <p:cNvSpPr/>
              <p:nvPr/>
            </p:nvSpPr>
            <p:spPr>
              <a:xfrm>
                <a:off x="4220860" y="9939154"/>
                <a:ext cx="930322" cy="188142"/>
              </a:xfrm>
              <a:custGeom>
                <a:avLst/>
                <a:gdLst>
                  <a:gd name="connsiteX0" fmla="*/ 837276 w 930322"/>
                  <a:gd name="connsiteY0" fmla="*/ 0 h 188142"/>
                  <a:gd name="connsiteX1" fmla="*/ 93980 w 930322"/>
                  <a:gd name="connsiteY1" fmla="*/ 0 h 188142"/>
                  <a:gd name="connsiteX2" fmla="*/ 0 w 930322"/>
                  <a:gd name="connsiteY2" fmla="*/ 94071 h 188142"/>
                  <a:gd name="connsiteX3" fmla="*/ 93980 w 930322"/>
                  <a:gd name="connsiteY3" fmla="*/ 188143 h 188142"/>
                  <a:gd name="connsiteX4" fmla="*/ 836327 w 930322"/>
                  <a:gd name="connsiteY4" fmla="*/ 188143 h 188142"/>
                  <a:gd name="connsiteX5" fmla="*/ 930307 w 930322"/>
                  <a:gd name="connsiteY5" fmla="*/ 94071 h 188142"/>
                  <a:gd name="connsiteX6" fmla="*/ 837276 w 930322"/>
                  <a:gd name="connsiteY6" fmla="*/ 0 h 188142"/>
                  <a:gd name="connsiteX7" fmla="*/ 837276 w 930322"/>
                  <a:gd name="connsiteY7" fmla="*/ 169138 h 188142"/>
                  <a:gd name="connsiteX8" fmla="*/ 93980 w 930322"/>
                  <a:gd name="connsiteY8" fmla="*/ 169138 h 188142"/>
                  <a:gd name="connsiteX9" fmla="*/ 18986 w 930322"/>
                  <a:gd name="connsiteY9" fmla="*/ 94071 h 188142"/>
                  <a:gd name="connsiteX10" fmla="*/ 93980 w 930322"/>
                  <a:gd name="connsiteY10" fmla="*/ 19004 h 188142"/>
                  <a:gd name="connsiteX11" fmla="*/ 836327 w 930322"/>
                  <a:gd name="connsiteY11" fmla="*/ 19004 h 188142"/>
                  <a:gd name="connsiteX12" fmla="*/ 911321 w 930322"/>
                  <a:gd name="connsiteY12" fmla="*/ 94071 h 188142"/>
                  <a:gd name="connsiteX13" fmla="*/ 837276 w 930322"/>
                  <a:gd name="connsiteY13" fmla="*/ 169138 h 188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30322" h="188142">
                    <a:moveTo>
                      <a:pt x="837276" y="0"/>
                    </a:moveTo>
                    <a:lnTo>
                      <a:pt x="93980" y="0"/>
                    </a:lnTo>
                    <a:cubicBezTo>
                      <a:pt x="41769" y="0"/>
                      <a:pt x="0" y="42760"/>
                      <a:pt x="0" y="94071"/>
                    </a:cubicBezTo>
                    <a:cubicBezTo>
                      <a:pt x="0" y="146333"/>
                      <a:pt x="42718" y="188143"/>
                      <a:pt x="93980" y="188143"/>
                    </a:cubicBezTo>
                    <a:lnTo>
                      <a:pt x="836327" y="188143"/>
                    </a:lnTo>
                    <a:cubicBezTo>
                      <a:pt x="888538" y="188143"/>
                      <a:pt x="930307" y="145383"/>
                      <a:pt x="930307" y="94071"/>
                    </a:cubicBezTo>
                    <a:cubicBezTo>
                      <a:pt x="931256" y="41810"/>
                      <a:pt x="889487" y="0"/>
                      <a:pt x="837276" y="0"/>
                    </a:cubicBezTo>
                    <a:close/>
                    <a:moveTo>
                      <a:pt x="837276" y="169138"/>
                    </a:moveTo>
                    <a:lnTo>
                      <a:pt x="93980" y="169138"/>
                    </a:lnTo>
                    <a:cubicBezTo>
                      <a:pt x="52211" y="169138"/>
                      <a:pt x="18986" y="134931"/>
                      <a:pt x="18986" y="94071"/>
                    </a:cubicBezTo>
                    <a:cubicBezTo>
                      <a:pt x="18986" y="53212"/>
                      <a:pt x="53160" y="19004"/>
                      <a:pt x="93980" y="19004"/>
                    </a:cubicBezTo>
                    <a:lnTo>
                      <a:pt x="836327" y="19004"/>
                    </a:lnTo>
                    <a:cubicBezTo>
                      <a:pt x="878096" y="19004"/>
                      <a:pt x="911321" y="53212"/>
                      <a:pt x="911321" y="94071"/>
                    </a:cubicBezTo>
                    <a:cubicBezTo>
                      <a:pt x="911321" y="134931"/>
                      <a:pt x="878096" y="169138"/>
                      <a:pt x="837276" y="1691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SV"/>
              </a:p>
            </p:txBody>
          </p:sp>
        </p:grpSp>
      </p:grpSp>
      <p:sp>
        <p:nvSpPr>
          <p:cNvPr id="6" name="Google Shape;208;p24">
            <a:extLst>
              <a:ext uri="{FF2B5EF4-FFF2-40B4-BE49-F238E27FC236}">
                <a16:creationId xmlns:a16="http://schemas.microsoft.com/office/drawing/2014/main" id="{239B4303-2572-3E7F-6C26-DF1F79B79C5E}"/>
              </a:ext>
            </a:extLst>
          </p:cNvPr>
          <p:cNvSpPr txBox="1">
            <a:spLocks/>
          </p:cNvSpPr>
          <p:nvPr/>
        </p:nvSpPr>
        <p:spPr>
          <a:xfrm>
            <a:off x="2193408" y="695376"/>
            <a:ext cx="19819635" cy="151423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b" anchorCtr="0">
            <a:spAutoFit/>
          </a:bodyPr>
          <a:lstStyle>
            <a:lvl1pPr algn="l" defTabSz="18283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79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9600" b="1" dirty="0">
                <a:solidFill>
                  <a:schemeClr val="accent3"/>
                </a:solidFill>
                <a:latin typeface="Space Grotesk"/>
                <a:ea typeface="Space Grotesk"/>
                <a:cs typeface="Space Grotesk"/>
                <a:sym typeface="Space Grotesk"/>
              </a:rPr>
              <a:t>CYBERSECURITY</a:t>
            </a:r>
            <a:r>
              <a:rPr lang="en-US" sz="8000" b="1" dirty="0">
                <a:solidFill>
                  <a:schemeClr val="accent3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463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computer screen with green text&#10;&#10;Description automatically generated">
            <a:extLst>
              <a:ext uri="{FF2B5EF4-FFF2-40B4-BE49-F238E27FC236}">
                <a16:creationId xmlns:a16="http://schemas.microsoft.com/office/drawing/2014/main" id="{AD41F639-8F1B-2CB1-D4A8-ACE440AE667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56" r="28356"/>
          <a:stretch>
            <a:fillRect/>
          </a:stretch>
        </p:blipFill>
        <p:spPr>
          <a:solidFill>
            <a:schemeClr val="bg2">
              <a:lumMod val="90000"/>
            </a:schemeClr>
          </a:solidFill>
        </p:spPr>
      </p:pic>
      <p:pic>
        <p:nvPicPr>
          <p:cNvPr id="3" name="Picture 2" descr="A black padlock with a circuit board&#10;&#10;Description automatically generated">
            <a:extLst>
              <a:ext uri="{FF2B5EF4-FFF2-40B4-BE49-F238E27FC236}">
                <a16:creationId xmlns:a16="http://schemas.microsoft.com/office/drawing/2014/main" id="{924E6524-B51F-00D9-94A2-3F975989CF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4" t="11308" r="26197" b="10290"/>
          <a:stretch/>
        </p:blipFill>
        <p:spPr>
          <a:xfrm>
            <a:off x="9955350" y="668221"/>
            <a:ext cx="13176250" cy="123795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ACCC72-7126-6126-91AB-359F6BF868FA}"/>
              </a:ext>
            </a:extLst>
          </p:cNvPr>
          <p:cNvSpPr txBox="1"/>
          <p:nvPr/>
        </p:nvSpPr>
        <p:spPr>
          <a:xfrm>
            <a:off x="14263224" y="8886092"/>
            <a:ext cx="9917724" cy="4616618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b" anchorCtr="0">
            <a:spAutoFit/>
          </a:bodyPr>
          <a:lstStyle>
            <a:defPPr>
              <a:defRPr lang="en-US"/>
            </a:defPPr>
            <a:lvl1pPr defTabSz="1828343">
              <a:lnSpc>
                <a:spcPct val="90000"/>
              </a:lnSpc>
              <a:spcBef>
                <a:spcPts val="0"/>
              </a:spcBef>
              <a:buNone/>
              <a:defRPr sz="8000" b="1">
                <a:solidFill>
                  <a:schemeClr val="tx2"/>
                </a:solidFill>
                <a:latin typeface="Space Grotesk"/>
                <a:ea typeface="Space Grotesk"/>
                <a:cs typeface="Space Grotesk"/>
              </a:defRPr>
            </a:lvl1pPr>
          </a:lstStyle>
          <a:p>
            <a:pPr algn="r"/>
            <a:r>
              <a:rPr lang="en-US" sz="1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8701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 descr="A black padlock with a circuit board&#10;&#10;Description automatically generated">
            <a:extLst>
              <a:ext uri="{FF2B5EF4-FFF2-40B4-BE49-F238E27FC236}">
                <a16:creationId xmlns:a16="http://schemas.microsoft.com/office/drawing/2014/main" id="{6CB9972E-225F-BF84-C89D-431238A420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4" t="11308" r="26197" b="10290"/>
          <a:stretch/>
        </p:blipFill>
        <p:spPr>
          <a:xfrm>
            <a:off x="-8474870" y="-1862002"/>
            <a:ext cx="16785318" cy="15770406"/>
          </a:xfrm>
          <a:prstGeom prst="rect">
            <a:avLst/>
          </a:prstGeom>
        </p:spPr>
      </p:pic>
      <p:grpSp>
        <p:nvGrpSpPr>
          <p:cNvPr id="6" name="Graphic 1">
            <a:extLst>
              <a:ext uri="{FF2B5EF4-FFF2-40B4-BE49-F238E27FC236}">
                <a16:creationId xmlns:a16="http://schemas.microsoft.com/office/drawing/2014/main" id="{9CDCE472-ED89-BD18-F32C-3F8DF291BF26}"/>
              </a:ext>
            </a:extLst>
          </p:cNvPr>
          <p:cNvGrpSpPr/>
          <p:nvPr/>
        </p:nvGrpSpPr>
        <p:grpSpPr>
          <a:xfrm>
            <a:off x="17726145" y="537959"/>
            <a:ext cx="8148570" cy="7413858"/>
            <a:chOff x="330412" y="4516967"/>
            <a:chExt cx="1648153" cy="1499548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73A1878C-1676-6746-CC73-EEB7A7ECE766}"/>
                </a:ext>
              </a:extLst>
            </p:cNvPr>
            <p:cNvSpPr/>
            <p:nvPr/>
          </p:nvSpPr>
          <p:spPr>
            <a:xfrm>
              <a:off x="349389" y="4535936"/>
              <a:ext cx="1231608" cy="1231128"/>
            </a:xfrm>
            <a:custGeom>
              <a:avLst/>
              <a:gdLst>
                <a:gd name="connsiteX0" fmla="*/ 1231608 w 1231608"/>
                <a:gd name="connsiteY0" fmla="*/ 615564 h 1231128"/>
                <a:gd name="connsiteX1" fmla="*/ 615804 w 1231608"/>
                <a:gd name="connsiteY1" fmla="*/ 0 h 1231128"/>
                <a:gd name="connsiteX2" fmla="*/ 0 w 1231608"/>
                <a:gd name="connsiteY2" fmla="*/ 615564 h 1231128"/>
                <a:gd name="connsiteX3" fmla="*/ 615804 w 1231608"/>
                <a:gd name="connsiteY3" fmla="*/ 1231128 h 1231128"/>
                <a:gd name="connsiteX4" fmla="*/ 1231608 w 1231608"/>
                <a:gd name="connsiteY4" fmla="*/ 615564 h 1231128"/>
                <a:gd name="connsiteX5" fmla="*/ 615804 w 1231608"/>
                <a:gd name="connsiteY5" fmla="*/ 1163786 h 1231128"/>
                <a:gd name="connsiteX6" fmla="*/ 67368 w 1231608"/>
                <a:gd name="connsiteY6" fmla="*/ 615564 h 1231128"/>
                <a:gd name="connsiteX7" fmla="*/ 615804 w 1231608"/>
                <a:gd name="connsiteY7" fmla="*/ 67342 h 1231128"/>
                <a:gd name="connsiteX8" fmla="*/ 1164240 w 1231608"/>
                <a:gd name="connsiteY8" fmla="*/ 615564 h 1231128"/>
                <a:gd name="connsiteX9" fmla="*/ 615804 w 1231608"/>
                <a:gd name="connsiteY9" fmla="*/ 1163786 h 1231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1608" h="1231128">
                  <a:moveTo>
                    <a:pt x="1231608" y="615564"/>
                  </a:moveTo>
                  <a:cubicBezTo>
                    <a:pt x="1231608" y="276008"/>
                    <a:pt x="955493" y="0"/>
                    <a:pt x="615804" y="0"/>
                  </a:cubicBezTo>
                  <a:cubicBezTo>
                    <a:pt x="276116" y="0"/>
                    <a:pt x="0" y="276008"/>
                    <a:pt x="0" y="615564"/>
                  </a:cubicBezTo>
                  <a:cubicBezTo>
                    <a:pt x="0" y="955120"/>
                    <a:pt x="276116" y="1231128"/>
                    <a:pt x="615804" y="1231128"/>
                  </a:cubicBezTo>
                  <a:cubicBezTo>
                    <a:pt x="955493" y="1231128"/>
                    <a:pt x="1231608" y="955120"/>
                    <a:pt x="1231608" y="615564"/>
                  </a:cubicBezTo>
                  <a:close/>
                  <a:moveTo>
                    <a:pt x="615804" y="1163786"/>
                  </a:moveTo>
                  <a:cubicBezTo>
                    <a:pt x="313121" y="1163786"/>
                    <a:pt x="67368" y="918130"/>
                    <a:pt x="67368" y="615564"/>
                  </a:cubicBezTo>
                  <a:cubicBezTo>
                    <a:pt x="67368" y="312999"/>
                    <a:pt x="313121" y="67342"/>
                    <a:pt x="615804" y="67342"/>
                  </a:cubicBezTo>
                  <a:cubicBezTo>
                    <a:pt x="918487" y="67342"/>
                    <a:pt x="1164240" y="312999"/>
                    <a:pt x="1164240" y="615564"/>
                  </a:cubicBezTo>
                  <a:cubicBezTo>
                    <a:pt x="1164240" y="918130"/>
                    <a:pt x="918487" y="1163786"/>
                    <a:pt x="615804" y="1163786"/>
                  </a:cubicBezTo>
                  <a:close/>
                </a:path>
              </a:pathLst>
            </a:custGeom>
            <a:noFill/>
            <a:ln w="94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80C06D7-983D-5858-D15F-248C1E9CAAC1}"/>
                </a:ext>
              </a:extLst>
            </p:cNvPr>
            <p:cNvSpPr/>
            <p:nvPr/>
          </p:nvSpPr>
          <p:spPr>
            <a:xfrm>
              <a:off x="1399766" y="5613411"/>
              <a:ext cx="8539" cy="6639"/>
            </a:xfrm>
            <a:custGeom>
              <a:avLst/>
              <a:gdLst>
                <a:gd name="connsiteX0" fmla="*/ 0 w 8539"/>
                <a:gd name="connsiteY0" fmla="*/ 0 h 6639"/>
                <a:gd name="connsiteX1" fmla="*/ 8540 w 8539"/>
                <a:gd name="connsiteY1" fmla="*/ 6639 h 6639"/>
                <a:gd name="connsiteX2" fmla="*/ 0 w 8539"/>
                <a:gd name="connsiteY2" fmla="*/ 0 h 6639"/>
                <a:gd name="connsiteX3" fmla="*/ 0 w 8539"/>
                <a:gd name="connsiteY3" fmla="*/ 0 h 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9" h="6639">
                  <a:moveTo>
                    <a:pt x="0" y="0"/>
                  </a:moveTo>
                  <a:lnTo>
                    <a:pt x="8540" y="6639"/>
                  </a:lnTo>
                  <a:lnTo>
                    <a:pt x="0" y="0"/>
                  </a:lnTo>
                  <a:cubicBezTo>
                    <a:pt x="949" y="0"/>
                    <a:pt x="0" y="0"/>
                    <a:pt x="0" y="0"/>
                  </a:cubicBezTo>
                  <a:close/>
                </a:path>
              </a:pathLst>
            </a:custGeom>
            <a:noFill/>
            <a:ln w="94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F26CC2D3-D14C-13C9-0288-747E6DDA5434}"/>
                </a:ext>
              </a:extLst>
            </p:cNvPr>
            <p:cNvSpPr/>
            <p:nvPr/>
          </p:nvSpPr>
          <p:spPr>
            <a:xfrm>
              <a:off x="435734" y="4622248"/>
              <a:ext cx="1058917" cy="1058504"/>
            </a:xfrm>
            <a:custGeom>
              <a:avLst/>
              <a:gdLst>
                <a:gd name="connsiteX0" fmla="*/ 529459 w 1058917"/>
                <a:gd name="connsiteY0" fmla="*/ 0 h 1058504"/>
                <a:gd name="connsiteX1" fmla="*/ 0 w 1058917"/>
                <a:gd name="connsiteY1" fmla="*/ 529252 h 1058504"/>
                <a:gd name="connsiteX2" fmla="*/ 529459 w 1058917"/>
                <a:gd name="connsiteY2" fmla="*/ 1058505 h 1058504"/>
                <a:gd name="connsiteX3" fmla="*/ 1058917 w 1058917"/>
                <a:gd name="connsiteY3" fmla="*/ 529252 h 1058504"/>
                <a:gd name="connsiteX4" fmla="*/ 529459 w 1058917"/>
                <a:gd name="connsiteY4" fmla="*/ 0 h 1058504"/>
                <a:gd name="connsiteX5" fmla="*/ 896664 w 1058917"/>
                <a:gd name="connsiteY5" fmla="*/ 609873 h 1058504"/>
                <a:gd name="connsiteX6" fmla="*/ 785648 w 1058917"/>
                <a:gd name="connsiteY6" fmla="*/ 521665 h 1058504"/>
                <a:gd name="connsiteX7" fmla="*/ 662298 w 1058917"/>
                <a:gd name="connsiteY7" fmla="*/ 581419 h 1058504"/>
                <a:gd name="connsiteX8" fmla="*/ 580697 w 1058917"/>
                <a:gd name="connsiteY8" fmla="*/ 653503 h 1058504"/>
                <a:gd name="connsiteX9" fmla="*/ 501942 w 1058917"/>
                <a:gd name="connsiteY9" fmla="*/ 652555 h 1058504"/>
                <a:gd name="connsiteX10" fmla="*/ 326405 w 1058917"/>
                <a:gd name="connsiteY10" fmla="*/ 677215 h 1058504"/>
                <a:gd name="connsiteX11" fmla="*/ 283706 w 1058917"/>
                <a:gd name="connsiteY11" fmla="*/ 811900 h 1058504"/>
                <a:gd name="connsiteX12" fmla="*/ 265678 w 1058917"/>
                <a:gd name="connsiteY12" fmla="*/ 806209 h 1058504"/>
                <a:gd name="connsiteX13" fmla="*/ 312172 w 1058917"/>
                <a:gd name="connsiteY13" fmla="*/ 659194 h 1058504"/>
                <a:gd name="connsiteX14" fmla="*/ 470630 w 1058917"/>
                <a:gd name="connsiteY14" fmla="*/ 637379 h 1058504"/>
                <a:gd name="connsiteX15" fmla="*/ 417494 w 1058917"/>
                <a:gd name="connsiteY15" fmla="*/ 569089 h 1058504"/>
                <a:gd name="connsiteX16" fmla="*/ 257139 w 1058917"/>
                <a:gd name="connsiteY16" fmla="*/ 590904 h 1058504"/>
                <a:gd name="connsiteX17" fmla="*/ 213491 w 1058917"/>
                <a:gd name="connsiteY17" fmla="*/ 726536 h 1058504"/>
                <a:gd name="connsiteX18" fmla="*/ 195463 w 1058917"/>
                <a:gd name="connsiteY18" fmla="*/ 720846 h 1058504"/>
                <a:gd name="connsiteX19" fmla="*/ 241957 w 1058917"/>
                <a:gd name="connsiteY19" fmla="*/ 573831 h 1058504"/>
                <a:gd name="connsiteX20" fmla="*/ 411801 w 1058917"/>
                <a:gd name="connsiteY20" fmla="*/ 550119 h 1058504"/>
                <a:gd name="connsiteX21" fmla="*/ 415597 w 1058917"/>
                <a:gd name="connsiteY21" fmla="*/ 488468 h 1058504"/>
                <a:gd name="connsiteX22" fmla="*/ 233417 w 1058917"/>
                <a:gd name="connsiteY22" fmla="*/ 460962 h 1058504"/>
                <a:gd name="connsiteX23" fmla="*/ 153714 w 1058917"/>
                <a:gd name="connsiteY23" fmla="*/ 578573 h 1058504"/>
                <a:gd name="connsiteX24" fmla="*/ 137583 w 1058917"/>
                <a:gd name="connsiteY24" fmla="*/ 568140 h 1058504"/>
                <a:gd name="connsiteX25" fmla="*/ 223929 w 1058917"/>
                <a:gd name="connsiteY25" fmla="*/ 440095 h 1058504"/>
                <a:gd name="connsiteX26" fmla="*/ 422239 w 1058917"/>
                <a:gd name="connsiteY26" fmla="*/ 469498 h 1058504"/>
                <a:gd name="connsiteX27" fmla="*/ 502891 w 1058917"/>
                <a:gd name="connsiteY27" fmla="*/ 400259 h 1058504"/>
                <a:gd name="connsiteX28" fmla="*/ 589236 w 1058917"/>
                <a:gd name="connsiteY28" fmla="*/ 404053 h 1058504"/>
                <a:gd name="connsiteX29" fmla="*/ 739155 w 1058917"/>
                <a:gd name="connsiteY29" fmla="*/ 269369 h 1058504"/>
                <a:gd name="connsiteX30" fmla="*/ 882431 w 1058917"/>
                <a:gd name="connsiteY30" fmla="*/ 327226 h 1058504"/>
                <a:gd name="connsiteX31" fmla="*/ 874840 w 1058917"/>
                <a:gd name="connsiteY31" fmla="*/ 344299 h 1058504"/>
                <a:gd name="connsiteX32" fmla="*/ 742950 w 1058917"/>
                <a:gd name="connsiteY32" fmla="*/ 291184 h 1058504"/>
                <a:gd name="connsiteX33" fmla="*/ 608213 w 1058917"/>
                <a:gd name="connsiteY33" fmla="*/ 413538 h 1058504"/>
                <a:gd name="connsiteX34" fmla="*/ 654707 w 1058917"/>
                <a:gd name="connsiteY34" fmla="*/ 459065 h 1058504"/>
                <a:gd name="connsiteX35" fmla="*/ 797034 w 1058917"/>
                <a:gd name="connsiteY35" fmla="*/ 389826 h 1058504"/>
                <a:gd name="connsiteX36" fmla="*/ 917539 w 1058917"/>
                <a:gd name="connsiteY36" fmla="*/ 485622 h 1058504"/>
                <a:gd name="connsiteX37" fmla="*/ 906152 w 1058917"/>
                <a:gd name="connsiteY37" fmla="*/ 500798 h 1058504"/>
                <a:gd name="connsiteX38" fmla="*/ 795137 w 1058917"/>
                <a:gd name="connsiteY38" fmla="*/ 412589 h 1058504"/>
                <a:gd name="connsiteX39" fmla="*/ 664195 w 1058917"/>
                <a:gd name="connsiteY39" fmla="*/ 476137 h 1058504"/>
                <a:gd name="connsiteX40" fmla="*/ 668940 w 1058917"/>
                <a:gd name="connsiteY40" fmla="*/ 489416 h 1058504"/>
                <a:gd name="connsiteX41" fmla="*/ 670837 w 1058917"/>
                <a:gd name="connsiteY41" fmla="*/ 556758 h 1058504"/>
                <a:gd name="connsiteX42" fmla="*/ 670837 w 1058917"/>
                <a:gd name="connsiteY42" fmla="*/ 556758 h 1058504"/>
                <a:gd name="connsiteX43" fmla="*/ 788495 w 1058917"/>
                <a:gd name="connsiteY43" fmla="*/ 499849 h 1058504"/>
                <a:gd name="connsiteX44" fmla="*/ 908999 w 1058917"/>
                <a:gd name="connsiteY44" fmla="*/ 595646 h 1058504"/>
                <a:gd name="connsiteX45" fmla="*/ 896664 w 1058917"/>
                <a:gd name="connsiteY45" fmla="*/ 609873 h 105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058917" h="1058504">
                  <a:moveTo>
                    <a:pt x="529459" y="0"/>
                  </a:moveTo>
                  <a:cubicBezTo>
                    <a:pt x="237213" y="0"/>
                    <a:pt x="0" y="237120"/>
                    <a:pt x="0" y="529252"/>
                  </a:cubicBezTo>
                  <a:cubicBezTo>
                    <a:pt x="0" y="821385"/>
                    <a:pt x="237213" y="1058505"/>
                    <a:pt x="529459" y="1058505"/>
                  </a:cubicBezTo>
                  <a:cubicBezTo>
                    <a:pt x="821705" y="1058505"/>
                    <a:pt x="1058917" y="821385"/>
                    <a:pt x="1058917" y="529252"/>
                  </a:cubicBezTo>
                  <a:cubicBezTo>
                    <a:pt x="1058917" y="237120"/>
                    <a:pt x="821705" y="0"/>
                    <a:pt x="529459" y="0"/>
                  </a:cubicBezTo>
                  <a:close/>
                  <a:moveTo>
                    <a:pt x="896664" y="609873"/>
                  </a:moveTo>
                  <a:lnTo>
                    <a:pt x="785648" y="521665"/>
                  </a:lnTo>
                  <a:lnTo>
                    <a:pt x="662298" y="581419"/>
                  </a:lnTo>
                  <a:cubicBezTo>
                    <a:pt x="647116" y="614616"/>
                    <a:pt x="618651" y="641173"/>
                    <a:pt x="580697" y="653503"/>
                  </a:cubicBezTo>
                  <a:cubicBezTo>
                    <a:pt x="554129" y="662040"/>
                    <a:pt x="526612" y="661091"/>
                    <a:pt x="501942" y="652555"/>
                  </a:cubicBezTo>
                  <a:lnTo>
                    <a:pt x="326405" y="677215"/>
                  </a:lnTo>
                  <a:lnTo>
                    <a:pt x="283706" y="811900"/>
                  </a:lnTo>
                  <a:lnTo>
                    <a:pt x="265678" y="806209"/>
                  </a:lnTo>
                  <a:lnTo>
                    <a:pt x="312172" y="659194"/>
                  </a:lnTo>
                  <a:lnTo>
                    <a:pt x="470630" y="637379"/>
                  </a:lnTo>
                  <a:cubicBezTo>
                    <a:pt x="446909" y="622204"/>
                    <a:pt x="427932" y="598492"/>
                    <a:pt x="417494" y="569089"/>
                  </a:cubicBezTo>
                  <a:lnTo>
                    <a:pt x="257139" y="590904"/>
                  </a:lnTo>
                  <a:lnTo>
                    <a:pt x="213491" y="726536"/>
                  </a:lnTo>
                  <a:lnTo>
                    <a:pt x="195463" y="720846"/>
                  </a:lnTo>
                  <a:lnTo>
                    <a:pt x="241957" y="573831"/>
                  </a:lnTo>
                  <a:lnTo>
                    <a:pt x="411801" y="550119"/>
                  </a:lnTo>
                  <a:cubicBezTo>
                    <a:pt x="408006" y="529252"/>
                    <a:pt x="409903" y="508386"/>
                    <a:pt x="415597" y="488468"/>
                  </a:cubicBezTo>
                  <a:lnTo>
                    <a:pt x="233417" y="460962"/>
                  </a:lnTo>
                  <a:lnTo>
                    <a:pt x="153714" y="578573"/>
                  </a:lnTo>
                  <a:lnTo>
                    <a:pt x="137583" y="568140"/>
                  </a:lnTo>
                  <a:lnTo>
                    <a:pt x="223929" y="440095"/>
                  </a:lnTo>
                  <a:lnTo>
                    <a:pt x="422239" y="469498"/>
                  </a:lnTo>
                  <a:cubicBezTo>
                    <a:pt x="437420" y="437250"/>
                    <a:pt x="465886" y="411641"/>
                    <a:pt x="502891" y="400259"/>
                  </a:cubicBezTo>
                  <a:cubicBezTo>
                    <a:pt x="532305" y="391723"/>
                    <a:pt x="562668" y="393620"/>
                    <a:pt x="589236" y="404053"/>
                  </a:cubicBezTo>
                  <a:lnTo>
                    <a:pt x="739155" y="269369"/>
                  </a:lnTo>
                  <a:lnTo>
                    <a:pt x="882431" y="327226"/>
                  </a:lnTo>
                  <a:lnTo>
                    <a:pt x="874840" y="344299"/>
                  </a:lnTo>
                  <a:lnTo>
                    <a:pt x="742950" y="291184"/>
                  </a:lnTo>
                  <a:lnTo>
                    <a:pt x="608213" y="413538"/>
                  </a:lnTo>
                  <a:cubicBezTo>
                    <a:pt x="627190" y="424920"/>
                    <a:pt x="643321" y="440095"/>
                    <a:pt x="654707" y="459065"/>
                  </a:cubicBezTo>
                  <a:lnTo>
                    <a:pt x="797034" y="389826"/>
                  </a:lnTo>
                  <a:lnTo>
                    <a:pt x="917539" y="485622"/>
                  </a:lnTo>
                  <a:lnTo>
                    <a:pt x="906152" y="500798"/>
                  </a:lnTo>
                  <a:lnTo>
                    <a:pt x="795137" y="412589"/>
                  </a:lnTo>
                  <a:lnTo>
                    <a:pt x="664195" y="476137"/>
                  </a:lnTo>
                  <a:cubicBezTo>
                    <a:pt x="666093" y="479931"/>
                    <a:pt x="667991" y="484674"/>
                    <a:pt x="668940" y="489416"/>
                  </a:cubicBezTo>
                  <a:cubicBezTo>
                    <a:pt x="675582" y="512180"/>
                    <a:pt x="676531" y="534943"/>
                    <a:pt x="670837" y="556758"/>
                  </a:cubicBezTo>
                  <a:lnTo>
                    <a:pt x="670837" y="556758"/>
                  </a:lnTo>
                  <a:lnTo>
                    <a:pt x="788495" y="499849"/>
                  </a:lnTo>
                  <a:lnTo>
                    <a:pt x="908999" y="595646"/>
                  </a:lnTo>
                  <a:lnTo>
                    <a:pt x="896664" y="609873"/>
                  </a:lnTo>
                  <a:close/>
                </a:path>
              </a:pathLst>
            </a:custGeom>
            <a:noFill/>
            <a:ln w="94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87BCB03-CC1A-76E8-AA96-882D3FF2101E}"/>
                </a:ext>
              </a:extLst>
            </p:cNvPr>
            <p:cNvSpPr/>
            <p:nvPr/>
          </p:nvSpPr>
          <p:spPr>
            <a:xfrm>
              <a:off x="1523117" y="5541326"/>
              <a:ext cx="428880" cy="448631"/>
            </a:xfrm>
            <a:custGeom>
              <a:avLst/>
              <a:gdLst>
                <a:gd name="connsiteX0" fmla="*/ 35107 w 428880"/>
                <a:gd name="connsiteY0" fmla="*/ 0 h 448631"/>
                <a:gd name="connsiteX1" fmla="*/ 0 w 428880"/>
                <a:gd name="connsiteY1" fmla="*/ 173572 h 448631"/>
                <a:gd name="connsiteX2" fmla="*/ 334944 w 428880"/>
                <a:gd name="connsiteY2" fmla="*/ 448632 h 448631"/>
                <a:gd name="connsiteX3" fmla="*/ 428880 w 428880"/>
                <a:gd name="connsiteY3" fmla="*/ 333865 h 448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8880" h="448631">
                  <a:moveTo>
                    <a:pt x="35107" y="0"/>
                  </a:moveTo>
                  <a:lnTo>
                    <a:pt x="0" y="173572"/>
                  </a:lnTo>
                  <a:lnTo>
                    <a:pt x="334944" y="448632"/>
                  </a:lnTo>
                  <a:lnTo>
                    <a:pt x="428880" y="333865"/>
                  </a:lnTo>
                  <a:close/>
                </a:path>
              </a:pathLst>
            </a:custGeom>
            <a:noFill/>
            <a:ln w="94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B85EDB94-06EA-31C3-F72F-58DB971A749F}"/>
                </a:ext>
              </a:extLst>
            </p:cNvPr>
            <p:cNvSpPr/>
            <p:nvPr/>
          </p:nvSpPr>
          <p:spPr>
            <a:xfrm>
              <a:off x="330412" y="4516967"/>
              <a:ext cx="1648153" cy="1499548"/>
            </a:xfrm>
            <a:custGeom>
              <a:avLst/>
              <a:gdLst>
                <a:gd name="connsiteX0" fmla="*/ 1180370 w 1648153"/>
                <a:gd name="connsiteY0" fmla="*/ 958914 h 1499548"/>
                <a:gd name="connsiteX1" fmla="*/ 1269562 w 1648153"/>
                <a:gd name="connsiteY1" fmla="*/ 634534 h 1499548"/>
                <a:gd name="connsiteX2" fmla="*/ 1269562 w 1648153"/>
                <a:gd name="connsiteY2" fmla="*/ 634534 h 1499548"/>
                <a:gd name="connsiteX3" fmla="*/ 634781 w 1648153"/>
                <a:gd name="connsiteY3" fmla="*/ 0 h 1499548"/>
                <a:gd name="connsiteX4" fmla="*/ 0 w 1648153"/>
                <a:gd name="connsiteY4" fmla="*/ 634534 h 1499548"/>
                <a:gd name="connsiteX5" fmla="*/ 634781 w 1648153"/>
                <a:gd name="connsiteY5" fmla="*/ 1269068 h 1499548"/>
                <a:gd name="connsiteX6" fmla="*/ 1055122 w 1648153"/>
                <a:gd name="connsiteY6" fmla="*/ 1108774 h 1499548"/>
                <a:gd name="connsiteX7" fmla="*/ 1530496 w 1648153"/>
                <a:gd name="connsiteY7" fmla="*/ 1499549 h 1499548"/>
                <a:gd name="connsiteX8" fmla="*/ 1648153 w 1648153"/>
                <a:gd name="connsiteY8" fmla="*/ 1355379 h 1499548"/>
                <a:gd name="connsiteX9" fmla="*/ 1180370 w 1648153"/>
                <a:gd name="connsiteY9" fmla="*/ 958914 h 1499548"/>
                <a:gd name="connsiteX10" fmla="*/ 634781 w 1648153"/>
                <a:gd name="connsiteY10" fmla="*/ 1250098 h 1499548"/>
                <a:gd name="connsiteX11" fmla="*/ 18977 w 1648153"/>
                <a:gd name="connsiteY11" fmla="*/ 634534 h 1499548"/>
                <a:gd name="connsiteX12" fmla="*/ 634781 w 1648153"/>
                <a:gd name="connsiteY12" fmla="*/ 18970 h 1499548"/>
                <a:gd name="connsiteX13" fmla="*/ 1250585 w 1648153"/>
                <a:gd name="connsiteY13" fmla="*/ 634534 h 1499548"/>
                <a:gd name="connsiteX14" fmla="*/ 634781 w 1648153"/>
                <a:gd name="connsiteY14" fmla="*/ 1250098 h 1499548"/>
                <a:gd name="connsiteX15" fmla="*/ 1069355 w 1648153"/>
                <a:gd name="connsiteY15" fmla="*/ 1096444 h 1499548"/>
                <a:gd name="connsiteX16" fmla="*/ 1069355 w 1648153"/>
                <a:gd name="connsiteY16" fmla="*/ 1096444 h 1499548"/>
                <a:gd name="connsiteX17" fmla="*/ 1077894 w 1648153"/>
                <a:gd name="connsiteY17" fmla="*/ 1103084 h 1499548"/>
                <a:gd name="connsiteX18" fmla="*/ 1069355 w 1648153"/>
                <a:gd name="connsiteY18" fmla="*/ 1096444 h 1499548"/>
                <a:gd name="connsiteX19" fmla="*/ 1527649 w 1648153"/>
                <a:gd name="connsiteY19" fmla="*/ 1472991 h 1499548"/>
                <a:gd name="connsiteX20" fmla="*/ 1192705 w 1648153"/>
                <a:gd name="connsiteY20" fmla="*/ 1197932 h 1499548"/>
                <a:gd name="connsiteX21" fmla="*/ 1227813 w 1648153"/>
                <a:gd name="connsiteY21" fmla="*/ 1024360 h 1499548"/>
                <a:gd name="connsiteX22" fmla="*/ 1621586 w 1648153"/>
                <a:gd name="connsiteY22" fmla="*/ 1358225 h 1499548"/>
                <a:gd name="connsiteX23" fmla="*/ 1527649 w 1648153"/>
                <a:gd name="connsiteY23" fmla="*/ 1472991 h 149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48153" h="1499548">
                  <a:moveTo>
                    <a:pt x="1180370" y="958914"/>
                  </a:moveTo>
                  <a:cubicBezTo>
                    <a:pt x="1237301" y="864066"/>
                    <a:pt x="1269562" y="753094"/>
                    <a:pt x="1269562" y="634534"/>
                  </a:cubicBezTo>
                  <a:lnTo>
                    <a:pt x="1269562" y="634534"/>
                  </a:lnTo>
                  <a:cubicBezTo>
                    <a:pt x="1269562" y="284544"/>
                    <a:pt x="984907" y="0"/>
                    <a:pt x="634781" y="0"/>
                  </a:cubicBezTo>
                  <a:cubicBezTo>
                    <a:pt x="284655" y="0"/>
                    <a:pt x="0" y="284544"/>
                    <a:pt x="0" y="634534"/>
                  </a:cubicBezTo>
                  <a:cubicBezTo>
                    <a:pt x="0" y="984523"/>
                    <a:pt x="284655" y="1269068"/>
                    <a:pt x="634781" y="1269068"/>
                  </a:cubicBezTo>
                  <a:cubicBezTo>
                    <a:pt x="796086" y="1269068"/>
                    <a:pt x="943158" y="1208365"/>
                    <a:pt x="1055122" y="1108774"/>
                  </a:cubicBezTo>
                  <a:lnTo>
                    <a:pt x="1530496" y="1499549"/>
                  </a:lnTo>
                  <a:lnTo>
                    <a:pt x="1648153" y="1355379"/>
                  </a:lnTo>
                  <a:lnTo>
                    <a:pt x="1180370" y="958914"/>
                  </a:lnTo>
                  <a:close/>
                  <a:moveTo>
                    <a:pt x="634781" y="1250098"/>
                  </a:moveTo>
                  <a:cubicBezTo>
                    <a:pt x="295093" y="1250098"/>
                    <a:pt x="18977" y="974090"/>
                    <a:pt x="18977" y="634534"/>
                  </a:cubicBezTo>
                  <a:cubicBezTo>
                    <a:pt x="18977" y="294978"/>
                    <a:pt x="295093" y="18970"/>
                    <a:pt x="634781" y="18970"/>
                  </a:cubicBezTo>
                  <a:cubicBezTo>
                    <a:pt x="974470" y="18970"/>
                    <a:pt x="1250585" y="294978"/>
                    <a:pt x="1250585" y="634534"/>
                  </a:cubicBezTo>
                  <a:cubicBezTo>
                    <a:pt x="1250585" y="974090"/>
                    <a:pt x="974470" y="1250098"/>
                    <a:pt x="634781" y="1250098"/>
                  </a:cubicBezTo>
                  <a:close/>
                  <a:moveTo>
                    <a:pt x="1069355" y="1096444"/>
                  </a:moveTo>
                  <a:cubicBezTo>
                    <a:pt x="1069355" y="1096444"/>
                    <a:pt x="1070304" y="1096444"/>
                    <a:pt x="1069355" y="1096444"/>
                  </a:cubicBezTo>
                  <a:lnTo>
                    <a:pt x="1077894" y="1103084"/>
                  </a:lnTo>
                  <a:lnTo>
                    <a:pt x="1069355" y="1096444"/>
                  </a:lnTo>
                  <a:close/>
                  <a:moveTo>
                    <a:pt x="1527649" y="1472991"/>
                  </a:moveTo>
                  <a:lnTo>
                    <a:pt x="1192705" y="1197932"/>
                  </a:lnTo>
                  <a:lnTo>
                    <a:pt x="1227813" y="1024360"/>
                  </a:lnTo>
                  <a:lnTo>
                    <a:pt x="1621586" y="1358225"/>
                  </a:lnTo>
                  <a:lnTo>
                    <a:pt x="1527649" y="1472991"/>
                  </a:lnTo>
                  <a:close/>
                </a:path>
              </a:pathLst>
            </a:custGeom>
            <a:solidFill>
              <a:schemeClr val="accent1"/>
            </a:solidFill>
            <a:ln w="94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936FFB0-6C4B-363F-0FFC-313783775C2C}"/>
                </a:ext>
              </a:extLst>
            </p:cNvPr>
            <p:cNvSpPr/>
            <p:nvPr/>
          </p:nvSpPr>
          <p:spPr>
            <a:xfrm>
              <a:off x="416757" y="4603278"/>
              <a:ext cx="1096871" cy="1096444"/>
            </a:xfrm>
            <a:custGeom>
              <a:avLst/>
              <a:gdLst>
                <a:gd name="connsiteX0" fmla="*/ 548436 w 1096871"/>
                <a:gd name="connsiteY0" fmla="*/ 0 h 1096444"/>
                <a:gd name="connsiteX1" fmla="*/ 0 w 1096871"/>
                <a:gd name="connsiteY1" fmla="*/ 548222 h 1096444"/>
                <a:gd name="connsiteX2" fmla="*/ 548436 w 1096871"/>
                <a:gd name="connsiteY2" fmla="*/ 1096444 h 1096444"/>
                <a:gd name="connsiteX3" fmla="*/ 1096871 w 1096871"/>
                <a:gd name="connsiteY3" fmla="*/ 548222 h 1096444"/>
                <a:gd name="connsiteX4" fmla="*/ 548436 w 1096871"/>
                <a:gd name="connsiteY4" fmla="*/ 0 h 1096444"/>
                <a:gd name="connsiteX5" fmla="*/ 548436 w 1096871"/>
                <a:gd name="connsiteY5" fmla="*/ 1077474 h 1096444"/>
                <a:gd name="connsiteX6" fmla="*/ 18977 w 1096871"/>
                <a:gd name="connsiteY6" fmla="*/ 548222 h 1096444"/>
                <a:gd name="connsiteX7" fmla="*/ 548436 w 1096871"/>
                <a:gd name="connsiteY7" fmla="*/ 18970 h 1096444"/>
                <a:gd name="connsiteX8" fmla="*/ 1077894 w 1096871"/>
                <a:gd name="connsiteY8" fmla="*/ 548222 h 1096444"/>
                <a:gd name="connsiteX9" fmla="*/ 548436 w 1096871"/>
                <a:gd name="connsiteY9" fmla="*/ 1077474 h 1096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96871" h="1096444">
                  <a:moveTo>
                    <a:pt x="548436" y="0"/>
                  </a:moveTo>
                  <a:cubicBezTo>
                    <a:pt x="245752" y="0"/>
                    <a:pt x="0" y="245657"/>
                    <a:pt x="0" y="548222"/>
                  </a:cubicBezTo>
                  <a:cubicBezTo>
                    <a:pt x="0" y="850788"/>
                    <a:pt x="245752" y="1096444"/>
                    <a:pt x="548436" y="1096444"/>
                  </a:cubicBezTo>
                  <a:cubicBezTo>
                    <a:pt x="851119" y="1096444"/>
                    <a:pt x="1096871" y="850788"/>
                    <a:pt x="1096871" y="548222"/>
                  </a:cubicBezTo>
                  <a:cubicBezTo>
                    <a:pt x="1096871" y="245657"/>
                    <a:pt x="851119" y="0"/>
                    <a:pt x="548436" y="0"/>
                  </a:cubicBezTo>
                  <a:close/>
                  <a:moveTo>
                    <a:pt x="548436" y="1077474"/>
                  </a:moveTo>
                  <a:cubicBezTo>
                    <a:pt x="256190" y="1077474"/>
                    <a:pt x="18977" y="840354"/>
                    <a:pt x="18977" y="548222"/>
                  </a:cubicBezTo>
                  <a:cubicBezTo>
                    <a:pt x="18977" y="256090"/>
                    <a:pt x="256190" y="18970"/>
                    <a:pt x="548436" y="18970"/>
                  </a:cubicBezTo>
                  <a:cubicBezTo>
                    <a:pt x="840682" y="18970"/>
                    <a:pt x="1077894" y="256090"/>
                    <a:pt x="1077894" y="548222"/>
                  </a:cubicBezTo>
                  <a:cubicBezTo>
                    <a:pt x="1077894" y="840354"/>
                    <a:pt x="840682" y="1077474"/>
                    <a:pt x="548436" y="1077474"/>
                  </a:cubicBezTo>
                  <a:close/>
                </a:path>
              </a:pathLst>
            </a:custGeom>
            <a:solidFill>
              <a:schemeClr val="accent1"/>
            </a:solidFill>
            <a:ln w="94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C6EC822C-A0F5-6880-0F99-E4121051633D}"/>
                </a:ext>
              </a:extLst>
            </p:cNvPr>
            <p:cNvSpPr/>
            <p:nvPr/>
          </p:nvSpPr>
          <p:spPr>
            <a:xfrm>
              <a:off x="574266" y="4891617"/>
              <a:ext cx="778057" cy="542531"/>
            </a:xfrm>
            <a:custGeom>
              <a:avLst/>
              <a:gdLst>
                <a:gd name="connsiteX0" fmla="*/ 532305 w 778057"/>
                <a:gd name="connsiteY0" fmla="*/ 286441 h 542531"/>
                <a:gd name="connsiteX1" fmla="*/ 532305 w 778057"/>
                <a:gd name="connsiteY1" fmla="*/ 286441 h 542531"/>
                <a:gd name="connsiteX2" fmla="*/ 529459 w 778057"/>
                <a:gd name="connsiteY2" fmla="*/ 219099 h 542531"/>
                <a:gd name="connsiteX3" fmla="*/ 524714 w 778057"/>
                <a:gd name="connsiteY3" fmla="*/ 205820 h 542531"/>
                <a:gd name="connsiteX4" fmla="*/ 655656 w 778057"/>
                <a:gd name="connsiteY4" fmla="*/ 142272 h 542531"/>
                <a:gd name="connsiteX5" fmla="*/ 766671 w 778057"/>
                <a:gd name="connsiteY5" fmla="*/ 230481 h 542531"/>
                <a:gd name="connsiteX6" fmla="*/ 778057 w 778057"/>
                <a:gd name="connsiteY6" fmla="*/ 215305 h 542531"/>
                <a:gd name="connsiteX7" fmla="*/ 659451 w 778057"/>
                <a:gd name="connsiteY7" fmla="*/ 120457 h 542531"/>
                <a:gd name="connsiteX8" fmla="*/ 517124 w 778057"/>
                <a:gd name="connsiteY8" fmla="*/ 189696 h 542531"/>
                <a:gd name="connsiteX9" fmla="*/ 470630 w 778057"/>
                <a:gd name="connsiteY9" fmla="*/ 144169 h 542531"/>
                <a:gd name="connsiteX10" fmla="*/ 604418 w 778057"/>
                <a:gd name="connsiteY10" fmla="*/ 21815 h 542531"/>
                <a:gd name="connsiteX11" fmla="*/ 736308 w 778057"/>
                <a:gd name="connsiteY11" fmla="*/ 74930 h 542531"/>
                <a:gd name="connsiteX12" fmla="*/ 743899 w 778057"/>
                <a:gd name="connsiteY12" fmla="*/ 57857 h 542531"/>
                <a:gd name="connsiteX13" fmla="*/ 600622 w 778057"/>
                <a:gd name="connsiteY13" fmla="*/ 0 h 542531"/>
                <a:gd name="connsiteX14" fmla="*/ 451653 w 778057"/>
                <a:gd name="connsiteY14" fmla="*/ 135633 h 542531"/>
                <a:gd name="connsiteX15" fmla="*/ 365307 w 778057"/>
                <a:gd name="connsiteY15" fmla="*/ 131839 h 542531"/>
                <a:gd name="connsiteX16" fmla="*/ 284655 w 778057"/>
                <a:gd name="connsiteY16" fmla="*/ 201078 h 542531"/>
                <a:gd name="connsiteX17" fmla="*/ 86345 w 778057"/>
                <a:gd name="connsiteY17" fmla="*/ 171675 h 542531"/>
                <a:gd name="connsiteX18" fmla="*/ 0 w 778057"/>
                <a:gd name="connsiteY18" fmla="*/ 299720 h 542531"/>
                <a:gd name="connsiteX19" fmla="*/ 16130 w 778057"/>
                <a:gd name="connsiteY19" fmla="*/ 310153 h 542531"/>
                <a:gd name="connsiteX20" fmla="*/ 95834 w 778057"/>
                <a:gd name="connsiteY20" fmla="*/ 192542 h 542531"/>
                <a:gd name="connsiteX21" fmla="*/ 278013 w 778057"/>
                <a:gd name="connsiteY21" fmla="*/ 219099 h 542531"/>
                <a:gd name="connsiteX22" fmla="*/ 274218 w 778057"/>
                <a:gd name="connsiteY22" fmla="*/ 280750 h 542531"/>
                <a:gd name="connsiteX23" fmla="*/ 104374 w 778057"/>
                <a:gd name="connsiteY23" fmla="*/ 304462 h 542531"/>
                <a:gd name="connsiteX24" fmla="*/ 57880 w 778057"/>
                <a:gd name="connsiteY24" fmla="*/ 451477 h 542531"/>
                <a:gd name="connsiteX25" fmla="*/ 75908 w 778057"/>
                <a:gd name="connsiteY25" fmla="*/ 457168 h 542531"/>
                <a:gd name="connsiteX26" fmla="*/ 119555 w 778057"/>
                <a:gd name="connsiteY26" fmla="*/ 321535 h 542531"/>
                <a:gd name="connsiteX27" fmla="*/ 279911 w 778057"/>
                <a:gd name="connsiteY27" fmla="*/ 299720 h 542531"/>
                <a:gd name="connsiteX28" fmla="*/ 333047 w 778057"/>
                <a:gd name="connsiteY28" fmla="*/ 368011 h 542531"/>
                <a:gd name="connsiteX29" fmla="*/ 173640 w 778057"/>
                <a:gd name="connsiteY29" fmla="*/ 389826 h 542531"/>
                <a:gd name="connsiteX30" fmla="*/ 127146 w 778057"/>
                <a:gd name="connsiteY30" fmla="*/ 536840 h 542531"/>
                <a:gd name="connsiteX31" fmla="*/ 145174 w 778057"/>
                <a:gd name="connsiteY31" fmla="*/ 542531 h 542531"/>
                <a:gd name="connsiteX32" fmla="*/ 188821 w 778057"/>
                <a:gd name="connsiteY32" fmla="*/ 406898 h 542531"/>
                <a:gd name="connsiteX33" fmla="*/ 363410 w 778057"/>
                <a:gd name="connsiteY33" fmla="*/ 382238 h 542531"/>
                <a:gd name="connsiteX34" fmla="*/ 442164 w 778057"/>
                <a:gd name="connsiteY34" fmla="*/ 383186 h 542531"/>
                <a:gd name="connsiteX35" fmla="*/ 523766 w 778057"/>
                <a:gd name="connsiteY35" fmla="*/ 311102 h 542531"/>
                <a:gd name="connsiteX36" fmla="*/ 647116 w 778057"/>
                <a:gd name="connsiteY36" fmla="*/ 251347 h 542531"/>
                <a:gd name="connsiteX37" fmla="*/ 758132 w 778057"/>
                <a:gd name="connsiteY37" fmla="*/ 339556 h 542531"/>
                <a:gd name="connsiteX38" fmla="*/ 769518 w 778057"/>
                <a:gd name="connsiteY38" fmla="*/ 324380 h 542531"/>
                <a:gd name="connsiteX39" fmla="*/ 649963 w 778057"/>
                <a:gd name="connsiteY39" fmla="*/ 229532 h 542531"/>
                <a:gd name="connsiteX40" fmla="*/ 532305 w 778057"/>
                <a:gd name="connsiteY40" fmla="*/ 286441 h 54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78057" h="542531">
                  <a:moveTo>
                    <a:pt x="532305" y="286441"/>
                  </a:moveTo>
                  <a:lnTo>
                    <a:pt x="532305" y="286441"/>
                  </a:lnTo>
                  <a:cubicBezTo>
                    <a:pt x="537049" y="264626"/>
                    <a:pt x="537049" y="241863"/>
                    <a:pt x="529459" y="219099"/>
                  </a:cubicBezTo>
                  <a:cubicBezTo>
                    <a:pt x="528510" y="214357"/>
                    <a:pt x="526612" y="210563"/>
                    <a:pt x="524714" y="205820"/>
                  </a:cubicBezTo>
                  <a:lnTo>
                    <a:pt x="655656" y="142272"/>
                  </a:lnTo>
                  <a:lnTo>
                    <a:pt x="766671" y="230481"/>
                  </a:lnTo>
                  <a:lnTo>
                    <a:pt x="778057" y="215305"/>
                  </a:lnTo>
                  <a:lnTo>
                    <a:pt x="659451" y="120457"/>
                  </a:lnTo>
                  <a:lnTo>
                    <a:pt x="517124" y="189696"/>
                  </a:lnTo>
                  <a:cubicBezTo>
                    <a:pt x="505737" y="170727"/>
                    <a:pt x="489607" y="154602"/>
                    <a:pt x="470630" y="144169"/>
                  </a:cubicBezTo>
                  <a:lnTo>
                    <a:pt x="604418" y="21815"/>
                  </a:lnTo>
                  <a:lnTo>
                    <a:pt x="736308" y="74930"/>
                  </a:lnTo>
                  <a:lnTo>
                    <a:pt x="743899" y="57857"/>
                  </a:lnTo>
                  <a:lnTo>
                    <a:pt x="600622" y="0"/>
                  </a:lnTo>
                  <a:lnTo>
                    <a:pt x="451653" y="135633"/>
                  </a:lnTo>
                  <a:cubicBezTo>
                    <a:pt x="425085" y="125200"/>
                    <a:pt x="394722" y="123303"/>
                    <a:pt x="365307" y="131839"/>
                  </a:cubicBezTo>
                  <a:cubicBezTo>
                    <a:pt x="328302" y="143221"/>
                    <a:pt x="299837" y="168830"/>
                    <a:pt x="284655" y="201078"/>
                  </a:cubicBezTo>
                  <a:lnTo>
                    <a:pt x="86345" y="171675"/>
                  </a:lnTo>
                  <a:lnTo>
                    <a:pt x="0" y="299720"/>
                  </a:lnTo>
                  <a:lnTo>
                    <a:pt x="16130" y="310153"/>
                  </a:lnTo>
                  <a:lnTo>
                    <a:pt x="95834" y="192542"/>
                  </a:lnTo>
                  <a:lnTo>
                    <a:pt x="278013" y="219099"/>
                  </a:lnTo>
                  <a:cubicBezTo>
                    <a:pt x="272320" y="238069"/>
                    <a:pt x="270422" y="259884"/>
                    <a:pt x="274218" y="280750"/>
                  </a:cubicBezTo>
                  <a:lnTo>
                    <a:pt x="104374" y="304462"/>
                  </a:lnTo>
                  <a:lnTo>
                    <a:pt x="57880" y="451477"/>
                  </a:lnTo>
                  <a:lnTo>
                    <a:pt x="75908" y="457168"/>
                  </a:lnTo>
                  <a:lnTo>
                    <a:pt x="119555" y="321535"/>
                  </a:lnTo>
                  <a:lnTo>
                    <a:pt x="279911" y="299720"/>
                  </a:lnTo>
                  <a:cubicBezTo>
                    <a:pt x="289399" y="329123"/>
                    <a:pt x="308376" y="352835"/>
                    <a:pt x="333047" y="368011"/>
                  </a:cubicBezTo>
                  <a:lnTo>
                    <a:pt x="173640" y="389826"/>
                  </a:lnTo>
                  <a:lnTo>
                    <a:pt x="127146" y="536840"/>
                  </a:lnTo>
                  <a:lnTo>
                    <a:pt x="145174" y="542531"/>
                  </a:lnTo>
                  <a:lnTo>
                    <a:pt x="188821" y="406898"/>
                  </a:lnTo>
                  <a:lnTo>
                    <a:pt x="363410" y="382238"/>
                  </a:lnTo>
                  <a:cubicBezTo>
                    <a:pt x="388080" y="390774"/>
                    <a:pt x="415597" y="391723"/>
                    <a:pt x="442164" y="383186"/>
                  </a:cubicBezTo>
                  <a:cubicBezTo>
                    <a:pt x="480118" y="371805"/>
                    <a:pt x="508584" y="345247"/>
                    <a:pt x="523766" y="311102"/>
                  </a:cubicBezTo>
                  <a:lnTo>
                    <a:pt x="647116" y="251347"/>
                  </a:lnTo>
                  <a:lnTo>
                    <a:pt x="758132" y="339556"/>
                  </a:lnTo>
                  <a:lnTo>
                    <a:pt x="769518" y="324380"/>
                  </a:lnTo>
                  <a:lnTo>
                    <a:pt x="649963" y="229532"/>
                  </a:lnTo>
                  <a:lnTo>
                    <a:pt x="532305" y="286441"/>
                  </a:lnTo>
                  <a:close/>
                </a:path>
              </a:pathLst>
            </a:custGeom>
            <a:solidFill>
              <a:schemeClr val="bg2"/>
            </a:solidFill>
            <a:ln w="94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</p:grpSp>
      <p:grpSp>
        <p:nvGrpSpPr>
          <p:cNvPr id="44" name="Graphic 23">
            <a:extLst>
              <a:ext uri="{FF2B5EF4-FFF2-40B4-BE49-F238E27FC236}">
                <a16:creationId xmlns:a16="http://schemas.microsoft.com/office/drawing/2014/main" id="{9F7A28A3-0021-522A-0FCD-86B818700704}"/>
              </a:ext>
            </a:extLst>
          </p:cNvPr>
          <p:cNvGrpSpPr/>
          <p:nvPr/>
        </p:nvGrpSpPr>
        <p:grpSpPr>
          <a:xfrm>
            <a:off x="689999" y="9660644"/>
            <a:ext cx="4070287" cy="3034594"/>
            <a:chOff x="6270625" y="10452100"/>
            <a:chExt cx="1850396" cy="1379559"/>
          </a:xfrm>
        </p:grpSpPr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80224F64-E9E3-4B30-CC40-AB77F3192F96}"/>
                </a:ext>
              </a:extLst>
            </p:cNvPr>
            <p:cNvSpPr/>
            <p:nvPr/>
          </p:nvSpPr>
          <p:spPr>
            <a:xfrm>
              <a:off x="7590411" y="10680604"/>
              <a:ext cx="448835" cy="386845"/>
            </a:xfrm>
            <a:custGeom>
              <a:avLst/>
              <a:gdLst>
                <a:gd name="connsiteX0" fmla="*/ 60880 w 448835"/>
                <a:gd name="connsiteY0" fmla="*/ 386846 h 386845"/>
                <a:gd name="connsiteX1" fmla="*/ 387980 w 448835"/>
                <a:gd name="connsiteY1" fmla="*/ 386846 h 386845"/>
                <a:gd name="connsiteX2" fmla="*/ 448835 w 448835"/>
                <a:gd name="connsiteY2" fmla="*/ 326164 h 386845"/>
                <a:gd name="connsiteX3" fmla="*/ 448835 w 448835"/>
                <a:gd name="connsiteY3" fmla="*/ 60682 h 386845"/>
                <a:gd name="connsiteX4" fmla="*/ 387980 w 448835"/>
                <a:gd name="connsiteY4" fmla="*/ 0 h 386845"/>
                <a:gd name="connsiteX5" fmla="*/ 60880 w 448835"/>
                <a:gd name="connsiteY5" fmla="*/ 0 h 386845"/>
                <a:gd name="connsiteX6" fmla="*/ 24 w 448835"/>
                <a:gd name="connsiteY6" fmla="*/ 60682 h 386845"/>
                <a:gd name="connsiteX7" fmla="*/ 24 w 448835"/>
                <a:gd name="connsiteY7" fmla="*/ 252208 h 386845"/>
                <a:gd name="connsiteX8" fmla="*/ 24 w 448835"/>
                <a:gd name="connsiteY8" fmla="*/ 252208 h 386845"/>
                <a:gd name="connsiteX9" fmla="*/ 24 w 448835"/>
                <a:gd name="connsiteY9" fmla="*/ 325216 h 386845"/>
                <a:gd name="connsiteX10" fmla="*/ 60880 w 448835"/>
                <a:gd name="connsiteY10" fmla="*/ 386846 h 386845"/>
                <a:gd name="connsiteX11" fmla="*/ 224430 w 448835"/>
                <a:gd name="connsiteY11" fmla="*/ 111882 h 386845"/>
                <a:gd name="connsiteX12" fmla="*/ 275777 w 448835"/>
                <a:gd name="connsiteY12" fmla="*/ 163082 h 386845"/>
                <a:gd name="connsiteX13" fmla="*/ 242496 w 448835"/>
                <a:gd name="connsiteY13" fmla="*/ 211438 h 386845"/>
                <a:gd name="connsiteX14" fmla="*/ 242496 w 448835"/>
                <a:gd name="connsiteY14" fmla="*/ 274016 h 386845"/>
                <a:gd name="connsiteX15" fmla="*/ 206363 w 448835"/>
                <a:gd name="connsiteY15" fmla="*/ 274016 h 386845"/>
                <a:gd name="connsiteX16" fmla="*/ 206363 w 448835"/>
                <a:gd name="connsiteY16" fmla="*/ 211438 h 386845"/>
                <a:gd name="connsiteX17" fmla="*/ 173083 w 448835"/>
                <a:gd name="connsiteY17" fmla="*/ 163082 h 386845"/>
                <a:gd name="connsiteX18" fmla="*/ 224430 w 448835"/>
                <a:gd name="connsiteY18" fmla="*/ 111882 h 38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48835" h="386845">
                  <a:moveTo>
                    <a:pt x="60880" y="386846"/>
                  </a:moveTo>
                  <a:lnTo>
                    <a:pt x="387980" y="386846"/>
                  </a:lnTo>
                  <a:cubicBezTo>
                    <a:pt x="421260" y="386846"/>
                    <a:pt x="448835" y="359349"/>
                    <a:pt x="448835" y="326164"/>
                  </a:cubicBezTo>
                  <a:lnTo>
                    <a:pt x="448835" y="60682"/>
                  </a:lnTo>
                  <a:cubicBezTo>
                    <a:pt x="448835" y="27496"/>
                    <a:pt x="421260" y="0"/>
                    <a:pt x="387980" y="0"/>
                  </a:cubicBezTo>
                  <a:lnTo>
                    <a:pt x="60880" y="0"/>
                  </a:lnTo>
                  <a:cubicBezTo>
                    <a:pt x="26648" y="0"/>
                    <a:pt x="24" y="27496"/>
                    <a:pt x="24" y="60682"/>
                  </a:cubicBezTo>
                  <a:lnTo>
                    <a:pt x="24" y="252208"/>
                  </a:lnTo>
                  <a:lnTo>
                    <a:pt x="24" y="252208"/>
                  </a:lnTo>
                  <a:lnTo>
                    <a:pt x="24" y="325216"/>
                  </a:lnTo>
                  <a:cubicBezTo>
                    <a:pt x="-927" y="359349"/>
                    <a:pt x="26648" y="386846"/>
                    <a:pt x="60880" y="386846"/>
                  </a:cubicBezTo>
                  <a:close/>
                  <a:moveTo>
                    <a:pt x="224430" y="111882"/>
                  </a:moveTo>
                  <a:cubicBezTo>
                    <a:pt x="252956" y="111882"/>
                    <a:pt x="275777" y="134637"/>
                    <a:pt x="275777" y="163082"/>
                  </a:cubicBezTo>
                  <a:cubicBezTo>
                    <a:pt x="275777" y="184889"/>
                    <a:pt x="261514" y="203852"/>
                    <a:pt x="242496" y="211438"/>
                  </a:cubicBezTo>
                  <a:lnTo>
                    <a:pt x="242496" y="274016"/>
                  </a:lnTo>
                  <a:lnTo>
                    <a:pt x="206363" y="274016"/>
                  </a:lnTo>
                  <a:lnTo>
                    <a:pt x="206363" y="211438"/>
                  </a:lnTo>
                  <a:cubicBezTo>
                    <a:pt x="186395" y="203852"/>
                    <a:pt x="173083" y="185838"/>
                    <a:pt x="173083" y="163082"/>
                  </a:cubicBezTo>
                  <a:cubicBezTo>
                    <a:pt x="172132" y="134637"/>
                    <a:pt x="195903" y="111882"/>
                    <a:pt x="224430" y="111882"/>
                  </a:cubicBezTo>
                  <a:close/>
                </a:path>
              </a:pathLst>
            </a:custGeom>
            <a:noFill/>
            <a:ln w="94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8E84B415-2CFA-4959-696E-35C6B6329BC3}"/>
                </a:ext>
              </a:extLst>
            </p:cNvPr>
            <p:cNvSpPr/>
            <p:nvPr/>
          </p:nvSpPr>
          <p:spPr>
            <a:xfrm>
              <a:off x="7693129" y="10518470"/>
              <a:ext cx="241521" cy="142222"/>
            </a:xfrm>
            <a:custGeom>
              <a:avLst/>
              <a:gdLst>
                <a:gd name="connsiteX0" fmla="*/ 241521 w 241521"/>
                <a:gd name="connsiteY0" fmla="*/ 142223 h 142222"/>
                <a:gd name="connsiteX1" fmla="*/ 241521 w 241521"/>
                <a:gd name="connsiteY1" fmla="*/ 120415 h 142222"/>
                <a:gd name="connsiteX2" fmla="*/ 120761 w 241521"/>
                <a:gd name="connsiteY2" fmla="*/ 0 h 142222"/>
                <a:gd name="connsiteX3" fmla="*/ 0 w 241521"/>
                <a:gd name="connsiteY3" fmla="*/ 120415 h 142222"/>
                <a:gd name="connsiteX4" fmla="*/ 0 w 241521"/>
                <a:gd name="connsiteY4" fmla="*/ 120415 h 142222"/>
                <a:gd name="connsiteX5" fmla="*/ 0 w 241521"/>
                <a:gd name="connsiteY5" fmla="*/ 142223 h 142222"/>
                <a:gd name="connsiteX6" fmla="*/ 241521 w 241521"/>
                <a:gd name="connsiteY6" fmla="*/ 142223 h 142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521" h="142222">
                  <a:moveTo>
                    <a:pt x="241521" y="142223"/>
                  </a:moveTo>
                  <a:lnTo>
                    <a:pt x="241521" y="120415"/>
                  </a:lnTo>
                  <a:cubicBezTo>
                    <a:pt x="241521" y="54045"/>
                    <a:pt x="187322" y="0"/>
                    <a:pt x="120761" y="0"/>
                  </a:cubicBezTo>
                  <a:cubicBezTo>
                    <a:pt x="54200" y="0"/>
                    <a:pt x="0" y="54045"/>
                    <a:pt x="0" y="120415"/>
                  </a:cubicBezTo>
                  <a:lnTo>
                    <a:pt x="0" y="120415"/>
                  </a:lnTo>
                  <a:lnTo>
                    <a:pt x="0" y="142223"/>
                  </a:lnTo>
                  <a:lnTo>
                    <a:pt x="241521" y="142223"/>
                  </a:lnTo>
                  <a:close/>
                </a:path>
              </a:pathLst>
            </a:custGeom>
            <a:noFill/>
            <a:ln w="94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D28F9BBF-0B6D-5A50-FEFB-84C8526BBD0C}"/>
                </a:ext>
              </a:extLst>
            </p:cNvPr>
            <p:cNvSpPr/>
            <p:nvPr/>
          </p:nvSpPr>
          <p:spPr>
            <a:xfrm>
              <a:off x="7651290" y="10471063"/>
              <a:ext cx="327099" cy="189630"/>
            </a:xfrm>
            <a:custGeom>
              <a:avLst/>
              <a:gdLst>
                <a:gd name="connsiteX0" fmla="*/ 23772 w 327099"/>
                <a:gd name="connsiteY0" fmla="*/ 189630 h 189630"/>
                <a:gd name="connsiteX1" fmla="*/ 23772 w 327099"/>
                <a:gd name="connsiteY1" fmla="*/ 167823 h 189630"/>
                <a:gd name="connsiteX2" fmla="*/ 163550 w 327099"/>
                <a:gd name="connsiteY2" fmla="*/ 28445 h 189630"/>
                <a:gd name="connsiteX3" fmla="*/ 303328 w 327099"/>
                <a:gd name="connsiteY3" fmla="*/ 167823 h 189630"/>
                <a:gd name="connsiteX4" fmla="*/ 303328 w 327099"/>
                <a:gd name="connsiteY4" fmla="*/ 189630 h 189630"/>
                <a:gd name="connsiteX5" fmla="*/ 327100 w 327099"/>
                <a:gd name="connsiteY5" fmla="*/ 189630 h 189630"/>
                <a:gd name="connsiteX6" fmla="*/ 327100 w 327099"/>
                <a:gd name="connsiteY6" fmla="*/ 189630 h 189630"/>
                <a:gd name="connsiteX7" fmla="*/ 327100 w 327099"/>
                <a:gd name="connsiteY7" fmla="*/ 163082 h 189630"/>
                <a:gd name="connsiteX8" fmla="*/ 163550 w 327099"/>
                <a:gd name="connsiteY8" fmla="*/ 0 h 189630"/>
                <a:gd name="connsiteX9" fmla="*/ 0 w 327099"/>
                <a:gd name="connsiteY9" fmla="*/ 163082 h 189630"/>
                <a:gd name="connsiteX10" fmla="*/ 0 w 327099"/>
                <a:gd name="connsiteY10" fmla="*/ 163082 h 189630"/>
                <a:gd name="connsiteX11" fmla="*/ 0 w 327099"/>
                <a:gd name="connsiteY11" fmla="*/ 189630 h 189630"/>
                <a:gd name="connsiteX12" fmla="*/ 0 w 327099"/>
                <a:gd name="connsiteY12" fmla="*/ 189630 h 189630"/>
                <a:gd name="connsiteX13" fmla="*/ 23772 w 327099"/>
                <a:gd name="connsiteY13" fmla="*/ 189630 h 18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7099" h="189630">
                  <a:moveTo>
                    <a:pt x="23772" y="189630"/>
                  </a:moveTo>
                  <a:lnTo>
                    <a:pt x="23772" y="167823"/>
                  </a:lnTo>
                  <a:cubicBezTo>
                    <a:pt x="23772" y="91022"/>
                    <a:pt x="86529" y="28445"/>
                    <a:pt x="163550" y="28445"/>
                  </a:cubicBezTo>
                  <a:cubicBezTo>
                    <a:pt x="240571" y="28445"/>
                    <a:pt x="303328" y="91022"/>
                    <a:pt x="303328" y="167823"/>
                  </a:cubicBezTo>
                  <a:lnTo>
                    <a:pt x="303328" y="189630"/>
                  </a:lnTo>
                  <a:lnTo>
                    <a:pt x="327100" y="189630"/>
                  </a:lnTo>
                  <a:cubicBezTo>
                    <a:pt x="327100" y="189630"/>
                    <a:pt x="327100" y="189630"/>
                    <a:pt x="327100" y="189630"/>
                  </a:cubicBezTo>
                  <a:lnTo>
                    <a:pt x="327100" y="163082"/>
                  </a:lnTo>
                  <a:cubicBezTo>
                    <a:pt x="327100" y="73008"/>
                    <a:pt x="253883" y="0"/>
                    <a:pt x="163550" y="0"/>
                  </a:cubicBezTo>
                  <a:cubicBezTo>
                    <a:pt x="73217" y="0"/>
                    <a:pt x="0" y="73008"/>
                    <a:pt x="0" y="163082"/>
                  </a:cubicBezTo>
                  <a:lnTo>
                    <a:pt x="0" y="163082"/>
                  </a:lnTo>
                  <a:lnTo>
                    <a:pt x="0" y="189630"/>
                  </a:lnTo>
                  <a:cubicBezTo>
                    <a:pt x="0" y="189630"/>
                    <a:pt x="0" y="189630"/>
                    <a:pt x="0" y="189630"/>
                  </a:cubicBezTo>
                  <a:lnTo>
                    <a:pt x="23772" y="189630"/>
                  </a:lnTo>
                  <a:close/>
                </a:path>
              </a:pathLst>
            </a:custGeom>
            <a:noFill/>
            <a:ln w="94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8250D9D2-40A5-F23D-C6AD-D8956B9DDC85}"/>
                </a:ext>
              </a:extLst>
            </p:cNvPr>
            <p:cNvSpPr/>
            <p:nvPr/>
          </p:nvSpPr>
          <p:spPr>
            <a:xfrm>
              <a:off x="6864919" y="10951775"/>
              <a:ext cx="1237084" cy="861626"/>
            </a:xfrm>
            <a:custGeom>
              <a:avLst/>
              <a:gdLst>
                <a:gd name="connsiteX0" fmla="*/ 1193344 w 1237084"/>
                <a:gd name="connsiteY0" fmla="*/ 0 h 861626"/>
                <a:gd name="connsiteX1" fmla="*/ 1193344 w 1237084"/>
                <a:gd name="connsiteY1" fmla="*/ 54045 h 861626"/>
                <a:gd name="connsiteX2" fmla="*/ 1113471 w 1237084"/>
                <a:gd name="connsiteY2" fmla="*/ 133689 h 861626"/>
                <a:gd name="connsiteX3" fmla="*/ 786371 w 1237084"/>
                <a:gd name="connsiteY3" fmla="*/ 133689 h 861626"/>
                <a:gd name="connsiteX4" fmla="*/ 706498 w 1237084"/>
                <a:gd name="connsiteY4" fmla="*/ 54045 h 861626"/>
                <a:gd name="connsiteX5" fmla="*/ 706498 w 1237084"/>
                <a:gd name="connsiteY5" fmla="*/ 0 h 861626"/>
                <a:gd name="connsiteX6" fmla="*/ 706498 w 1237084"/>
                <a:gd name="connsiteY6" fmla="*/ 0 h 861626"/>
                <a:gd name="connsiteX7" fmla="*/ 662758 w 1237084"/>
                <a:gd name="connsiteY7" fmla="*/ 0 h 861626"/>
                <a:gd name="connsiteX8" fmla="*/ 662758 w 1237084"/>
                <a:gd name="connsiteY8" fmla="*/ 256001 h 861626"/>
                <a:gd name="connsiteX9" fmla="*/ 604754 w 1237084"/>
                <a:gd name="connsiteY9" fmla="*/ 313838 h 861626"/>
                <a:gd name="connsiteX10" fmla="*/ 0 w 1237084"/>
                <a:gd name="connsiteY10" fmla="*/ 313838 h 861626"/>
                <a:gd name="connsiteX11" fmla="*/ 0 w 1237084"/>
                <a:gd name="connsiteY11" fmla="*/ 626728 h 861626"/>
                <a:gd name="connsiteX12" fmla="*/ 48494 w 1237084"/>
                <a:gd name="connsiteY12" fmla="*/ 675083 h 861626"/>
                <a:gd name="connsiteX13" fmla="*/ 754041 w 1237084"/>
                <a:gd name="connsiteY13" fmla="*/ 675083 h 861626"/>
                <a:gd name="connsiteX14" fmla="*/ 756894 w 1237084"/>
                <a:gd name="connsiteY14" fmla="*/ 676980 h 861626"/>
                <a:gd name="connsiteX15" fmla="*/ 994612 w 1237084"/>
                <a:gd name="connsiteY15" fmla="*/ 858076 h 861626"/>
                <a:gd name="connsiteX16" fmla="*/ 1010777 w 1237084"/>
                <a:gd name="connsiteY16" fmla="*/ 859973 h 861626"/>
                <a:gd name="connsiteX17" fmla="*/ 1019335 w 1237084"/>
                <a:gd name="connsiteY17" fmla="*/ 845750 h 861626"/>
                <a:gd name="connsiteX18" fmla="*/ 1019335 w 1237084"/>
                <a:gd name="connsiteY18" fmla="*/ 675083 h 861626"/>
                <a:gd name="connsiteX19" fmla="*/ 1188590 w 1237084"/>
                <a:gd name="connsiteY19" fmla="*/ 675083 h 861626"/>
                <a:gd name="connsiteX20" fmla="*/ 1237084 w 1237084"/>
                <a:gd name="connsiteY20" fmla="*/ 626728 h 861626"/>
                <a:gd name="connsiteX21" fmla="*/ 1237084 w 1237084"/>
                <a:gd name="connsiteY21" fmla="*/ 48356 h 861626"/>
                <a:gd name="connsiteX22" fmla="*/ 1193344 w 1237084"/>
                <a:gd name="connsiteY22" fmla="*/ 0 h 861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7084" h="861626">
                  <a:moveTo>
                    <a:pt x="1193344" y="0"/>
                  </a:moveTo>
                  <a:lnTo>
                    <a:pt x="1193344" y="54045"/>
                  </a:lnTo>
                  <a:cubicBezTo>
                    <a:pt x="1193344" y="97660"/>
                    <a:pt x="1157211" y="133689"/>
                    <a:pt x="1113471" y="133689"/>
                  </a:cubicBezTo>
                  <a:lnTo>
                    <a:pt x="786371" y="133689"/>
                  </a:lnTo>
                  <a:cubicBezTo>
                    <a:pt x="741680" y="133689"/>
                    <a:pt x="706498" y="97660"/>
                    <a:pt x="706498" y="54045"/>
                  </a:cubicBezTo>
                  <a:lnTo>
                    <a:pt x="706498" y="0"/>
                  </a:lnTo>
                  <a:lnTo>
                    <a:pt x="706498" y="0"/>
                  </a:lnTo>
                  <a:lnTo>
                    <a:pt x="662758" y="0"/>
                  </a:lnTo>
                  <a:lnTo>
                    <a:pt x="662758" y="256001"/>
                  </a:lnTo>
                  <a:cubicBezTo>
                    <a:pt x="662758" y="288238"/>
                    <a:pt x="637084" y="313838"/>
                    <a:pt x="604754" y="313838"/>
                  </a:cubicBezTo>
                  <a:lnTo>
                    <a:pt x="0" y="313838"/>
                  </a:lnTo>
                  <a:lnTo>
                    <a:pt x="0" y="626728"/>
                  </a:lnTo>
                  <a:cubicBezTo>
                    <a:pt x="0" y="653276"/>
                    <a:pt x="21870" y="675083"/>
                    <a:pt x="48494" y="675083"/>
                  </a:cubicBezTo>
                  <a:lnTo>
                    <a:pt x="754041" y="675083"/>
                  </a:lnTo>
                  <a:lnTo>
                    <a:pt x="756894" y="676980"/>
                  </a:lnTo>
                  <a:lnTo>
                    <a:pt x="994612" y="858076"/>
                  </a:lnTo>
                  <a:cubicBezTo>
                    <a:pt x="999366" y="861869"/>
                    <a:pt x="1006022" y="862817"/>
                    <a:pt x="1010777" y="859973"/>
                  </a:cubicBezTo>
                  <a:cubicBezTo>
                    <a:pt x="1016482" y="857128"/>
                    <a:pt x="1019335" y="852388"/>
                    <a:pt x="1019335" y="845750"/>
                  </a:cubicBezTo>
                  <a:lnTo>
                    <a:pt x="1019335" y="675083"/>
                  </a:lnTo>
                  <a:lnTo>
                    <a:pt x="1188590" y="675083"/>
                  </a:lnTo>
                  <a:cubicBezTo>
                    <a:pt x="1215214" y="675083"/>
                    <a:pt x="1237084" y="653276"/>
                    <a:pt x="1237084" y="626728"/>
                  </a:cubicBezTo>
                  <a:lnTo>
                    <a:pt x="1237084" y="48356"/>
                  </a:lnTo>
                  <a:cubicBezTo>
                    <a:pt x="1237084" y="22756"/>
                    <a:pt x="1218067" y="2844"/>
                    <a:pt x="1193344" y="0"/>
                  </a:cubicBezTo>
                  <a:close/>
                </a:path>
              </a:pathLst>
            </a:custGeom>
            <a:noFill/>
            <a:ln w="94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B6296284-23AA-4589-3DAB-9F9D255D4522}"/>
                </a:ext>
              </a:extLst>
            </p:cNvPr>
            <p:cNvSpPr/>
            <p:nvPr/>
          </p:nvSpPr>
          <p:spPr>
            <a:xfrm>
              <a:off x="6270625" y="10452100"/>
              <a:ext cx="1850396" cy="1379559"/>
            </a:xfrm>
            <a:custGeom>
              <a:avLst/>
              <a:gdLst>
                <a:gd name="connsiteX0" fmla="*/ 1787639 w 1850396"/>
                <a:gd name="connsiteY0" fmla="*/ 480712 h 1379559"/>
                <a:gd name="connsiteX1" fmla="*/ 1787639 w 1850396"/>
                <a:gd name="connsiteY1" fmla="*/ 288238 h 1379559"/>
                <a:gd name="connsiteX2" fmla="*/ 1726783 w 1850396"/>
                <a:gd name="connsiteY2" fmla="*/ 210489 h 1379559"/>
                <a:gd name="connsiteX3" fmla="*/ 1726783 w 1850396"/>
                <a:gd name="connsiteY3" fmla="*/ 182045 h 1379559"/>
                <a:gd name="connsiteX4" fmla="*/ 1544216 w 1850396"/>
                <a:gd name="connsiteY4" fmla="*/ 0 h 1379559"/>
                <a:gd name="connsiteX5" fmla="*/ 1361648 w 1850396"/>
                <a:gd name="connsiteY5" fmla="*/ 182045 h 1379559"/>
                <a:gd name="connsiteX6" fmla="*/ 1361648 w 1850396"/>
                <a:gd name="connsiteY6" fmla="*/ 210489 h 1379559"/>
                <a:gd name="connsiteX7" fmla="*/ 1300793 w 1850396"/>
                <a:gd name="connsiteY7" fmla="*/ 288238 h 1379559"/>
                <a:gd name="connsiteX8" fmla="*/ 1300793 w 1850396"/>
                <a:gd name="connsiteY8" fmla="*/ 479764 h 1379559"/>
                <a:gd name="connsiteX9" fmla="*/ 1257053 w 1850396"/>
                <a:gd name="connsiteY9" fmla="*/ 479764 h 1379559"/>
                <a:gd name="connsiteX10" fmla="*/ 1257053 w 1850396"/>
                <a:gd name="connsiteY10" fmla="*/ 176356 h 1379559"/>
                <a:gd name="connsiteX11" fmla="*/ 1199049 w 1850396"/>
                <a:gd name="connsiteY11" fmla="*/ 118519 h 1379559"/>
                <a:gd name="connsiteX12" fmla="*/ 58003 w 1850396"/>
                <a:gd name="connsiteY12" fmla="*/ 118519 h 1379559"/>
                <a:gd name="connsiteX13" fmla="*/ 0 w 1850396"/>
                <a:gd name="connsiteY13" fmla="*/ 176356 h 1379559"/>
                <a:gd name="connsiteX14" fmla="*/ 0 w 1850396"/>
                <a:gd name="connsiteY14" fmla="*/ 754728 h 1379559"/>
                <a:gd name="connsiteX15" fmla="*/ 58003 w 1850396"/>
                <a:gd name="connsiteY15" fmla="*/ 812565 h 1379559"/>
                <a:gd name="connsiteX16" fmla="*/ 217750 w 1850396"/>
                <a:gd name="connsiteY16" fmla="*/ 812565 h 1379559"/>
                <a:gd name="connsiteX17" fmla="*/ 217750 w 1850396"/>
                <a:gd name="connsiteY17" fmla="*/ 973751 h 1379559"/>
                <a:gd name="connsiteX18" fmla="*/ 258637 w 1850396"/>
                <a:gd name="connsiteY18" fmla="*/ 993662 h 1379559"/>
                <a:gd name="connsiteX19" fmla="*/ 496355 w 1850396"/>
                <a:gd name="connsiteY19" fmla="*/ 812565 h 1379559"/>
                <a:gd name="connsiteX20" fmla="*/ 576228 w 1850396"/>
                <a:gd name="connsiteY20" fmla="*/ 812565 h 1379559"/>
                <a:gd name="connsiteX21" fmla="*/ 576228 w 1850396"/>
                <a:gd name="connsiteY21" fmla="*/ 1125455 h 1379559"/>
                <a:gd name="connsiteX22" fmla="*/ 643740 w 1850396"/>
                <a:gd name="connsiteY22" fmla="*/ 1192774 h 1379559"/>
                <a:gd name="connsiteX23" fmla="*/ 1342631 w 1850396"/>
                <a:gd name="connsiteY23" fmla="*/ 1192774 h 1379559"/>
                <a:gd name="connsiteX24" fmla="*/ 1577496 w 1850396"/>
                <a:gd name="connsiteY24" fmla="*/ 1371974 h 1379559"/>
                <a:gd name="connsiteX25" fmla="*/ 1598416 w 1850396"/>
                <a:gd name="connsiteY25" fmla="*/ 1379559 h 1379559"/>
                <a:gd name="connsiteX26" fmla="*/ 1613629 w 1850396"/>
                <a:gd name="connsiteY26" fmla="*/ 1375767 h 1379559"/>
                <a:gd name="connsiteX27" fmla="*/ 1632647 w 1850396"/>
                <a:gd name="connsiteY27" fmla="*/ 1344478 h 1379559"/>
                <a:gd name="connsiteX28" fmla="*/ 1632647 w 1850396"/>
                <a:gd name="connsiteY28" fmla="*/ 1192774 h 1379559"/>
                <a:gd name="connsiteX29" fmla="*/ 1782885 w 1850396"/>
                <a:gd name="connsiteY29" fmla="*/ 1192774 h 1379559"/>
                <a:gd name="connsiteX30" fmla="*/ 1850397 w 1850396"/>
                <a:gd name="connsiteY30" fmla="*/ 1125455 h 1379559"/>
                <a:gd name="connsiteX31" fmla="*/ 1850397 w 1850396"/>
                <a:gd name="connsiteY31" fmla="*/ 547083 h 1379559"/>
                <a:gd name="connsiteX32" fmla="*/ 1787639 w 1850396"/>
                <a:gd name="connsiteY32" fmla="*/ 480712 h 1379559"/>
                <a:gd name="connsiteX33" fmla="*/ 1379715 w 1850396"/>
                <a:gd name="connsiteY33" fmla="*/ 182045 h 1379559"/>
                <a:gd name="connsiteX34" fmla="*/ 1379715 w 1850396"/>
                <a:gd name="connsiteY34" fmla="*/ 182045 h 1379559"/>
                <a:gd name="connsiteX35" fmla="*/ 1543265 w 1850396"/>
                <a:gd name="connsiteY35" fmla="*/ 18963 h 1379559"/>
                <a:gd name="connsiteX36" fmla="*/ 1706815 w 1850396"/>
                <a:gd name="connsiteY36" fmla="*/ 182045 h 1379559"/>
                <a:gd name="connsiteX37" fmla="*/ 1706815 w 1850396"/>
                <a:gd name="connsiteY37" fmla="*/ 208593 h 1379559"/>
                <a:gd name="connsiteX38" fmla="*/ 1706815 w 1850396"/>
                <a:gd name="connsiteY38" fmla="*/ 208593 h 1379559"/>
                <a:gd name="connsiteX39" fmla="*/ 1683043 w 1850396"/>
                <a:gd name="connsiteY39" fmla="*/ 208593 h 1379559"/>
                <a:gd name="connsiteX40" fmla="*/ 1683043 w 1850396"/>
                <a:gd name="connsiteY40" fmla="*/ 186786 h 1379559"/>
                <a:gd name="connsiteX41" fmla="*/ 1543265 w 1850396"/>
                <a:gd name="connsiteY41" fmla="*/ 47408 h 1379559"/>
                <a:gd name="connsiteX42" fmla="*/ 1403487 w 1850396"/>
                <a:gd name="connsiteY42" fmla="*/ 186786 h 1379559"/>
                <a:gd name="connsiteX43" fmla="*/ 1403487 w 1850396"/>
                <a:gd name="connsiteY43" fmla="*/ 208593 h 1379559"/>
                <a:gd name="connsiteX44" fmla="*/ 1379715 w 1850396"/>
                <a:gd name="connsiteY44" fmla="*/ 208593 h 1379559"/>
                <a:gd name="connsiteX45" fmla="*/ 1379715 w 1850396"/>
                <a:gd name="connsiteY45" fmla="*/ 208593 h 1379559"/>
                <a:gd name="connsiteX46" fmla="*/ 1379715 w 1850396"/>
                <a:gd name="connsiteY46" fmla="*/ 182045 h 1379559"/>
                <a:gd name="connsiteX47" fmla="*/ 1423455 w 1850396"/>
                <a:gd name="connsiteY47" fmla="*/ 185838 h 1379559"/>
                <a:gd name="connsiteX48" fmla="*/ 1544216 w 1850396"/>
                <a:gd name="connsiteY48" fmla="*/ 65422 h 1379559"/>
                <a:gd name="connsiteX49" fmla="*/ 1664026 w 1850396"/>
                <a:gd name="connsiteY49" fmla="*/ 185838 h 1379559"/>
                <a:gd name="connsiteX50" fmla="*/ 1664026 w 1850396"/>
                <a:gd name="connsiteY50" fmla="*/ 208593 h 1379559"/>
                <a:gd name="connsiteX51" fmla="*/ 1423455 w 1850396"/>
                <a:gd name="connsiteY51" fmla="*/ 208593 h 1379559"/>
                <a:gd name="connsiteX52" fmla="*/ 1423455 w 1850396"/>
                <a:gd name="connsiteY52" fmla="*/ 185838 h 1379559"/>
                <a:gd name="connsiteX53" fmla="*/ 1423455 w 1850396"/>
                <a:gd name="connsiteY53" fmla="*/ 185838 h 1379559"/>
                <a:gd name="connsiteX54" fmla="*/ 1318859 w 1850396"/>
                <a:gd name="connsiteY54" fmla="*/ 480712 h 1379559"/>
                <a:gd name="connsiteX55" fmla="*/ 1318859 w 1850396"/>
                <a:gd name="connsiteY55" fmla="*/ 480712 h 1379559"/>
                <a:gd name="connsiteX56" fmla="*/ 1318859 w 1850396"/>
                <a:gd name="connsiteY56" fmla="*/ 288238 h 1379559"/>
                <a:gd name="connsiteX57" fmla="*/ 1379715 w 1850396"/>
                <a:gd name="connsiteY57" fmla="*/ 227556 h 1379559"/>
                <a:gd name="connsiteX58" fmla="*/ 1706815 w 1850396"/>
                <a:gd name="connsiteY58" fmla="*/ 227556 h 1379559"/>
                <a:gd name="connsiteX59" fmla="*/ 1767671 w 1850396"/>
                <a:gd name="connsiteY59" fmla="*/ 288238 h 1379559"/>
                <a:gd name="connsiteX60" fmla="*/ 1767671 w 1850396"/>
                <a:gd name="connsiteY60" fmla="*/ 553720 h 1379559"/>
                <a:gd name="connsiteX61" fmla="*/ 1706815 w 1850396"/>
                <a:gd name="connsiteY61" fmla="*/ 614402 h 1379559"/>
                <a:gd name="connsiteX62" fmla="*/ 1379715 w 1850396"/>
                <a:gd name="connsiteY62" fmla="*/ 614402 h 1379559"/>
                <a:gd name="connsiteX63" fmla="*/ 1318859 w 1850396"/>
                <a:gd name="connsiteY63" fmla="*/ 553720 h 1379559"/>
                <a:gd name="connsiteX64" fmla="*/ 1318859 w 1850396"/>
                <a:gd name="connsiteY64" fmla="*/ 480712 h 1379559"/>
                <a:gd name="connsiteX65" fmla="*/ 1831379 w 1850396"/>
                <a:gd name="connsiteY65" fmla="*/ 1126403 h 1379559"/>
                <a:gd name="connsiteX66" fmla="*/ 1782885 w 1850396"/>
                <a:gd name="connsiteY66" fmla="*/ 1174759 h 1379559"/>
                <a:gd name="connsiteX67" fmla="*/ 1613629 w 1850396"/>
                <a:gd name="connsiteY67" fmla="*/ 1174759 h 1379559"/>
                <a:gd name="connsiteX68" fmla="*/ 1613629 w 1850396"/>
                <a:gd name="connsiteY68" fmla="*/ 1345426 h 1379559"/>
                <a:gd name="connsiteX69" fmla="*/ 1605072 w 1850396"/>
                <a:gd name="connsiteY69" fmla="*/ 1359648 h 1379559"/>
                <a:gd name="connsiteX70" fmla="*/ 1588907 w 1850396"/>
                <a:gd name="connsiteY70" fmla="*/ 1357752 h 1379559"/>
                <a:gd name="connsiteX71" fmla="*/ 1351189 w 1850396"/>
                <a:gd name="connsiteY71" fmla="*/ 1176655 h 1379559"/>
                <a:gd name="connsiteX72" fmla="*/ 1348336 w 1850396"/>
                <a:gd name="connsiteY72" fmla="*/ 1174759 h 1379559"/>
                <a:gd name="connsiteX73" fmla="*/ 642789 w 1850396"/>
                <a:gd name="connsiteY73" fmla="*/ 1174759 h 1379559"/>
                <a:gd name="connsiteX74" fmla="*/ 594295 w 1850396"/>
                <a:gd name="connsiteY74" fmla="*/ 1126403 h 1379559"/>
                <a:gd name="connsiteX75" fmla="*/ 594295 w 1850396"/>
                <a:gd name="connsiteY75" fmla="*/ 813513 h 1379559"/>
                <a:gd name="connsiteX76" fmla="*/ 1198099 w 1850396"/>
                <a:gd name="connsiteY76" fmla="*/ 813513 h 1379559"/>
                <a:gd name="connsiteX77" fmla="*/ 1256102 w 1850396"/>
                <a:gd name="connsiteY77" fmla="*/ 755676 h 1379559"/>
                <a:gd name="connsiteX78" fmla="*/ 1256102 w 1850396"/>
                <a:gd name="connsiteY78" fmla="*/ 499675 h 1379559"/>
                <a:gd name="connsiteX79" fmla="*/ 1299842 w 1850396"/>
                <a:gd name="connsiteY79" fmla="*/ 499675 h 1379559"/>
                <a:gd name="connsiteX80" fmla="*/ 1299842 w 1850396"/>
                <a:gd name="connsiteY80" fmla="*/ 499675 h 1379559"/>
                <a:gd name="connsiteX81" fmla="*/ 1299842 w 1850396"/>
                <a:gd name="connsiteY81" fmla="*/ 553720 h 1379559"/>
                <a:gd name="connsiteX82" fmla="*/ 1379715 w 1850396"/>
                <a:gd name="connsiteY82" fmla="*/ 633365 h 1379559"/>
                <a:gd name="connsiteX83" fmla="*/ 1706815 w 1850396"/>
                <a:gd name="connsiteY83" fmla="*/ 633365 h 1379559"/>
                <a:gd name="connsiteX84" fmla="*/ 1786688 w 1850396"/>
                <a:gd name="connsiteY84" fmla="*/ 553720 h 1379559"/>
                <a:gd name="connsiteX85" fmla="*/ 1786688 w 1850396"/>
                <a:gd name="connsiteY85" fmla="*/ 499675 h 1379559"/>
                <a:gd name="connsiteX86" fmla="*/ 1830428 w 1850396"/>
                <a:gd name="connsiteY86" fmla="*/ 548031 h 1379559"/>
                <a:gd name="connsiteX87" fmla="*/ 1830428 w 1850396"/>
                <a:gd name="connsiteY87" fmla="*/ 1126403 h 1379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850396" h="1379559">
                  <a:moveTo>
                    <a:pt x="1787639" y="480712"/>
                  </a:moveTo>
                  <a:lnTo>
                    <a:pt x="1787639" y="288238"/>
                  </a:lnTo>
                  <a:cubicBezTo>
                    <a:pt x="1787639" y="250312"/>
                    <a:pt x="1761966" y="219023"/>
                    <a:pt x="1726783" y="210489"/>
                  </a:cubicBezTo>
                  <a:lnTo>
                    <a:pt x="1726783" y="182045"/>
                  </a:lnTo>
                  <a:cubicBezTo>
                    <a:pt x="1726783" y="81541"/>
                    <a:pt x="1645008" y="0"/>
                    <a:pt x="1544216" y="0"/>
                  </a:cubicBezTo>
                  <a:cubicBezTo>
                    <a:pt x="1443423" y="0"/>
                    <a:pt x="1361648" y="81541"/>
                    <a:pt x="1361648" y="182045"/>
                  </a:cubicBezTo>
                  <a:lnTo>
                    <a:pt x="1361648" y="210489"/>
                  </a:lnTo>
                  <a:cubicBezTo>
                    <a:pt x="1326466" y="219023"/>
                    <a:pt x="1300793" y="250312"/>
                    <a:pt x="1300793" y="288238"/>
                  </a:cubicBezTo>
                  <a:lnTo>
                    <a:pt x="1300793" y="479764"/>
                  </a:lnTo>
                  <a:lnTo>
                    <a:pt x="1257053" y="479764"/>
                  </a:lnTo>
                  <a:lnTo>
                    <a:pt x="1257053" y="176356"/>
                  </a:lnTo>
                  <a:cubicBezTo>
                    <a:pt x="1257053" y="144119"/>
                    <a:pt x="1231379" y="118519"/>
                    <a:pt x="1199049" y="118519"/>
                  </a:cubicBezTo>
                  <a:lnTo>
                    <a:pt x="58003" y="118519"/>
                  </a:lnTo>
                  <a:cubicBezTo>
                    <a:pt x="25674" y="118519"/>
                    <a:pt x="0" y="144119"/>
                    <a:pt x="0" y="176356"/>
                  </a:cubicBezTo>
                  <a:lnTo>
                    <a:pt x="0" y="754728"/>
                  </a:lnTo>
                  <a:cubicBezTo>
                    <a:pt x="0" y="786965"/>
                    <a:pt x="25674" y="812565"/>
                    <a:pt x="58003" y="812565"/>
                  </a:cubicBezTo>
                  <a:lnTo>
                    <a:pt x="217750" y="812565"/>
                  </a:lnTo>
                  <a:lnTo>
                    <a:pt x="217750" y="973751"/>
                  </a:lnTo>
                  <a:cubicBezTo>
                    <a:pt x="217750" y="994610"/>
                    <a:pt x="241521" y="1005988"/>
                    <a:pt x="258637" y="993662"/>
                  </a:cubicBezTo>
                  <a:lnTo>
                    <a:pt x="496355" y="812565"/>
                  </a:lnTo>
                  <a:lnTo>
                    <a:pt x="576228" y="812565"/>
                  </a:lnTo>
                  <a:lnTo>
                    <a:pt x="576228" y="1125455"/>
                  </a:lnTo>
                  <a:cubicBezTo>
                    <a:pt x="576228" y="1162433"/>
                    <a:pt x="606656" y="1192774"/>
                    <a:pt x="643740" y="1192774"/>
                  </a:cubicBezTo>
                  <a:lnTo>
                    <a:pt x="1342631" y="1192774"/>
                  </a:lnTo>
                  <a:lnTo>
                    <a:pt x="1577496" y="1371974"/>
                  </a:lnTo>
                  <a:cubicBezTo>
                    <a:pt x="1584153" y="1376715"/>
                    <a:pt x="1590809" y="1379559"/>
                    <a:pt x="1598416" y="1379559"/>
                  </a:cubicBezTo>
                  <a:cubicBezTo>
                    <a:pt x="1603170" y="1379559"/>
                    <a:pt x="1608875" y="1378611"/>
                    <a:pt x="1613629" y="1375767"/>
                  </a:cubicBezTo>
                  <a:cubicBezTo>
                    <a:pt x="1625040" y="1370078"/>
                    <a:pt x="1632647" y="1357752"/>
                    <a:pt x="1632647" y="1344478"/>
                  </a:cubicBezTo>
                  <a:lnTo>
                    <a:pt x="1632647" y="1192774"/>
                  </a:lnTo>
                  <a:lnTo>
                    <a:pt x="1782885" y="1192774"/>
                  </a:lnTo>
                  <a:cubicBezTo>
                    <a:pt x="1819969" y="1192774"/>
                    <a:pt x="1850397" y="1162433"/>
                    <a:pt x="1850397" y="1125455"/>
                  </a:cubicBezTo>
                  <a:lnTo>
                    <a:pt x="1850397" y="547083"/>
                  </a:lnTo>
                  <a:cubicBezTo>
                    <a:pt x="1850397" y="512001"/>
                    <a:pt x="1822821" y="482609"/>
                    <a:pt x="1787639" y="480712"/>
                  </a:cubicBezTo>
                  <a:close/>
                  <a:moveTo>
                    <a:pt x="1379715" y="182045"/>
                  </a:moveTo>
                  <a:lnTo>
                    <a:pt x="1379715" y="182045"/>
                  </a:lnTo>
                  <a:cubicBezTo>
                    <a:pt x="1379715" y="91971"/>
                    <a:pt x="1452932" y="18963"/>
                    <a:pt x="1543265" y="18963"/>
                  </a:cubicBezTo>
                  <a:cubicBezTo>
                    <a:pt x="1633598" y="18963"/>
                    <a:pt x="1706815" y="91971"/>
                    <a:pt x="1706815" y="182045"/>
                  </a:cubicBezTo>
                  <a:lnTo>
                    <a:pt x="1706815" y="208593"/>
                  </a:lnTo>
                  <a:cubicBezTo>
                    <a:pt x="1706815" y="208593"/>
                    <a:pt x="1706815" y="208593"/>
                    <a:pt x="1706815" y="208593"/>
                  </a:cubicBezTo>
                  <a:lnTo>
                    <a:pt x="1683043" y="208593"/>
                  </a:lnTo>
                  <a:lnTo>
                    <a:pt x="1683043" y="186786"/>
                  </a:lnTo>
                  <a:cubicBezTo>
                    <a:pt x="1683043" y="109985"/>
                    <a:pt x="1620286" y="47408"/>
                    <a:pt x="1543265" y="47408"/>
                  </a:cubicBezTo>
                  <a:cubicBezTo>
                    <a:pt x="1466244" y="47408"/>
                    <a:pt x="1403487" y="109985"/>
                    <a:pt x="1403487" y="186786"/>
                  </a:cubicBezTo>
                  <a:lnTo>
                    <a:pt x="1403487" y="208593"/>
                  </a:lnTo>
                  <a:lnTo>
                    <a:pt x="1379715" y="208593"/>
                  </a:lnTo>
                  <a:cubicBezTo>
                    <a:pt x="1379715" y="208593"/>
                    <a:pt x="1379715" y="208593"/>
                    <a:pt x="1379715" y="208593"/>
                  </a:cubicBezTo>
                  <a:lnTo>
                    <a:pt x="1379715" y="182045"/>
                  </a:lnTo>
                  <a:close/>
                  <a:moveTo>
                    <a:pt x="1423455" y="185838"/>
                  </a:moveTo>
                  <a:cubicBezTo>
                    <a:pt x="1423455" y="119467"/>
                    <a:pt x="1477655" y="65422"/>
                    <a:pt x="1544216" y="65422"/>
                  </a:cubicBezTo>
                  <a:cubicBezTo>
                    <a:pt x="1610777" y="65422"/>
                    <a:pt x="1664026" y="120415"/>
                    <a:pt x="1664026" y="185838"/>
                  </a:cubicBezTo>
                  <a:lnTo>
                    <a:pt x="1664026" y="208593"/>
                  </a:lnTo>
                  <a:lnTo>
                    <a:pt x="1423455" y="208593"/>
                  </a:lnTo>
                  <a:lnTo>
                    <a:pt x="1423455" y="185838"/>
                  </a:lnTo>
                  <a:lnTo>
                    <a:pt x="1423455" y="185838"/>
                  </a:lnTo>
                  <a:close/>
                  <a:moveTo>
                    <a:pt x="1318859" y="480712"/>
                  </a:moveTo>
                  <a:lnTo>
                    <a:pt x="1318859" y="480712"/>
                  </a:lnTo>
                  <a:lnTo>
                    <a:pt x="1318859" y="288238"/>
                  </a:lnTo>
                  <a:cubicBezTo>
                    <a:pt x="1318859" y="255053"/>
                    <a:pt x="1346435" y="227556"/>
                    <a:pt x="1379715" y="227556"/>
                  </a:cubicBezTo>
                  <a:lnTo>
                    <a:pt x="1706815" y="227556"/>
                  </a:lnTo>
                  <a:cubicBezTo>
                    <a:pt x="1740095" y="227556"/>
                    <a:pt x="1767671" y="255053"/>
                    <a:pt x="1767671" y="288238"/>
                  </a:cubicBezTo>
                  <a:lnTo>
                    <a:pt x="1767671" y="553720"/>
                  </a:lnTo>
                  <a:cubicBezTo>
                    <a:pt x="1767671" y="586905"/>
                    <a:pt x="1740095" y="614402"/>
                    <a:pt x="1706815" y="614402"/>
                  </a:cubicBezTo>
                  <a:lnTo>
                    <a:pt x="1379715" y="614402"/>
                  </a:lnTo>
                  <a:cubicBezTo>
                    <a:pt x="1345484" y="614402"/>
                    <a:pt x="1318859" y="586905"/>
                    <a:pt x="1318859" y="553720"/>
                  </a:cubicBezTo>
                  <a:lnTo>
                    <a:pt x="1318859" y="480712"/>
                  </a:lnTo>
                  <a:close/>
                  <a:moveTo>
                    <a:pt x="1831379" y="1126403"/>
                  </a:moveTo>
                  <a:cubicBezTo>
                    <a:pt x="1831379" y="1152951"/>
                    <a:pt x="1809509" y="1174759"/>
                    <a:pt x="1782885" y="1174759"/>
                  </a:cubicBezTo>
                  <a:lnTo>
                    <a:pt x="1613629" y="1174759"/>
                  </a:lnTo>
                  <a:lnTo>
                    <a:pt x="1613629" y="1345426"/>
                  </a:lnTo>
                  <a:cubicBezTo>
                    <a:pt x="1613629" y="1351115"/>
                    <a:pt x="1610777" y="1356804"/>
                    <a:pt x="1605072" y="1359648"/>
                  </a:cubicBezTo>
                  <a:cubicBezTo>
                    <a:pt x="1599366" y="1362493"/>
                    <a:pt x="1593661" y="1361545"/>
                    <a:pt x="1588907" y="1357752"/>
                  </a:cubicBezTo>
                  <a:lnTo>
                    <a:pt x="1351189" y="1176655"/>
                  </a:lnTo>
                  <a:lnTo>
                    <a:pt x="1348336" y="1174759"/>
                  </a:lnTo>
                  <a:lnTo>
                    <a:pt x="642789" y="1174759"/>
                  </a:lnTo>
                  <a:cubicBezTo>
                    <a:pt x="616165" y="1174759"/>
                    <a:pt x="594295" y="1152951"/>
                    <a:pt x="594295" y="1126403"/>
                  </a:cubicBezTo>
                  <a:lnTo>
                    <a:pt x="594295" y="813513"/>
                  </a:lnTo>
                  <a:lnTo>
                    <a:pt x="1198099" y="813513"/>
                  </a:lnTo>
                  <a:cubicBezTo>
                    <a:pt x="1230428" y="813513"/>
                    <a:pt x="1256102" y="787913"/>
                    <a:pt x="1256102" y="755676"/>
                  </a:cubicBezTo>
                  <a:lnTo>
                    <a:pt x="1256102" y="499675"/>
                  </a:lnTo>
                  <a:lnTo>
                    <a:pt x="1299842" y="499675"/>
                  </a:lnTo>
                  <a:lnTo>
                    <a:pt x="1299842" y="499675"/>
                  </a:lnTo>
                  <a:lnTo>
                    <a:pt x="1299842" y="553720"/>
                  </a:lnTo>
                  <a:cubicBezTo>
                    <a:pt x="1299842" y="598283"/>
                    <a:pt x="1335975" y="633365"/>
                    <a:pt x="1379715" y="633365"/>
                  </a:cubicBezTo>
                  <a:lnTo>
                    <a:pt x="1706815" y="633365"/>
                  </a:lnTo>
                  <a:cubicBezTo>
                    <a:pt x="1751506" y="633365"/>
                    <a:pt x="1786688" y="597335"/>
                    <a:pt x="1786688" y="553720"/>
                  </a:cubicBezTo>
                  <a:lnTo>
                    <a:pt x="1786688" y="499675"/>
                  </a:lnTo>
                  <a:cubicBezTo>
                    <a:pt x="1811411" y="501572"/>
                    <a:pt x="1830428" y="522431"/>
                    <a:pt x="1830428" y="548031"/>
                  </a:cubicBezTo>
                  <a:lnTo>
                    <a:pt x="1830428" y="1126403"/>
                  </a:lnTo>
                  <a:close/>
                </a:path>
              </a:pathLst>
            </a:custGeom>
            <a:solidFill>
              <a:schemeClr val="accent1"/>
            </a:solidFill>
            <a:ln w="94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 dirty="0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D2C37088-5F0C-646E-BD24-F89F55233E34}"/>
                </a:ext>
              </a:extLst>
            </p:cNvPr>
            <p:cNvSpPr/>
            <p:nvPr/>
          </p:nvSpPr>
          <p:spPr>
            <a:xfrm>
              <a:off x="7763448" y="10792486"/>
              <a:ext cx="102739" cy="162133"/>
            </a:xfrm>
            <a:custGeom>
              <a:avLst/>
              <a:gdLst>
                <a:gd name="connsiteX0" fmla="*/ 33325 w 102739"/>
                <a:gd name="connsiteY0" fmla="*/ 98608 h 162133"/>
                <a:gd name="connsiteX1" fmla="*/ 33325 w 102739"/>
                <a:gd name="connsiteY1" fmla="*/ 162134 h 162133"/>
                <a:gd name="connsiteX2" fmla="*/ 69459 w 102739"/>
                <a:gd name="connsiteY2" fmla="*/ 162134 h 162133"/>
                <a:gd name="connsiteX3" fmla="*/ 69459 w 102739"/>
                <a:gd name="connsiteY3" fmla="*/ 99556 h 162133"/>
                <a:gd name="connsiteX4" fmla="*/ 102739 w 102739"/>
                <a:gd name="connsiteY4" fmla="*/ 51200 h 162133"/>
                <a:gd name="connsiteX5" fmla="*/ 51392 w 102739"/>
                <a:gd name="connsiteY5" fmla="*/ 0 h 162133"/>
                <a:gd name="connsiteX6" fmla="*/ 45 w 102739"/>
                <a:gd name="connsiteY6" fmla="*/ 51200 h 162133"/>
                <a:gd name="connsiteX7" fmla="*/ 33325 w 102739"/>
                <a:gd name="connsiteY7" fmla="*/ 98608 h 16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739" h="162133">
                  <a:moveTo>
                    <a:pt x="33325" y="98608"/>
                  </a:moveTo>
                  <a:lnTo>
                    <a:pt x="33325" y="162134"/>
                  </a:lnTo>
                  <a:lnTo>
                    <a:pt x="69459" y="162134"/>
                  </a:lnTo>
                  <a:lnTo>
                    <a:pt x="69459" y="99556"/>
                  </a:lnTo>
                  <a:cubicBezTo>
                    <a:pt x="89427" y="91971"/>
                    <a:pt x="102739" y="73008"/>
                    <a:pt x="102739" y="51200"/>
                  </a:cubicBezTo>
                  <a:cubicBezTo>
                    <a:pt x="102739" y="22756"/>
                    <a:pt x="79918" y="0"/>
                    <a:pt x="51392" y="0"/>
                  </a:cubicBezTo>
                  <a:cubicBezTo>
                    <a:pt x="22866" y="0"/>
                    <a:pt x="45" y="22756"/>
                    <a:pt x="45" y="51200"/>
                  </a:cubicBezTo>
                  <a:cubicBezTo>
                    <a:pt x="-906" y="73008"/>
                    <a:pt x="13357" y="91971"/>
                    <a:pt x="33325" y="98608"/>
                  </a:cubicBezTo>
                  <a:close/>
                </a:path>
              </a:pathLst>
            </a:custGeom>
            <a:solidFill>
              <a:schemeClr val="accent1"/>
            </a:solidFill>
            <a:ln w="94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59FB1AC-88D7-56EA-F8FC-05BCFEA7E83C}"/>
              </a:ext>
            </a:extLst>
          </p:cNvPr>
          <p:cNvSpPr txBox="1"/>
          <p:nvPr/>
        </p:nvSpPr>
        <p:spPr>
          <a:xfrm>
            <a:off x="422031" y="6120432"/>
            <a:ext cx="14264060" cy="1292631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b" anchorCtr="0">
            <a:spAutoFit/>
          </a:bodyPr>
          <a:lstStyle>
            <a:defPPr>
              <a:defRPr lang="en-US"/>
            </a:defPPr>
            <a:lvl1pPr algn="ctr" defTabSz="1828343">
              <a:lnSpc>
                <a:spcPct val="90000"/>
              </a:lnSpc>
              <a:spcBef>
                <a:spcPts val="0"/>
              </a:spcBef>
              <a:buNone/>
              <a:defRPr sz="8000" b="1">
                <a:solidFill>
                  <a:schemeClr val="accent3"/>
                </a:solidFill>
                <a:latin typeface="Space Grotesk"/>
                <a:ea typeface="Space Grotesk"/>
                <a:cs typeface="Space Grotesk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TABLE OF 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0296AE-670D-ACB3-10F7-7281035DDBF0}"/>
              </a:ext>
            </a:extLst>
          </p:cNvPr>
          <p:cNvSpPr txBox="1"/>
          <p:nvPr/>
        </p:nvSpPr>
        <p:spPr>
          <a:xfrm>
            <a:off x="5702733" y="8349668"/>
            <a:ext cx="6299921" cy="6914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defRPr sz="3100">
                <a:latin typeface="Montserrat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6A9F59-36F4-2C66-9B89-B36EC69ACF4C}"/>
              </a:ext>
            </a:extLst>
          </p:cNvPr>
          <p:cNvSpPr txBox="1"/>
          <p:nvPr/>
        </p:nvSpPr>
        <p:spPr>
          <a:xfrm>
            <a:off x="4592796" y="8349668"/>
            <a:ext cx="1034215" cy="6914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defRPr sz="3100">
                <a:latin typeface="Montserrat" pitchFamily="2" charset="77"/>
              </a:defRPr>
            </a:lvl1pPr>
          </a:lstStyle>
          <a:p>
            <a:r>
              <a:rPr lang="en-US" b="1" dirty="0">
                <a:solidFill>
                  <a:schemeClr val="bg2"/>
                </a:solidFill>
              </a:rPr>
              <a:t>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29178-4557-CE82-AE7C-E3318070C9C9}"/>
              </a:ext>
            </a:extLst>
          </p:cNvPr>
          <p:cNvSpPr txBox="1"/>
          <p:nvPr/>
        </p:nvSpPr>
        <p:spPr>
          <a:xfrm>
            <a:off x="5702733" y="9854833"/>
            <a:ext cx="6299921" cy="6832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defRPr sz="3100">
                <a:latin typeface="Montserrat" pitchFamily="2" charset="77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Categories of Cyber crime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AC0441-E7DF-76FD-2F98-41E98250894D}"/>
              </a:ext>
            </a:extLst>
          </p:cNvPr>
          <p:cNvSpPr txBox="1"/>
          <p:nvPr/>
        </p:nvSpPr>
        <p:spPr>
          <a:xfrm>
            <a:off x="4592796" y="9854833"/>
            <a:ext cx="1034215" cy="6914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defRPr sz="3100">
                <a:latin typeface="Montserrat" pitchFamily="2" charset="77"/>
              </a:defRPr>
            </a:lvl1pPr>
          </a:lstStyle>
          <a:p>
            <a:r>
              <a:rPr lang="en-US" b="1" dirty="0">
                <a:solidFill>
                  <a:schemeClr val="bg2"/>
                </a:solidFill>
              </a:rPr>
              <a:t>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BE0085-7278-BB3D-C73A-23B030587B65}"/>
              </a:ext>
            </a:extLst>
          </p:cNvPr>
          <p:cNvSpPr txBox="1"/>
          <p:nvPr/>
        </p:nvSpPr>
        <p:spPr>
          <a:xfrm>
            <a:off x="5702733" y="11359997"/>
            <a:ext cx="6299921" cy="6832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defRPr sz="3100">
                <a:latin typeface="Montserrat" pitchFamily="2" charset="77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Types of Cyber crime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954463-693D-7B6C-2A4E-6E0D1A4C00B1}"/>
              </a:ext>
            </a:extLst>
          </p:cNvPr>
          <p:cNvSpPr txBox="1"/>
          <p:nvPr/>
        </p:nvSpPr>
        <p:spPr>
          <a:xfrm>
            <a:off x="4592796" y="11359997"/>
            <a:ext cx="1034215" cy="6914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defRPr sz="3100">
                <a:latin typeface="Montserrat" pitchFamily="2" charset="77"/>
              </a:defRPr>
            </a:lvl1pPr>
          </a:lstStyle>
          <a:p>
            <a:r>
              <a:rPr lang="en-US" b="1" dirty="0">
                <a:solidFill>
                  <a:schemeClr val="bg2"/>
                </a:solidFill>
              </a:rPr>
              <a:t>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7657C1-FFA4-CFA0-5326-D060FB6657E9}"/>
              </a:ext>
            </a:extLst>
          </p:cNvPr>
          <p:cNvSpPr txBox="1"/>
          <p:nvPr/>
        </p:nvSpPr>
        <p:spPr>
          <a:xfrm>
            <a:off x="15796029" y="8349668"/>
            <a:ext cx="5950860" cy="6914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defRPr sz="3100">
                <a:latin typeface="Montserrat" pitchFamily="2" charset="77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Types of Security tools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7973A6-C969-B008-EE97-9BE3DF8510E0}"/>
              </a:ext>
            </a:extLst>
          </p:cNvPr>
          <p:cNvSpPr txBox="1"/>
          <p:nvPr/>
        </p:nvSpPr>
        <p:spPr>
          <a:xfrm>
            <a:off x="14686091" y="8349668"/>
            <a:ext cx="1034215" cy="6914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defRPr sz="3100">
                <a:latin typeface="Montserrat" pitchFamily="2" charset="77"/>
              </a:defRPr>
            </a:lvl1pPr>
          </a:lstStyle>
          <a:p>
            <a:r>
              <a:rPr lang="en-US" b="1" dirty="0">
                <a:solidFill>
                  <a:schemeClr val="bg2"/>
                </a:solidFill>
              </a:rPr>
              <a:t>04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5623F84-86E4-D721-C931-FA2C1EB6CC27}"/>
              </a:ext>
            </a:extLst>
          </p:cNvPr>
          <p:cNvSpPr txBox="1"/>
          <p:nvPr/>
        </p:nvSpPr>
        <p:spPr>
          <a:xfrm>
            <a:off x="15796029" y="9854833"/>
            <a:ext cx="5950860" cy="6832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defRPr sz="3100">
                <a:latin typeface="Montserrat" pitchFamily="2" charset="77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Advantage of Cybersecurity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40312F1-579D-0B51-E1ED-9AF5841DCC9B}"/>
              </a:ext>
            </a:extLst>
          </p:cNvPr>
          <p:cNvSpPr txBox="1"/>
          <p:nvPr/>
        </p:nvSpPr>
        <p:spPr>
          <a:xfrm>
            <a:off x="14686091" y="9854833"/>
            <a:ext cx="1034215" cy="6914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defRPr sz="3100">
                <a:latin typeface="Montserrat" pitchFamily="2" charset="77"/>
              </a:defRPr>
            </a:lvl1pPr>
          </a:lstStyle>
          <a:p>
            <a:r>
              <a:rPr lang="en-US" b="1" dirty="0">
                <a:solidFill>
                  <a:schemeClr val="bg2"/>
                </a:solidFill>
              </a:rPr>
              <a:t>05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F1D5F8-908B-FDDA-5491-0CAC3173C907}"/>
              </a:ext>
            </a:extLst>
          </p:cNvPr>
          <p:cNvSpPr txBox="1"/>
          <p:nvPr/>
        </p:nvSpPr>
        <p:spPr>
          <a:xfrm>
            <a:off x="15796029" y="11359997"/>
            <a:ext cx="5950860" cy="6914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defRPr sz="3100">
                <a:latin typeface="Montserrat" pitchFamily="2" charset="77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Safety tips to Cyber crime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EAF74F3-8985-173D-5078-4762BB44A129}"/>
              </a:ext>
            </a:extLst>
          </p:cNvPr>
          <p:cNvSpPr txBox="1"/>
          <p:nvPr/>
        </p:nvSpPr>
        <p:spPr>
          <a:xfrm>
            <a:off x="14686091" y="11359997"/>
            <a:ext cx="1034215" cy="6914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defRPr sz="3100">
                <a:latin typeface="Montserrat" pitchFamily="2" charset="77"/>
              </a:defRPr>
            </a:lvl1pPr>
          </a:lstStyle>
          <a:p>
            <a:r>
              <a:rPr lang="en-US" b="1" dirty="0">
                <a:solidFill>
                  <a:schemeClr val="bg2"/>
                </a:solidFill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424299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black padlock with a circuit board&#10;&#10;Description automatically generated">
            <a:extLst>
              <a:ext uri="{FF2B5EF4-FFF2-40B4-BE49-F238E27FC236}">
                <a16:creationId xmlns:a16="http://schemas.microsoft.com/office/drawing/2014/main" id="{4DA09139-1924-03DD-9E23-A5ECEAE752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4" t="11308" r="26197" b="10290"/>
          <a:stretch/>
        </p:blipFill>
        <p:spPr>
          <a:xfrm>
            <a:off x="4014477" y="-1016160"/>
            <a:ext cx="16785318" cy="157704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972F25-CF4C-70C3-E718-123C8C8AE881}"/>
              </a:ext>
            </a:extLst>
          </p:cNvPr>
          <p:cNvSpPr txBox="1"/>
          <p:nvPr/>
        </p:nvSpPr>
        <p:spPr>
          <a:xfrm>
            <a:off x="12720869" y="5006780"/>
            <a:ext cx="9743628" cy="7534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defRPr sz="3100">
                <a:latin typeface="Montserrat" pitchFamily="2" charset="77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</a:rPr>
              <a:t>The term cyber security is used to refer to the security offered through on-line services to protect your online information.</a:t>
            </a:r>
          </a:p>
          <a:p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With an increasing amount of people getting connected to Internet, the security threats that cause massive harm are increasing also.</a:t>
            </a:r>
          </a:p>
          <a:p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30" name="Picture Placeholder 29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05147FF-A157-7682-ADE0-FC9CF8D8DB29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00" b="19046"/>
          <a:stretch/>
        </p:blipFill>
        <p:spPr>
          <a:xfrm>
            <a:off x="2078384" y="1454712"/>
            <a:ext cx="9652700" cy="5109195"/>
          </a:xfrm>
        </p:spPr>
      </p:pic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58483BD4-768C-2EF2-7053-900DA3FE467B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15" b="11715"/>
          <a:stretch/>
        </p:blipFill>
        <p:spPr/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82EE29-CB93-6974-8785-AB208D7F4F18}"/>
              </a:ext>
            </a:extLst>
          </p:cNvPr>
          <p:cNvSpPr txBox="1"/>
          <p:nvPr/>
        </p:nvSpPr>
        <p:spPr>
          <a:xfrm>
            <a:off x="12407136" y="3129724"/>
            <a:ext cx="10287556" cy="1292631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b" anchorCtr="0">
            <a:spAutoFit/>
          </a:bodyPr>
          <a:lstStyle>
            <a:defPPr>
              <a:defRPr lang="en-US"/>
            </a:defPPr>
            <a:lvl1pPr algn="ctr" defTabSz="1828343">
              <a:lnSpc>
                <a:spcPct val="90000"/>
              </a:lnSpc>
              <a:spcBef>
                <a:spcPts val="0"/>
              </a:spcBef>
              <a:buNone/>
              <a:defRPr sz="8000" b="1">
                <a:solidFill>
                  <a:schemeClr val="accent3"/>
                </a:solidFill>
                <a:latin typeface="Space Grotesk"/>
                <a:ea typeface="Space Grotesk"/>
                <a:cs typeface="Space Grotesk"/>
              </a:defRPr>
            </a:lvl1pPr>
          </a:lstStyle>
          <a:p>
            <a:r>
              <a:rPr lang="en-US" dirty="0">
                <a:solidFill>
                  <a:srgbClr val="25264B"/>
                </a:solidFill>
              </a:rPr>
              <a:t>Introduction</a:t>
            </a:r>
          </a:p>
        </p:txBody>
      </p:sp>
      <p:grpSp>
        <p:nvGrpSpPr>
          <p:cNvPr id="8" name="Graphic 31">
            <a:extLst>
              <a:ext uri="{FF2B5EF4-FFF2-40B4-BE49-F238E27FC236}">
                <a16:creationId xmlns:a16="http://schemas.microsoft.com/office/drawing/2014/main" id="{85AA0CA6-C1C4-376C-CA51-CB15988FBAB0}"/>
              </a:ext>
            </a:extLst>
          </p:cNvPr>
          <p:cNvGrpSpPr/>
          <p:nvPr/>
        </p:nvGrpSpPr>
        <p:grpSpPr>
          <a:xfrm>
            <a:off x="8700018" y="10498119"/>
            <a:ext cx="3744947" cy="3718397"/>
            <a:chOff x="14239875" y="6592251"/>
            <a:chExt cx="1791652" cy="1778950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66B4C882-BFA1-8EBE-317E-F049A6BF3442}"/>
                </a:ext>
              </a:extLst>
            </p:cNvPr>
            <p:cNvSpPr/>
            <p:nvPr/>
          </p:nvSpPr>
          <p:spPr>
            <a:xfrm>
              <a:off x="14753272" y="8014651"/>
              <a:ext cx="669607" cy="205373"/>
            </a:xfrm>
            <a:custGeom>
              <a:avLst/>
              <a:gdLst>
                <a:gd name="connsiteX0" fmla="*/ 75247 w 669607"/>
                <a:gd name="connsiteY0" fmla="*/ 77966 h 205373"/>
                <a:gd name="connsiteX1" fmla="*/ 0 w 669607"/>
                <a:gd name="connsiteY1" fmla="*/ 205373 h 205373"/>
                <a:gd name="connsiteX2" fmla="*/ 669607 w 669607"/>
                <a:gd name="connsiteY2" fmla="*/ 205373 h 205373"/>
                <a:gd name="connsiteX3" fmla="*/ 669607 w 669607"/>
                <a:gd name="connsiteY3" fmla="*/ 205373 h 205373"/>
                <a:gd name="connsiteX4" fmla="*/ 581978 w 669607"/>
                <a:gd name="connsiteY4" fmla="*/ 0 h 205373"/>
                <a:gd name="connsiteX5" fmla="*/ 75247 w 669607"/>
                <a:gd name="connsiteY5" fmla="*/ 77966 h 20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607" h="205373">
                  <a:moveTo>
                    <a:pt x="75247" y="77966"/>
                  </a:moveTo>
                  <a:cubicBezTo>
                    <a:pt x="62865" y="127408"/>
                    <a:pt x="40957" y="178751"/>
                    <a:pt x="0" y="205373"/>
                  </a:cubicBezTo>
                  <a:lnTo>
                    <a:pt x="669607" y="205373"/>
                  </a:lnTo>
                  <a:lnTo>
                    <a:pt x="669607" y="205373"/>
                  </a:lnTo>
                  <a:cubicBezTo>
                    <a:pt x="605790" y="163538"/>
                    <a:pt x="587693" y="64655"/>
                    <a:pt x="581978" y="0"/>
                  </a:cubicBezTo>
                  <a:lnTo>
                    <a:pt x="75247" y="77966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337D4EB2-2533-ECDE-2A81-3ABA19C26FF5}"/>
                </a:ext>
              </a:extLst>
            </p:cNvPr>
            <p:cNvSpPr/>
            <p:nvPr/>
          </p:nvSpPr>
          <p:spPr>
            <a:xfrm>
              <a:off x="14704695" y="8262811"/>
              <a:ext cx="766762" cy="88424"/>
            </a:xfrm>
            <a:custGeom>
              <a:avLst/>
              <a:gdLst>
                <a:gd name="connsiteX0" fmla="*/ 0 w 766762"/>
                <a:gd name="connsiteY0" fmla="*/ 0 h 88424"/>
                <a:gd name="connsiteX1" fmla="*/ 766763 w 766762"/>
                <a:gd name="connsiteY1" fmla="*/ 0 h 88424"/>
                <a:gd name="connsiteX2" fmla="*/ 766763 w 766762"/>
                <a:gd name="connsiteY2" fmla="*/ 88425 h 88424"/>
                <a:gd name="connsiteX3" fmla="*/ 0 w 766762"/>
                <a:gd name="connsiteY3" fmla="*/ 88425 h 8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6762" h="88424">
                  <a:moveTo>
                    <a:pt x="0" y="0"/>
                  </a:moveTo>
                  <a:lnTo>
                    <a:pt x="766763" y="0"/>
                  </a:lnTo>
                  <a:lnTo>
                    <a:pt x="766763" y="88425"/>
                  </a:lnTo>
                  <a:lnTo>
                    <a:pt x="0" y="88425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5FDBDBC-84FC-4570-60AB-FF377648FB76}"/>
                </a:ext>
              </a:extLst>
            </p:cNvPr>
            <p:cNvSpPr/>
            <p:nvPr/>
          </p:nvSpPr>
          <p:spPr>
            <a:xfrm>
              <a:off x="15672434" y="6610317"/>
              <a:ext cx="287655" cy="165439"/>
            </a:xfrm>
            <a:custGeom>
              <a:avLst/>
              <a:gdLst>
                <a:gd name="connsiteX0" fmla="*/ 19050 w 287655"/>
                <a:gd name="connsiteY0" fmla="*/ 165440 h 165439"/>
                <a:gd name="connsiteX1" fmla="*/ 19050 w 287655"/>
                <a:gd name="connsiteY1" fmla="*/ 146424 h 165439"/>
                <a:gd name="connsiteX2" fmla="*/ 143828 w 287655"/>
                <a:gd name="connsiteY2" fmla="*/ 21868 h 165439"/>
                <a:gd name="connsiteX3" fmla="*/ 268605 w 287655"/>
                <a:gd name="connsiteY3" fmla="*/ 146424 h 165439"/>
                <a:gd name="connsiteX4" fmla="*/ 268605 w 287655"/>
                <a:gd name="connsiteY4" fmla="*/ 165440 h 165439"/>
                <a:gd name="connsiteX5" fmla="*/ 280035 w 287655"/>
                <a:gd name="connsiteY5" fmla="*/ 165440 h 165439"/>
                <a:gd name="connsiteX6" fmla="*/ 287655 w 287655"/>
                <a:gd name="connsiteY6" fmla="*/ 165440 h 165439"/>
                <a:gd name="connsiteX7" fmla="*/ 287655 w 287655"/>
                <a:gd name="connsiteY7" fmla="*/ 142620 h 165439"/>
                <a:gd name="connsiteX8" fmla="*/ 143828 w 287655"/>
                <a:gd name="connsiteY8" fmla="*/ 0 h 165439"/>
                <a:gd name="connsiteX9" fmla="*/ 0 w 287655"/>
                <a:gd name="connsiteY9" fmla="*/ 142620 h 165439"/>
                <a:gd name="connsiteX10" fmla="*/ 0 w 287655"/>
                <a:gd name="connsiteY10" fmla="*/ 165440 h 165439"/>
                <a:gd name="connsiteX11" fmla="*/ 7620 w 287655"/>
                <a:gd name="connsiteY11" fmla="*/ 165440 h 165439"/>
                <a:gd name="connsiteX12" fmla="*/ 19050 w 287655"/>
                <a:gd name="connsiteY12" fmla="*/ 165440 h 16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55" h="165439">
                  <a:moveTo>
                    <a:pt x="19050" y="165440"/>
                  </a:moveTo>
                  <a:lnTo>
                    <a:pt x="19050" y="146424"/>
                  </a:lnTo>
                  <a:cubicBezTo>
                    <a:pt x="19050" y="77966"/>
                    <a:pt x="75248" y="21868"/>
                    <a:pt x="143828" y="21868"/>
                  </a:cubicBezTo>
                  <a:cubicBezTo>
                    <a:pt x="212408" y="21868"/>
                    <a:pt x="268605" y="77966"/>
                    <a:pt x="268605" y="146424"/>
                  </a:cubicBezTo>
                  <a:lnTo>
                    <a:pt x="268605" y="165440"/>
                  </a:lnTo>
                  <a:lnTo>
                    <a:pt x="280035" y="165440"/>
                  </a:lnTo>
                  <a:cubicBezTo>
                    <a:pt x="282893" y="165440"/>
                    <a:pt x="284798" y="165440"/>
                    <a:pt x="287655" y="165440"/>
                  </a:cubicBezTo>
                  <a:lnTo>
                    <a:pt x="287655" y="142620"/>
                  </a:lnTo>
                  <a:cubicBezTo>
                    <a:pt x="287655" y="63704"/>
                    <a:pt x="222885" y="0"/>
                    <a:pt x="143828" y="0"/>
                  </a:cubicBezTo>
                  <a:cubicBezTo>
                    <a:pt x="64770" y="0"/>
                    <a:pt x="0" y="64655"/>
                    <a:pt x="0" y="142620"/>
                  </a:cubicBezTo>
                  <a:lnTo>
                    <a:pt x="0" y="165440"/>
                  </a:lnTo>
                  <a:cubicBezTo>
                    <a:pt x="2858" y="165440"/>
                    <a:pt x="4763" y="165440"/>
                    <a:pt x="7620" y="165440"/>
                  </a:cubicBezTo>
                  <a:lnTo>
                    <a:pt x="19050" y="1654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CA193418-0744-7174-AA03-16A826794908}"/>
                </a:ext>
              </a:extLst>
            </p:cNvPr>
            <p:cNvSpPr/>
            <p:nvPr/>
          </p:nvSpPr>
          <p:spPr>
            <a:xfrm>
              <a:off x="15709582" y="6651201"/>
              <a:ext cx="211454" cy="124555"/>
            </a:xfrm>
            <a:custGeom>
              <a:avLst/>
              <a:gdLst>
                <a:gd name="connsiteX0" fmla="*/ 211455 w 211454"/>
                <a:gd name="connsiteY0" fmla="*/ 124555 h 124555"/>
                <a:gd name="connsiteX1" fmla="*/ 211455 w 211454"/>
                <a:gd name="connsiteY1" fmla="*/ 105539 h 124555"/>
                <a:gd name="connsiteX2" fmla="*/ 105727 w 211454"/>
                <a:gd name="connsiteY2" fmla="*/ 0 h 124555"/>
                <a:gd name="connsiteX3" fmla="*/ 0 w 211454"/>
                <a:gd name="connsiteY3" fmla="*/ 105539 h 124555"/>
                <a:gd name="connsiteX4" fmla="*/ 0 w 211454"/>
                <a:gd name="connsiteY4" fmla="*/ 105539 h 124555"/>
                <a:gd name="connsiteX5" fmla="*/ 0 w 211454"/>
                <a:gd name="connsiteY5" fmla="*/ 124555 h 124555"/>
                <a:gd name="connsiteX6" fmla="*/ 211455 w 211454"/>
                <a:gd name="connsiteY6" fmla="*/ 124555 h 124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454" h="124555">
                  <a:moveTo>
                    <a:pt x="211455" y="124555"/>
                  </a:moveTo>
                  <a:lnTo>
                    <a:pt x="211455" y="105539"/>
                  </a:lnTo>
                  <a:cubicBezTo>
                    <a:pt x="211455" y="47540"/>
                    <a:pt x="163830" y="0"/>
                    <a:pt x="105727" y="0"/>
                  </a:cubicBezTo>
                  <a:cubicBezTo>
                    <a:pt x="47625" y="0"/>
                    <a:pt x="0" y="47540"/>
                    <a:pt x="0" y="105539"/>
                  </a:cubicBezTo>
                  <a:lnTo>
                    <a:pt x="0" y="105539"/>
                  </a:lnTo>
                  <a:lnTo>
                    <a:pt x="0" y="124555"/>
                  </a:lnTo>
                  <a:lnTo>
                    <a:pt x="211455" y="124555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5235B420-8AC2-CE24-5494-E411F7CFED3D}"/>
                </a:ext>
              </a:extLst>
            </p:cNvPr>
            <p:cNvSpPr/>
            <p:nvPr/>
          </p:nvSpPr>
          <p:spPr>
            <a:xfrm>
              <a:off x="14258925" y="6850869"/>
              <a:ext cx="1680209" cy="840509"/>
            </a:xfrm>
            <a:custGeom>
              <a:avLst/>
              <a:gdLst>
                <a:gd name="connsiteX0" fmla="*/ 1680210 w 1680209"/>
                <a:gd name="connsiteY0" fmla="*/ 303306 h 840509"/>
                <a:gd name="connsiteX1" fmla="*/ 1421130 w 1680209"/>
                <a:gd name="connsiteY1" fmla="*/ 303306 h 840509"/>
                <a:gd name="connsiteX2" fmla="*/ 1341120 w 1680209"/>
                <a:gd name="connsiteY2" fmla="*/ 223439 h 840509"/>
                <a:gd name="connsiteX3" fmla="*/ 1341120 w 1680209"/>
                <a:gd name="connsiteY3" fmla="*/ 4754 h 840509"/>
                <a:gd name="connsiteX4" fmla="*/ 1341120 w 1680209"/>
                <a:gd name="connsiteY4" fmla="*/ 0 h 840509"/>
                <a:gd name="connsiteX5" fmla="*/ 69533 w 1680209"/>
                <a:gd name="connsiteY5" fmla="*/ 0 h 840509"/>
                <a:gd name="connsiteX6" fmla="*/ 0 w 1680209"/>
                <a:gd name="connsiteY6" fmla="*/ 69409 h 840509"/>
                <a:gd name="connsiteX7" fmla="*/ 0 w 1680209"/>
                <a:gd name="connsiteY7" fmla="*/ 840509 h 840509"/>
                <a:gd name="connsiteX8" fmla="*/ 1680210 w 1680209"/>
                <a:gd name="connsiteY8" fmla="*/ 840509 h 840509"/>
                <a:gd name="connsiteX9" fmla="*/ 1680210 w 1680209"/>
                <a:gd name="connsiteY9" fmla="*/ 303306 h 840509"/>
                <a:gd name="connsiteX10" fmla="*/ 756285 w 1680209"/>
                <a:gd name="connsiteY10" fmla="*/ 210127 h 840509"/>
                <a:gd name="connsiteX11" fmla="*/ 922973 w 1680209"/>
                <a:gd name="connsiteY11" fmla="*/ 210127 h 840509"/>
                <a:gd name="connsiteX12" fmla="*/ 922973 w 1680209"/>
                <a:gd name="connsiteY12" fmla="*/ 376518 h 840509"/>
                <a:gd name="connsiteX13" fmla="*/ 756285 w 1680209"/>
                <a:gd name="connsiteY13" fmla="*/ 376518 h 840509"/>
                <a:gd name="connsiteX14" fmla="*/ 756285 w 1680209"/>
                <a:gd name="connsiteY14" fmla="*/ 210127 h 840509"/>
                <a:gd name="connsiteX15" fmla="*/ 969645 w 1680209"/>
                <a:gd name="connsiteY15" fmla="*/ 718806 h 840509"/>
                <a:gd name="connsiteX16" fmla="*/ 710565 w 1680209"/>
                <a:gd name="connsiteY16" fmla="*/ 718806 h 840509"/>
                <a:gd name="connsiteX17" fmla="*/ 622935 w 1680209"/>
                <a:gd name="connsiteY17" fmla="*/ 526744 h 840509"/>
                <a:gd name="connsiteX18" fmla="*/ 840105 w 1680209"/>
                <a:gd name="connsiteY18" fmla="*/ 428812 h 840509"/>
                <a:gd name="connsiteX19" fmla="*/ 1057275 w 1680209"/>
                <a:gd name="connsiteY19" fmla="*/ 526744 h 840509"/>
                <a:gd name="connsiteX20" fmla="*/ 969645 w 1680209"/>
                <a:gd name="connsiteY20" fmla="*/ 718806 h 840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80209" h="840509">
                  <a:moveTo>
                    <a:pt x="1680210" y="303306"/>
                  </a:moveTo>
                  <a:lnTo>
                    <a:pt x="1421130" y="303306"/>
                  </a:lnTo>
                  <a:cubicBezTo>
                    <a:pt x="1377315" y="303306"/>
                    <a:pt x="1341120" y="267175"/>
                    <a:pt x="1341120" y="223439"/>
                  </a:cubicBezTo>
                  <a:lnTo>
                    <a:pt x="1341120" y="4754"/>
                  </a:lnTo>
                  <a:cubicBezTo>
                    <a:pt x="1341120" y="2852"/>
                    <a:pt x="1341120" y="1902"/>
                    <a:pt x="1341120" y="0"/>
                  </a:cubicBezTo>
                  <a:lnTo>
                    <a:pt x="69533" y="0"/>
                  </a:lnTo>
                  <a:cubicBezTo>
                    <a:pt x="31433" y="0"/>
                    <a:pt x="0" y="31376"/>
                    <a:pt x="0" y="69409"/>
                  </a:cubicBezTo>
                  <a:lnTo>
                    <a:pt x="0" y="840509"/>
                  </a:lnTo>
                  <a:lnTo>
                    <a:pt x="1680210" y="840509"/>
                  </a:lnTo>
                  <a:lnTo>
                    <a:pt x="1680210" y="303306"/>
                  </a:lnTo>
                  <a:close/>
                  <a:moveTo>
                    <a:pt x="756285" y="210127"/>
                  </a:moveTo>
                  <a:cubicBezTo>
                    <a:pt x="802005" y="164489"/>
                    <a:pt x="877253" y="164489"/>
                    <a:pt x="922973" y="210127"/>
                  </a:cubicBezTo>
                  <a:cubicBezTo>
                    <a:pt x="968693" y="255766"/>
                    <a:pt x="968693" y="330879"/>
                    <a:pt x="922973" y="376518"/>
                  </a:cubicBezTo>
                  <a:cubicBezTo>
                    <a:pt x="877253" y="422156"/>
                    <a:pt x="802005" y="422156"/>
                    <a:pt x="756285" y="376518"/>
                  </a:cubicBezTo>
                  <a:cubicBezTo>
                    <a:pt x="710565" y="330879"/>
                    <a:pt x="710565" y="255766"/>
                    <a:pt x="756285" y="210127"/>
                  </a:cubicBezTo>
                  <a:close/>
                  <a:moveTo>
                    <a:pt x="969645" y="718806"/>
                  </a:moveTo>
                  <a:lnTo>
                    <a:pt x="710565" y="718806"/>
                  </a:lnTo>
                  <a:cubicBezTo>
                    <a:pt x="610553" y="718806"/>
                    <a:pt x="556260" y="600907"/>
                    <a:pt x="622935" y="526744"/>
                  </a:cubicBezTo>
                  <a:cubicBezTo>
                    <a:pt x="676275" y="466844"/>
                    <a:pt x="753428" y="428812"/>
                    <a:pt x="840105" y="428812"/>
                  </a:cubicBezTo>
                  <a:cubicBezTo>
                    <a:pt x="926783" y="428812"/>
                    <a:pt x="1003935" y="466844"/>
                    <a:pt x="1057275" y="526744"/>
                  </a:cubicBezTo>
                  <a:cubicBezTo>
                    <a:pt x="1122998" y="601858"/>
                    <a:pt x="1068705" y="718806"/>
                    <a:pt x="969645" y="718806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574823-9B0C-B5E0-1067-1D3F2C2F613E}"/>
                </a:ext>
              </a:extLst>
            </p:cNvPr>
            <p:cNvSpPr/>
            <p:nvPr/>
          </p:nvSpPr>
          <p:spPr>
            <a:xfrm>
              <a:off x="14258925" y="7710395"/>
              <a:ext cx="1680209" cy="237700"/>
            </a:xfrm>
            <a:custGeom>
              <a:avLst/>
              <a:gdLst>
                <a:gd name="connsiteX0" fmla="*/ 0 w 1680209"/>
                <a:gd name="connsiteY0" fmla="*/ 168292 h 237700"/>
                <a:gd name="connsiteX1" fmla="*/ 69533 w 1680209"/>
                <a:gd name="connsiteY1" fmla="*/ 237701 h 237700"/>
                <a:gd name="connsiteX2" fmla="*/ 1610678 w 1680209"/>
                <a:gd name="connsiteY2" fmla="*/ 237701 h 237700"/>
                <a:gd name="connsiteX3" fmla="*/ 1680210 w 1680209"/>
                <a:gd name="connsiteY3" fmla="*/ 168292 h 237700"/>
                <a:gd name="connsiteX4" fmla="*/ 1680210 w 1680209"/>
                <a:gd name="connsiteY4" fmla="*/ 0 h 237700"/>
                <a:gd name="connsiteX5" fmla="*/ 0 w 1680209"/>
                <a:gd name="connsiteY5" fmla="*/ 0 h 237700"/>
                <a:gd name="connsiteX6" fmla="*/ 0 w 1680209"/>
                <a:gd name="connsiteY6" fmla="*/ 168292 h 2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0209" h="237700">
                  <a:moveTo>
                    <a:pt x="0" y="168292"/>
                  </a:moveTo>
                  <a:cubicBezTo>
                    <a:pt x="0" y="206324"/>
                    <a:pt x="31433" y="237701"/>
                    <a:pt x="69533" y="237701"/>
                  </a:cubicBezTo>
                  <a:lnTo>
                    <a:pt x="1610678" y="237701"/>
                  </a:lnTo>
                  <a:cubicBezTo>
                    <a:pt x="1648778" y="237701"/>
                    <a:pt x="1680210" y="206324"/>
                    <a:pt x="1680210" y="168292"/>
                  </a:cubicBezTo>
                  <a:lnTo>
                    <a:pt x="1680210" y="0"/>
                  </a:lnTo>
                  <a:lnTo>
                    <a:pt x="0" y="0"/>
                  </a:lnTo>
                  <a:lnTo>
                    <a:pt x="0" y="168292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9AD5B2C-0FA6-7A14-57DE-FBF81A7826FD}"/>
                </a:ext>
              </a:extLst>
            </p:cNvPr>
            <p:cNvSpPr/>
            <p:nvPr/>
          </p:nvSpPr>
          <p:spPr>
            <a:xfrm>
              <a:off x="15618142" y="6794772"/>
              <a:ext cx="395287" cy="339436"/>
            </a:xfrm>
            <a:custGeom>
              <a:avLst/>
              <a:gdLst>
                <a:gd name="connsiteX0" fmla="*/ 333375 w 395287"/>
                <a:gd name="connsiteY0" fmla="*/ 0 h 339436"/>
                <a:gd name="connsiteX1" fmla="*/ 60960 w 395287"/>
                <a:gd name="connsiteY1" fmla="*/ 0 h 339436"/>
                <a:gd name="connsiteX2" fmla="*/ 4763 w 395287"/>
                <a:gd name="connsiteY2" fmla="*/ 37081 h 339436"/>
                <a:gd name="connsiteX3" fmla="*/ 0 w 395287"/>
                <a:gd name="connsiteY3" fmla="*/ 56097 h 339436"/>
                <a:gd name="connsiteX4" fmla="*/ 0 w 395287"/>
                <a:gd name="connsiteY4" fmla="*/ 60851 h 339436"/>
                <a:gd name="connsiteX5" fmla="*/ 0 w 395287"/>
                <a:gd name="connsiteY5" fmla="*/ 278585 h 339436"/>
                <a:gd name="connsiteX6" fmla="*/ 60960 w 395287"/>
                <a:gd name="connsiteY6" fmla="*/ 339436 h 339436"/>
                <a:gd name="connsiteX7" fmla="*/ 333375 w 395287"/>
                <a:gd name="connsiteY7" fmla="*/ 339436 h 339436"/>
                <a:gd name="connsiteX8" fmla="*/ 340042 w 395287"/>
                <a:gd name="connsiteY8" fmla="*/ 339436 h 339436"/>
                <a:gd name="connsiteX9" fmla="*/ 395288 w 395287"/>
                <a:gd name="connsiteY9" fmla="*/ 278585 h 339436"/>
                <a:gd name="connsiteX10" fmla="*/ 395288 w 395287"/>
                <a:gd name="connsiteY10" fmla="*/ 60851 h 339436"/>
                <a:gd name="connsiteX11" fmla="*/ 333375 w 395287"/>
                <a:gd name="connsiteY11" fmla="*/ 0 h 339436"/>
                <a:gd name="connsiteX12" fmla="*/ 213360 w 395287"/>
                <a:gd name="connsiteY12" fmla="*/ 186357 h 339436"/>
                <a:gd name="connsiteX13" fmla="*/ 213360 w 395287"/>
                <a:gd name="connsiteY13" fmla="*/ 242455 h 339436"/>
                <a:gd name="connsiteX14" fmla="*/ 181928 w 395287"/>
                <a:gd name="connsiteY14" fmla="*/ 242455 h 339436"/>
                <a:gd name="connsiteX15" fmla="*/ 181928 w 395287"/>
                <a:gd name="connsiteY15" fmla="*/ 186357 h 339436"/>
                <a:gd name="connsiteX16" fmla="*/ 152400 w 395287"/>
                <a:gd name="connsiteY16" fmla="*/ 143571 h 339436"/>
                <a:gd name="connsiteX17" fmla="*/ 198120 w 395287"/>
                <a:gd name="connsiteY17" fmla="*/ 97933 h 339436"/>
                <a:gd name="connsiteX18" fmla="*/ 198120 w 395287"/>
                <a:gd name="connsiteY18" fmla="*/ 97933 h 339436"/>
                <a:gd name="connsiteX19" fmla="*/ 198120 w 395287"/>
                <a:gd name="connsiteY19" fmla="*/ 97933 h 339436"/>
                <a:gd name="connsiteX20" fmla="*/ 198120 w 395287"/>
                <a:gd name="connsiteY20" fmla="*/ 97933 h 339436"/>
                <a:gd name="connsiteX21" fmla="*/ 243840 w 395287"/>
                <a:gd name="connsiteY21" fmla="*/ 143571 h 339436"/>
                <a:gd name="connsiteX22" fmla="*/ 213360 w 395287"/>
                <a:gd name="connsiteY22" fmla="*/ 186357 h 33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95287" h="339436">
                  <a:moveTo>
                    <a:pt x="333375" y="0"/>
                  </a:moveTo>
                  <a:lnTo>
                    <a:pt x="60960" y="0"/>
                  </a:lnTo>
                  <a:cubicBezTo>
                    <a:pt x="35242" y="0"/>
                    <a:pt x="13335" y="15213"/>
                    <a:pt x="4763" y="37081"/>
                  </a:cubicBezTo>
                  <a:cubicBezTo>
                    <a:pt x="1905" y="42786"/>
                    <a:pt x="953" y="49442"/>
                    <a:pt x="0" y="56097"/>
                  </a:cubicBezTo>
                  <a:cubicBezTo>
                    <a:pt x="0" y="57999"/>
                    <a:pt x="0" y="58950"/>
                    <a:pt x="0" y="60851"/>
                  </a:cubicBezTo>
                  <a:lnTo>
                    <a:pt x="0" y="278585"/>
                  </a:lnTo>
                  <a:cubicBezTo>
                    <a:pt x="0" y="311863"/>
                    <a:pt x="27623" y="339436"/>
                    <a:pt x="60960" y="339436"/>
                  </a:cubicBezTo>
                  <a:lnTo>
                    <a:pt x="333375" y="339436"/>
                  </a:lnTo>
                  <a:cubicBezTo>
                    <a:pt x="335280" y="339436"/>
                    <a:pt x="338138" y="339436"/>
                    <a:pt x="340042" y="339436"/>
                  </a:cubicBezTo>
                  <a:cubicBezTo>
                    <a:pt x="370523" y="335633"/>
                    <a:pt x="395288" y="309962"/>
                    <a:pt x="395288" y="278585"/>
                  </a:cubicBezTo>
                  <a:lnTo>
                    <a:pt x="395288" y="60851"/>
                  </a:lnTo>
                  <a:cubicBezTo>
                    <a:pt x="394335" y="27573"/>
                    <a:pt x="366713" y="0"/>
                    <a:pt x="333375" y="0"/>
                  </a:cubicBezTo>
                  <a:close/>
                  <a:moveTo>
                    <a:pt x="213360" y="186357"/>
                  </a:moveTo>
                  <a:lnTo>
                    <a:pt x="213360" y="242455"/>
                  </a:lnTo>
                  <a:lnTo>
                    <a:pt x="181928" y="242455"/>
                  </a:lnTo>
                  <a:lnTo>
                    <a:pt x="181928" y="186357"/>
                  </a:lnTo>
                  <a:cubicBezTo>
                    <a:pt x="164783" y="179702"/>
                    <a:pt x="152400" y="163538"/>
                    <a:pt x="152400" y="143571"/>
                  </a:cubicBezTo>
                  <a:cubicBezTo>
                    <a:pt x="152400" y="118850"/>
                    <a:pt x="172403" y="97933"/>
                    <a:pt x="198120" y="97933"/>
                  </a:cubicBezTo>
                  <a:cubicBezTo>
                    <a:pt x="198120" y="97933"/>
                    <a:pt x="198120" y="97933"/>
                    <a:pt x="198120" y="97933"/>
                  </a:cubicBezTo>
                  <a:lnTo>
                    <a:pt x="198120" y="97933"/>
                  </a:lnTo>
                  <a:cubicBezTo>
                    <a:pt x="198120" y="97933"/>
                    <a:pt x="198120" y="97933"/>
                    <a:pt x="198120" y="97933"/>
                  </a:cubicBezTo>
                  <a:cubicBezTo>
                    <a:pt x="222885" y="97933"/>
                    <a:pt x="243840" y="117899"/>
                    <a:pt x="243840" y="143571"/>
                  </a:cubicBezTo>
                  <a:cubicBezTo>
                    <a:pt x="242888" y="163538"/>
                    <a:pt x="230505" y="179702"/>
                    <a:pt x="213360" y="186357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3A220E8-411C-352A-C8B8-B748CA7FADCD}"/>
                </a:ext>
              </a:extLst>
            </p:cNvPr>
            <p:cNvSpPr/>
            <p:nvPr/>
          </p:nvSpPr>
          <p:spPr>
            <a:xfrm>
              <a:off x="14239875" y="6592251"/>
              <a:ext cx="1791652" cy="1778950"/>
            </a:xfrm>
            <a:custGeom>
              <a:avLst/>
              <a:gdLst>
                <a:gd name="connsiteX0" fmla="*/ 1738313 w 1791652"/>
                <a:gd name="connsiteY0" fmla="*/ 188259 h 1778950"/>
                <a:gd name="connsiteX1" fmla="*/ 1738313 w 1791652"/>
                <a:gd name="connsiteY1" fmla="*/ 161636 h 1778950"/>
                <a:gd name="connsiteX2" fmla="*/ 1575435 w 1791652"/>
                <a:gd name="connsiteY2" fmla="*/ 0 h 1778950"/>
                <a:gd name="connsiteX3" fmla="*/ 1412558 w 1791652"/>
                <a:gd name="connsiteY3" fmla="*/ 161636 h 1778950"/>
                <a:gd name="connsiteX4" fmla="*/ 1412558 w 1791652"/>
                <a:gd name="connsiteY4" fmla="*/ 188259 h 1778950"/>
                <a:gd name="connsiteX5" fmla="*/ 1362075 w 1791652"/>
                <a:gd name="connsiteY5" fmla="*/ 240553 h 1778950"/>
                <a:gd name="connsiteX6" fmla="*/ 88583 w 1791652"/>
                <a:gd name="connsiteY6" fmla="*/ 240553 h 1778950"/>
                <a:gd name="connsiteX7" fmla="*/ 0 w 1791652"/>
                <a:gd name="connsiteY7" fmla="*/ 328978 h 1778950"/>
                <a:gd name="connsiteX8" fmla="*/ 0 w 1791652"/>
                <a:gd name="connsiteY8" fmla="*/ 1286435 h 1778950"/>
                <a:gd name="connsiteX9" fmla="*/ 88583 w 1791652"/>
                <a:gd name="connsiteY9" fmla="*/ 1374860 h 1778950"/>
                <a:gd name="connsiteX10" fmla="*/ 582930 w 1791652"/>
                <a:gd name="connsiteY10" fmla="*/ 1374860 h 1778950"/>
                <a:gd name="connsiteX11" fmla="*/ 454343 w 1791652"/>
                <a:gd name="connsiteY11" fmla="*/ 1628724 h 1778950"/>
                <a:gd name="connsiteX12" fmla="*/ 444818 w 1791652"/>
                <a:gd name="connsiteY12" fmla="*/ 1628724 h 1778950"/>
                <a:gd name="connsiteX13" fmla="*/ 444818 w 1791652"/>
                <a:gd name="connsiteY13" fmla="*/ 1778951 h 1778950"/>
                <a:gd name="connsiteX14" fmla="*/ 1249680 w 1791652"/>
                <a:gd name="connsiteY14" fmla="*/ 1778951 h 1778950"/>
                <a:gd name="connsiteX15" fmla="*/ 1249680 w 1791652"/>
                <a:gd name="connsiteY15" fmla="*/ 1628724 h 1778950"/>
                <a:gd name="connsiteX16" fmla="*/ 1240155 w 1791652"/>
                <a:gd name="connsiteY16" fmla="*/ 1628724 h 1778950"/>
                <a:gd name="connsiteX17" fmla="*/ 1111568 w 1791652"/>
                <a:gd name="connsiteY17" fmla="*/ 1374860 h 1778950"/>
                <a:gd name="connsiteX18" fmla="*/ 1628775 w 1791652"/>
                <a:gd name="connsiteY18" fmla="*/ 1374860 h 1778950"/>
                <a:gd name="connsiteX19" fmla="*/ 1717358 w 1791652"/>
                <a:gd name="connsiteY19" fmla="*/ 1286435 h 1778950"/>
                <a:gd name="connsiteX20" fmla="*/ 1717358 w 1791652"/>
                <a:gd name="connsiteY20" fmla="*/ 560973 h 1778950"/>
                <a:gd name="connsiteX21" fmla="*/ 1791653 w 1791652"/>
                <a:gd name="connsiteY21" fmla="*/ 481106 h 1778950"/>
                <a:gd name="connsiteX22" fmla="*/ 1791653 w 1791652"/>
                <a:gd name="connsiteY22" fmla="*/ 263372 h 1778950"/>
                <a:gd name="connsiteX23" fmla="*/ 1738313 w 1791652"/>
                <a:gd name="connsiteY23" fmla="*/ 188259 h 1778950"/>
                <a:gd name="connsiteX24" fmla="*/ 1432560 w 1791652"/>
                <a:gd name="connsiteY24" fmla="*/ 161636 h 1778950"/>
                <a:gd name="connsiteX25" fmla="*/ 1576388 w 1791652"/>
                <a:gd name="connsiteY25" fmla="*/ 19016 h 1778950"/>
                <a:gd name="connsiteX26" fmla="*/ 1720215 w 1791652"/>
                <a:gd name="connsiteY26" fmla="*/ 161636 h 1778950"/>
                <a:gd name="connsiteX27" fmla="*/ 1720215 w 1791652"/>
                <a:gd name="connsiteY27" fmla="*/ 184456 h 1778950"/>
                <a:gd name="connsiteX28" fmla="*/ 1712595 w 1791652"/>
                <a:gd name="connsiteY28" fmla="*/ 184456 h 1778950"/>
                <a:gd name="connsiteX29" fmla="*/ 1701165 w 1791652"/>
                <a:gd name="connsiteY29" fmla="*/ 184456 h 1778950"/>
                <a:gd name="connsiteX30" fmla="*/ 1701165 w 1791652"/>
                <a:gd name="connsiteY30" fmla="*/ 165440 h 1778950"/>
                <a:gd name="connsiteX31" fmla="*/ 1576388 w 1791652"/>
                <a:gd name="connsiteY31" fmla="*/ 40884 h 1778950"/>
                <a:gd name="connsiteX32" fmla="*/ 1451610 w 1791652"/>
                <a:gd name="connsiteY32" fmla="*/ 165440 h 1778950"/>
                <a:gd name="connsiteX33" fmla="*/ 1451610 w 1791652"/>
                <a:gd name="connsiteY33" fmla="*/ 184456 h 1778950"/>
                <a:gd name="connsiteX34" fmla="*/ 1440180 w 1791652"/>
                <a:gd name="connsiteY34" fmla="*/ 184456 h 1778950"/>
                <a:gd name="connsiteX35" fmla="*/ 1432560 w 1791652"/>
                <a:gd name="connsiteY35" fmla="*/ 184456 h 1778950"/>
                <a:gd name="connsiteX36" fmla="*/ 1432560 w 1791652"/>
                <a:gd name="connsiteY36" fmla="*/ 161636 h 1778950"/>
                <a:gd name="connsiteX37" fmla="*/ 1470660 w 1791652"/>
                <a:gd name="connsiteY37" fmla="*/ 164489 h 1778950"/>
                <a:gd name="connsiteX38" fmla="*/ 1576388 w 1791652"/>
                <a:gd name="connsiteY38" fmla="*/ 58950 h 1778950"/>
                <a:gd name="connsiteX39" fmla="*/ 1682115 w 1791652"/>
                <a:gd name="connsiteY39" fmla="*/ 164489 h 1778950"/>
                <a:gd name="connsiteX40" fmla="*/ 1682115 w 1791652"/>
                <a:gd name="connsiteY40" fmla="*/ 183505 h 1778950"/>
                <a:gd name="connsiteX41" fmla="*/ 1471613 w 1791652"/>
                <a:gd name="connsiteY41" fmla="*/ 183505 h 1778950"/>
                <a:gd name="connsiteX42" fmla="*/ 1470660 w 1791652"/>
                <a:gd name="connsiteY42" fmla="*/ 164489 h 1778950"/>
                <a:gd name="connsiteX43" fmla="*/ 1470660 w 1791652"/>
                <a:gd name="connsiteY43" fmla="*/ 164489 h 1778950"/>
                <a:gd name="connsiteX44" fmla="*/ 19050 w 1791652"/>
                <a:gd name="connsiteY44" fmla="*/ 328027 h 1778950"/>
                <a:gd name="connsiteX45" fmla="*/ 88583 w 1791652"/>
                <a:gd name="connsiteY45" fmla="*/ 258618 h 1778950"/>
                <a:gd name="connsiteX46" fmla="*/ 1359218 w 1791652"/>
                <a:gd name="connsiteY46" fmla="*/ 258618 h 1778950"/>
                <a:gd name="connsiteX47" fmla="*/ 1359218 w 1791652"/>
                <a:gd name="connsiteY47" fmla="*/ 263372 h 1778950"/>
                <a:gd name="connsiteX48" fmla="*/ 1359218 w 1791652"/>
                <a:gd name="connsiteY48" fmla="*/ 481106 h 1778950"/>
                <a:gd name="connsiteX49" fmla="*/ 1439228 w 1791652"/>
                <a:gd name="connsiteY49" fmla="*/ 560973 h 1778950"/>
                <a:gd name="connsiteX50" fmla="*/ 1698308 w 1791652"/>
                <a:gd name="connsiteY50" fmla="*/ 560973 h 1778950"/>
                <a:gd name="connsiteX51" fmla="*/ 1698308 w 1791652"/>
                <a:gd name="connsiteY51" fmla="*/ 1098177 h 1778950"/>
                <a:gd name="connsiteX52" fmla="*/ 19050 w 1791652"/>
                <a:gd name="connsiteY52" fmla="*/ 1098177 h 1778950"/>
                <a:gd name="connsiteX53" fmla="*/ 19050 w 1791652"/>
                <a:gd name="connsiteY53" fmla="*/ 328027 h 1778950"/>
                <a:gd name="connsiteX54" fmla="*/ 1231583 w 1791652"/>
                <a:gd name="connsiteY54" fmla="*/ 1758984 h 1778950"/>
                <a:gd name="connsiteX55" fmla="*/ 464820 w 1791652"/>
                <a:gd name="connsiteY55" fmla="*/ 1758984 h 1778950"/>
                <a:gd name="connsiteX56" fmla="*/ 464820 w 1791652"/>
                <a:gd name="connsiteY56" fmla="*/ 1670559 h 1778950"/>
                <a:gd name="connsiteX57" fmla="*/ 1231583 w 1791652"/>
                <a:gd name="connsiteY57" fmla="*/ 1670559 h 1778950"/>
                <a:gd name="connsiteX58" fmla="*/ 1231583 w 1791652"/>
                <a:gd name="connsiteY58" fmla="*/ 1758984 h 1778950"/>
                <a:gd name="connsiteX59" fmla="*/ 1183005 w 1791652"/>
                <a:gd name="connsiteY59" fmla="*/ 1627773 h 1778950"/>
                <a:gd name="connsiteX60" fmla="*/ 1183005 w 1791652"/>
                <a:gd name="connsiteY60" fmla="*/ 1627773 h 1778950"/>
                <a:gd name="connsiteX61" fmla="*/ 513398 w 1791652"/>
                <a:gd name="connsiteY61" fmla="*/ 1627773 h 1778950"/>
                <a:gd name="connsiteX62" fmla="*/ 588645 w 1791652"/>
                <a:gd name="connsiteY62" fmla="*/ 1500366 h 1778950"/>
                <a:gd name="connsiteX63" fmla="*/ 1095375 w 1791652"/>
                <a:gd name="connsiteY63" fmla="*/ 1422400 h 1778950"/>
                <a:gd name="connsiteX64" fmla="*/ 1183005 w 1791652"/>
                <a:gd name="connsiteY64" fmla="*/ 1627773 h 1778950"/>
                <a:gd name="connsiteX65" fmla="*/ 1699260 w 1791652"/>
                <a:gd name="connsiteY65" fmla="*/ 1286435 h 1778950"/>
                <a:gd name="connsiteX66" fmla="*/ 1629728 w 1791652"/>
                <a:gd name="connsiteY66" fmla="*/ 1355844 h 1778950"/>
                <a:gd name="connsiteX67" fmla="*/ 88583 w 1791652"/>
                <a:gd name="connsiteY67" fmla="*/ 1355844 h 1778950"/>
                <a:gd name="connsiteX68" fmla="*/ 19050 w 1791652"/>
                <a:gd name="connsiteY68" fmla="*/ 1286435 h 1778950"/>
                <a:gd name="connsiteX69" fmla="*/ 19050 w 1791652"/>
                <a:gd name="connsiteY69" fmla="*/ 1118143 h 1778950"/>
                <a:gd name="connsiteX70" fmla="*/ 1699260 w 1791652"/>
                <a:gd name="connsiteY70" fmla="*/ 1118143 h 1778950"/>
                <a:gd name="connsiteX71" fmla="*/ 1699260 w 1791652"/>
                <a:gd name="connsiteY71" fmla="*/ 1286435 h 1778950"/>
                <a:gd name="connsiteX72" fmla="*/ 1772603 w 1791652"/>
                <a:gd name="connsiteY72" fmla="*/ 481106 h 1778950"/>
                <a:gd name="connsiteX73" fmla="*/ 1717358 w 1791652"/>
                <a:gd name="connsiteY73" fmla="*/ 541957 h 1778950"/>
                <a:gd name="connsiteX74" fmla="*/ 1710690 w 1791652"/>
                <a:gd name="connsiteY74" fmla="*/ 541957 h 1778950"/>
                <a:gd name="connsiteX75" fmla="*/ 1438275 w 1791652"/>
                <a:gd name="connsiteY75" fmla="*/ 541957 h 1778950"/>
                <a:gd name="connsiteX76" fmla="*/ 1377315 w 1791652"/>
                <a:gd name="connsiteY76" fmla="*/ 481106 h 1778950"/>
                <a:gd name="connsiteX77" fmla="*/ 1377315 w 1791652"/>
                <a:gd name="connsiteY77" fmla="*/ 263372 h 1778950"/>
                <a:gd name="connsiteX78" fmla="*/ 1377315 w 1791652"/>
                <a:gd name="connsiteY78" fmla="*/ 258618 h 1778950"/>
                <a:gd name="connsiteX79" fmla="*/ 1382078 w 1791652"/>
                <a:gd name="connsiteY79" fmla="*/ 239602 h 1778950"/>
                <a:gd name="connsiteX80" fmla="*/ 1438275 w 1791652"/>
                <a:gd name="connsiteY80" fmla="*/ 202521 h 1778950"/>
                <a:gd name="connsiteX81" fmla="*/ 1710690 w 1791652"/>
                <a:gd name="connsiteY81" fmla="*/ 202521 h 1778950"/>
                <a:gd name="connsiteX82" fmla="*/ 1771650 w 1791652"/>
                <a:gd name="connsiteY82" fmla="*/ 263372 h 1778950"/>
                <a:gd name="connsiteX83" fmla="*/ 1771650 w 1791652"/>
                <a:gd name="connsiteY83" fmla="*/ 481106 h 177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791652" h="1778950">
                  <a:moveTo>
                    <a:pt x="1738313" y="188259"/>
                  </a:moveTo>
                  <a:lnTo>
                    <a:pt x="1738313" y="161636"/>
                  </a:lnTo>
                  <a:cubicBezTo>
                    <a:pt x="1738313" y="72261"/>
                    <a:pt x="1664970" y="0"/>
                    <a:pt x="1575435" y="0"/>
                  </a:cubicBezTo>
                  <a:cubicBezTo>
                    <a:pt x="1485900" y="0"/>
                    <a:pt x="1412558" y="72261"/>
                    <a:pt x="1412558" y="161636"/>
                  </a:cubicBezTo>
                  <a:lnTo>
                    <a:pt x="1412558" y="188259"/>
                  </a:lnTo>
                  <a:cubicBezTo>
                    <a:pt x="1388745" y="196816"/>
                    <a:pt x="1369695" y="215832"/>
                    <a:pt x="1362075" y="240553"/>
                  </a:cubicBezTo>
                  <a:lnTo>
                    <a:pt x="88583" y="240553"/>
                  </a:lnTo>
                  <a:cubicBezTo>
                    <a:pt x="40005" y="240553"/>
                    <a:pt x="0" y="280487"/>
                    <a:pt x="0" y="328978"/>
                  </a:cubicBezTo>
                  <a:lnTo>
                    <a:pt x="0" y="1286435"/>
                  </a:lnTo>
                  <a:cubicBezTo>
                    <a:pt x="0" y="1334926"/>
                    <a:pt x="40005" y="1374860"/>
                    <a:pt x="88583" y="1374860"/>
                  </a:cubicBezTo>
                  <a:lnTo>
                    <a:pt x="582930" y="1374860"/>
                  </a:lnTo>
                  <a:cubicBezTo>
                    <a:pt x="582930" y="1419548"/>
                    <a:pt x="576263" y="1619216"/>
                    <a:pt x="454343" y="1628724"/>
                  </a:cubicBezTo>
                  <a:lnTo>
                    <a:pt x="444818" y="1628724"/>
                  </a:lnTo>
                  <a:lnTo>
                    <a:pt x="444818" y="1778951"/>
                  </a:lnTo>
                  <a:lnTo>
                    <a:pt x="1249680" y="1778951"/>
                  </a:lnTo>
                  <a:lnTo>
                    <a:pt x="1249680" y="1628724"/>
                  </a:lnTo>
                  <a:lnTo>
                    <a:pt x="1240155" y="1628724"/>
                  </a:lnTo>
                  <a:cubicBezTo>
                    <a:pt x="1118235" y="1620167"/>
                    <a:pt x="1111568" y="1420498"/>
                    <a:pt x="1111568" y="1374860"/>
                  </a:cubicBezTo>
                  <a:lnTo>
                    <a:pt x="1628775" y="1374860"/>
                  </a:lnTo>
                  <a:cubicBezTo>
                    <a:pt x="1677353" y="1374860"/>
                    <a:pt x="1717358" y="1334926"/>
                    <a:pt x="1717358" y="1286435"/>
                  </a:cubicBezTo>
                  <a:lnTo>
                    <a:pt x="1717358" y="560973"/>
                  </a:lnTo>
                  <a:cubicBezTo>
                    <a:pt x="1758315" y="557170"/>
                    <a:pt x="1791653" y="522941"/>
                    <a:pt x="1791653" y="481106"/>
                  </a:cubicBezTo>
                  <a:lnTo>
                    <a:pt x="1791653" y="263372"/>
                  </a:lnTo>
                  <a:cubicBezTo>
                    <a:pt x="1791653" y="228193"/>
                    <a:pt x="1769745" y="198718"/>
                    <a:pt x="1738313" y="188259"/>
                  </a:cubicBezTo>
                  <a:close/>
                  <a:moveTo>
                    <a:pt x="1432560" y="161636"/>
                  </a:moveTo>
                  <a:cubicBezTo>
                    <a:pt x="1432560" y="82720"/>
                    <a:pt x="1497330" y="19016"/>
                    <a:pt x="1576388" y="19016"/>
                  </a:cubicBezTo>
                  <a:cubicBezTo>
                    <a:pt x="1655445" y="19016"/>
                    <a:pt x="1720215" y="83671"/>
                    <a:pt x="1720215" y="161636"/>
                  </a:cubicBezTo>
                  <a:lnTo>
                    <a:pt x="1720215" y="184456"/>
                  </a:lnTo>
                  <a:cubicBezTo>
                    <a:pt x="1717358" y="184456"/>
                    <a:pt x="1715453" y="184456"/>
                    <a:pt x="1712595" y="184456"/>
                  </a:cubicBezTo>
                  <a:lnTo>
                    <a:pt x="1701165" y="184456"/>
                  </a:lnTo>
                  <a:lnTo>
                    <a:pt x="1701165" y="165440"/>
                  </a:lnTo>
                  <a:cubicBezTo>
                    <a:pt x="1701165" y="96982"/>
                    <a:pt x="1644968" y="40884"/>
                    <a:pt x="1576388" y="40884"/>
                  </a:cubicBezTo>
                  <a:cubicBezTo>
                    <a:pt x="1507808" y="40884"/>
                    <a:pt x="1451610" y="96982"/>
                    <a:pt x="1451610" y="165440"/>
                  </a:cubicBezTo>
                  <a:lnTo>
                    <a:pt x="1451610" y="184456"/>
                  </a:lnTo>
                  <a:lnTo>
                    <a:pt x="1440180" y="184456"/>
                  </a:lnTo>
                  <a:cubicBezTo>
                    <a:pt x="1437323" y="184456"/>
                    <a:pt x="1435418" y="184456"/>
                    <a:pt x="1432560" y="184456"/>
                  </a:cubicBezTo>
                  <a:lnTo>
                    <a:pt x="1432560" y="161636"/>
                  </a:lnTo>
                  <a:close/>
                  <a:moveTo>
                    <a:pt x="1470660" y="164489"/>
                  </a:moveTo>
                  <a:cubicBezTo>
                    <a:pt x="1470660" y="106490"/>
                    <a:pt x="1518285" y="58950"/>
                    <a:pt x="1576388" y="58950"/>
                  </a:cubicBezTo>
                  <a:cubicBezTo>
                    <a:pt x="1634490" y="58950"/>
                    <a:pt x="1682115" y="106490"/>
                    <a:pt x="1682115" y="164489"/>
                  </a:cubicBezTo>
                  <a:lnTo>
                    <a:pt x="1682115" y="183505"/>
                  </a:lnTo>
                  <a:lnTo>
                    <a:pt x="1471613" y="183505"/>
                  </a:lnTo>
                  <a:lnTo>
                    <a:pt x="1470660" y="164489"/>
                  </a:lnTo>
                  <a:lnTo>
                    <a:pt x="1470660" y="164489"/>
                  </a:lnTo>
                  <a:close/>
                  <a:moveTo>
                    <a:pt x="19050" y="328027"/>
                  </a:moveTo>
                  <a:cubicBezTo>
                    <a:pt x="19050" y="289995"/>
                    <a:pt x="50483" y="258618"/>
                    <a:pt x="88583" y="258618"/>
                  </a:cubicBezTo>
                  <a:lnTo>
                    <a:pt x="1359218" y="258618"/>
                  </a:lnTo>
                  <a:cubicBezTo>
                    <a:pt x="1359218" y="260520"/>
                    <a:pt x="1359218" y="261471"/>
                    <a:pt x="1359218" y="263372"/>
                  </a:cubicBezTo>
                  <a:lnTo>
                    <a:pt x="1359218" y="481106"/>
                  </a:lnTo>
                  <a:cubicBezTo>
                    <a:pt x="1359218" y="525794"/>
                    <a:pt x="1395413" y="560973"/>
                    <a:pt x="1439228" y="560973"/>
                  </a:cubicBezTo>
                  <a:lnTo>
                    <a:pt x="1698308" y="560973"/>
                  </a:lnTo>
                  <a:lnTo>
                    <a:pt x="1698308" y="1098177"/>
                  </a:lnTo>
                  <a:lnTo>
                    <a:pt x="19050" y="1098177"/>
                  </a:lnTo>
                  <a:lnTo>
                    <a:pt x="19050" y="328027"/>
                  </a:lnTo>
                  <a:close/>
                  <a:moveTo>
                    <a:pt x="1231583" y="1758984"/>
                  </a:moveTo>
                  <a:lnTo>
                    <a:pt x="464820" y="1758984"/>
                  </a:lnTo>
                  <a:lnTo>
                    <a:pt x="464820" y="1670559"/>
                  </a:lnTo>
                  <a:lnTo>
                    <a:pt x="1231583" y="1670559"/>
                  </a:lnTo>
                  <a:lnTo>
                    <a:pt x="1231583" y="1758984"/>
                  </a:lnTo>
                  <a:close/>
                  <a:moveTo>
                    <a:pt x="1183005" y="1627773"/>
                  </a:moveTo>
                  <a:lnTo>
                    <a:pt x="1183005" y="1627773"/>
                  </a:lnTo>
                  <a:lnTo>
                    <a:pt x="513398" y="1627773"/>
                  </a:lnTo>
                  <a:cubicBezTo>
                    <a:pt x="554355" y="1601151"/>
                    <a:pt x="577215" y="1550758"/>
                    <a:pt x="588645" y="1500366"/>
                  </a:cubicBezTo>
                  <a:lnTo>
                    <a:pt x="1095375" y="1422400"/>
                  </a:lnTo>
                  <a:cubicBezTo>
                    <a:pt x="1100138" y="1487055"/>
                    <a:pt x="1119188" y="1586889"/>
                    <a:pt x="1183005" y="1627773"/>
                  </a:cubicBezTo>
                  <a:close/>
                  <a:moveTo>
                    <a:pt x="1699260" y="1286435"/>
                  </a:moveTo>
                  <a:cubicBezTo>
                    <a:pt x="1699260" y="1324467"/>
                    <a:pt x="1667828" y="1355844"/>
                    <a:pt x="1629728" y="1355844"/>
                  </a:cubicBezTo>
                  <a:lnTo>
                    <a:pt x="88583" y="1355844"/>
                  </a:lnTo>
                  <a:cubicBezTo>
                    <a:pt x="50483" y="1355844"/>
                    <a:pt x="19050" y="1324467"/>
                    <a:pt x="19050" y="1286435"/>
                  </a:cubicBezTo>
                  <a:lnTo>
                    <a:pt x="19050" y="1118143"/>
                  </a:lnTo>
                  <a:lnTo>
                    <a:pt x="1699260" y="1118143"/>
                  </a:lnTo>
                  <a:lnTo>
                    <a:pt x="1699260" y="1286435"/>
                  </a:lnTo>
                  <a:close/>
                  <a:moveTo>
                    <a:pt x="1772603" y="481106"/>
                  </a:moveTo>
                  <a:cubicBezTo>
                    <a:pt x="1772603" y="512482"/>
                    <a:pt x="1748790" y="539105"/>
                    <a:pt x="1717358" y="541957"/>
                  </a:cubicBezTo>
                  <a:cubicBezTo>
                    <a:pt x="1715453" y="541957"/>
                    <a:pt x="1713548" y="541957"/>
                    <a:pt x="1710690" y="541957"/>
                  </a:cubicBezTo>
                  <a:lnTo>
                    <a:pt x="1438275" y="541957"/>
                  </a:lnTo>
                  <a:cubicBezTo>
                    <a:pt x="1404938" y="541957"/>
                    <a:pt x="1377315" y="514384"/>
                    <a:pt x="1377315" y="481106"/>
                  </a:cubicBezTo>
                  <a:lnTo>
                    <a:pt x="1377315" y="263372"/>
                  </a:lnTo>
                  <a:cubicBezTo>
                    <a:pt x="1377315" y="261471"/>
                    <a:pt x="1377315" y="260520"/>
                    <a:pt x="1377315" y="258618"/>
                  </a:cubicBezTo>
                  <a:cubicBezTo>
                    <a:pt x="1377315" y="251963"/>
                    <a:pt x="1379220" y="245307"/>
                    <a:pt x="1382078" y="239602"/>
                  </a:cubicBezTo>
                  <a:cubicBezTo>
                    <a:pt x="1391603" y="217734"/>
                    <a:pt x="1413510" y="202521"/>
                    <a:pt x="1438275" y="202521"/>
                  </a:cubicBezTo>
                  <a:lnTo>
                    <a:pt x="1710690" y="202521"/>
                  </a:lnTo>
                  <a:cubicBezTo>
                    <a:pt x="1744028" y="202521"/>
                    <a:pt x="1771650" y="230094"/>
                    <a:pt x="1771650" y="263372"/>
                  </a:cubicBezTo>
                  <a:lnTo>
                    <a:pt x="1771650" y="48110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C905133-E23E-6491-CBB6-7650388E7B56}"/>
                </a:ext>
              </a:extLst>
            </p:cNvPr>
            <p:cNvSpPr/>
            <p:nvPr/>
          </p:nvSpPr>
          <p:spPr>
            <a:xfrm>
              <a:off x="15815309" y="6892705"/>
              <a:ext cx="9525" cy="9508"/>
            </a:xfrm>
            <a:custGeom>
              <a:avLst/>
              <a:gdLst>
                <a:gd name="connsiteX0" fmla="*/ 0 w 9525"/>
                <a:gd name="connsiteY0" fmla="*/ 0 h 9508"/>
                <a:gd name="connsiteX1" fmla="*/ 0 w 9525"/>
                <a:gd name="connsiteY1" fmla="*/ 0 h 9508"/>
                <a:gd name="connsiteX2" fmla="*/ 0 w 9525"/>
                <a:gd name="connsiteY2" fmla="*/ 0 h 9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63D7873-A450-F7E4-3313-FACCE5C0EF47}"/>
                </a:ext>
              </a:extLst>
            </p:cNvPr>
            <p:cNvSpPr/>
            <p:nvPr/>
          </p:nvSpPr>
          <p:spPr>
            <a:xfrm>
              <a:off x="15769590" y="6892705"/>
              <a:ext cx="90518" cy="144521"/>
            </a:xfrm>
            <a:custGeom>
              <a:avLst/>
              <a:gdLst>
                <a:gd name="connsiteX0" fmla="*/ 45720 w 90518"/>
                <a:gd name="connsiteY0" fmla="*/ 0 h 144521"/>
                <a:gd name="connsiteX1" fmla="*/ 0 w 90518"/>
                <a:gd name="connsiteY1" fmla="*/ 45638 h 144521"/>
                <a:gd name="connsiteX2" fmla="*/ 29527 w 90518"/>
                <a:gd name="connsiteY2" fmla="*/ 88425 h 144521"/>
                <a:gd name="connsiteX3" fmla="*/ 29527 w 90518"/>
                <a:gd name="connsiteY3" fmla="*/ 144522 h 144521"/>
                <a:gd name="connsiteX4" fmla="*/ 60960 w 90518"/>
                <a:gd name="connsiteY4" fmla="*/ 144522 h 144521"/>
                <a:gd name="connsiteX5" fmla="*/ 60960 w 90518"/>
                <a:gd name="connsiteY5" fmla="*/ 88425 h 144521"/>
                <a:gd name="connsiteX6" fmla="*/ 90488 w 90518"/>
                <a:gd name="connsiteY6" fmla="*/ 45638 h 144521"/>
                <a:gd name="connsiteX7" fmla="*/ 45720 w 90518"/>
                <a:gd name="connsiteY7" fmla="*/ 0 h 14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518" h="144521">
                  <a:moveTo>
                    <a:pt x="45720" y="0"/>
                  </a:moveTo>
                  <a:cubicBezTo>
                    <a:pt x="20955" y="0"/>
                    <a:pt x="0" y="19967"/>
                    <a:pt x="0" y="45638"/>
                  </a:cubicBezTo>
                  <a:cubicBezTo>
                    <a:pt x="0" y="64655"/>
                    <a:pt x="12382" y="81769"/>
                    <a:pt x="29527" y="88425"/>
                  </a:cubicBezTo>
                  <a:lnTo>
                    <a:pt x="29527" y="144522"/>
                  </a:lnTo>
                  <a:lnTo>
                    <a:pt x="60960" y="144522"/>
                  </a:lnTo>
                  <a:lnTo>
                    <a:pt x="60960" y="88425"/>
                  </a:lnTo>
                  <a:cubicBezTo>
                    <a:pt x="78105" y="81769"/>
                    <a:pt x="90488" y="65605"/>
                    <a:pt x="90488" y="45638"/>
                  </a:cubicBezTo>
                  <a:cubicBezTo>
                    <a:pt x="91440" y="20918"/>
                    <a:pt x="70485" y="0"/>
                    <a:pt x="45720" y="0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87F92E3-53B5-3011-EF9E-C85DA348CE42}"/>
                </a:ext>
              </a:extLst>
            </p:cNvPr>
            <p:cNvSpPr/>
            <p:nvPr/>
          </p:nvSpPr>
          <p:spPr>
            <a:xfrm>
              <a:off x="14853080" y="7279681"/>
              <a:ext cx="492319" cy="289994"/>
            </a:xfrm>
            <a:custGeom>
              <a:avLst/>
              <a:gdLst>
                <a:gd name="connsiteX0" fmla="*/ 245950 w 492319"/>
                <a:gd name="connsiteY0" fmla="*/ 0 h 289994"/>
                <a:gd name="connsiteX1" fmla="*/ 28780 w 492319"/>
                <a:gd name="connsiteY1" fmla="*/ 97933 h 289994"/>
                <a:gd name="connsiteX2" fmla="*/ 116410 w 492319"/>
                <a:gd name="connsiteY2" fmla="*/ 289995 h 289994"/>
                <a:gd name="connsiteX3" fmla="*/ 375490 w 492319"/>
                <a:gd name="connsiteY3" fmla="*/ 289995 h 289994"/>
                <a:gd name="connsiteX4" fmla="*/ 463120 w 492319"/>
                <a:gd name="connsiteY4" fmla="*/ 97933 h 289994"/>
                <a:gd name="connsiteX5" fmla="*/ 245950 w 492319"/>
                <a:gd name="connsiteY5" fmla="*/ 0 h 289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2319" h="289994">
                  <a:moveTo>
                    <a:pt x="245950" y="0"/>
                  </a:moveTo>
                  <a:cubicBezTo>
                    <a:pt x="159272" y="0"/>
                    <a:pt x="82120" y="38032"/>
                    <a:pt x="28780" y="97933"/>
                  </a:cubicBezTo>
                  <a:cubicBezTo>
                    <a:pt x="-36943" y="172095"/>
                    <a:pt x="17350" y="289995"/>
                    <a:pt x="116410" y="289995"/>
                  </a:cubicBezTo>
                  <a:lnTo>
                    <a:pt x="375490" y="289995"/>
                  </a:lnTo>
                  <a:cubicBezTo>
                    <a:pt x="474550" y="289995"/>
                    <a:pt x="529795" y="172095"/>
                    <a:pt x="463120" y="97933"/>
                  </a:cubicBezTo>
                  <a:cubicBezTo>
                    <a:pt x="409780" y="38032"/>
                    <a:pt x="332627" y="0"/>
                    <a:pt x="245950" y="0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3D64BC5-A139-E1A4-9BBD-AA0A279023C6}"/>
                </a:ext>
              </a:extLst>
            </p:cNvPr>
            <p:cNvSpPr/>
            <p:nvPr/>
          </p:nvSpPr>
          <p:spPr>
            <a:xfrm>
              <a:off x="14980920" y="7026768"/>
              <a:ext cx="236220" cy="235798"/>
            </a:xfrm>
            <a:custGeom>
              <a:avLst/>
              <a:gdLst>
                <a:gd name="connsiteX0" fmla="*/ 236220 w 236220"/>
                <a:gd name="connsiteY0" fmla="*/ 117899 h 235798"/>
                <a:gd name="connsiteX1" fmla="*/ 118110 w 236220"/>
                <a:gd name="connsiteY1" fmla="*/ 235799 h 235798"/>
                <a:gd name="connsiteX2" fmla="*/ 0 w 236220"/>
                <a:gd name="connsiteY2" fmla="*/ 117899 h 235798"/>
                <a:gd name="connsiteX3" fmla="*/ 118110 w 236220"/>
                <a:gd name="connsiteY3" fmla="*/ 0 h 235798"/>
                <a:gd name="connsiteX4" fmla="*/ 236220 w 236220"/>
                <a:gd name="connsiteY4" fmla="*/ 117899 h 23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220" h="235798">
                  <a:moveTo>
                    <a:pt x="236220" y="117899"/>
                  </a:moveTo>
                  <a:cubicBezTo>
                    <a:pt x="236220" y="183014"/>
                    <a:pt x="183340" y="235799"/>
                    <a:pt x="118110" y="235799"/>
                  </a:cubicBezTo>
                  <a:cubicBezTo>
                    <a:pt x="52880" y="235799"/>
                    <a:pt x="0" y="183014"/>
                    <a:pt x="0" y="117899"/>
                  </a:cubicBezTo>
                  <a:cubicBezTo>
                    <a:pt x="0" y="52785"/>
                    <a:pt x="52880" y="0"/>
                    <a:pt x="118110" y="0"/>
                  </a:cubicBezTo>
                  <a:cubicBezTo>
                    <a:pt x="183340" y="0"/>
                    <a:pt x="236220" y="52785"/>
                    <a:pt x="236220" y="117899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</p:grpSp>
      <p:grpSp>
        <p:nvGrpSpPr>
          <p:cNvPr id="22" name="Graphic 20">
            <a:extLst>
              <a:ext uri="{FF2B5EF4-FFF2-40B4-BE49-F238E27FC236}">
                <a16:creationId xmlns:a16="http://schemas.microsoft.com/office/drawing/2014/main" id="{BB3CF3B9-A91E-EF3B-E27B-5B0E536D2864}"/>
              </a:ext>
            </a:extLst>
          </p:cNvPr>
          <p:cNvGrpSpPr/>
          <p:nvPr/>
        </p:nvGrpSpPr>
        <p:grpSpPr>
          <a:xfrm>
            <a:off x="21182208" y="284858"/>
            <a:ext cx="2874312" cy="2693497"/>
            <a:chOff x="16874667" y="211661"/>
            <a:chExt cx="2874312" cy="2693497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5E4C2548-FDC6-3D8E-E22E-AAECF7D58D01}"/>
                </a:ext>
              </a:extLst>
            </p:cNvPr>
            <p:cNvSpPr/>
            <p:nvPr/>
          </p:nvSpPr>
          <p:spPr>
            <a:xfrm>
              <a:off x="16906479" y="548745"/>
              <a:ext cx="2475051" cy="1896896"/>
            </a:xfrm>
            <a:custGeom>
              <a:avLst/>
              <a:gdLst>
                <a:gd name="connsiteX0" fmla="*/ 2475051 w 2475051"/>
                <a:gd name="connsiteY0" fmla="*/ 591488 h 1896896"/>
                <a:gd name="connsiteX1" fmla="*/ 2373249 w 2475051"/>
                <a:gd name="connsiteY1" fmla="*/ 602619 h 1896896"/>
                <a:gd name="connsiteX2" fmla="*/ 1905598 w 2475051"/>
                <a:gd name="connsiteY2" fmla="*/ 176492 h 1896896"/>
                <a:gd name="connsiteX3" fmla="*/ 935302 w 2475051"/>
                <a:gd name="connsiteY3" fmla="*/ 159002 h 1896896"/>
                <a:gd name="connsiteX4" fmla="*/ 798506 w 2475051"/>
                <a:gd name="connsiteY4" fmla="*/ 93811 h 1896896"/>
                <a:gd name="connsiteX5" fmla="*/ 765103 w 2475051"/>
                <a:gd name="connsiteY5" fmla="*/ 54061 h 1896896"/>
                <a:gd name="connsiteX6" fmla="*/ 648985 w 2475051"/>
                <a:gd name="connsiteY6" fmla="*/ 0 h 1896896"/>
                <a:gd name="connsiteX7" fmla="*/ 151112 w 2475051"/>
                <a:gd name="connsiteY7" fmla="*/ 0 h 1896896"/>
                <a:gd name="connsiteX8" fmla="*/ 0 w 2475051"/>
                <a:gd name="connsiteY8" fmla="*/ 151052 h 1896896"/>
                <a:gd name="connsiteX9" fmla="*/ 0 w 2475051"/>
                <a:gd name="connsiteY9" fmla="*/ 1745845 h 1896896"/>
                <a:gd name="connsiteX10" fmla="*/ 151112 w 2475051"/>
                <a:gd name="connsiteY10" fmla="*/ 1896897 h 1896896"/>
                <a:gd name="connsiteX11" fmla="*/ 326083 w 2475051"/>
                <a:gd name="connsiteY11" fmla="*/ 1896897 h 1896896"/>
                <a:gd name="connsiteX12" fmla="*/ 326083 w 2475051"/>
                <a:gd name="connsiteY12" fmla="*/ 1893717 h 1896896"/>
                <a:gd name="connsiteX13" fmla="*/ 326083 w 2475051"/>
                <a:gd name="connsiteY13" fmla="*/ 1351519 h 1896896"/>
                <a:gd name="connsiteX14" fmla="*/ 365849 w 2475051"/>
                <a:gd name="connsiteY14" fmla="*/ 1311769 h 1896896"/>
                <a:gd name="connsiteX15" fmla="*/ 908261 w 2475051"/>
                <a:gd name="connsiteY15" fmla="*/ 1311769 h 1896896"/>
                <a:gd name="connsiteX16" fmla="*/ 948027 w 2475051"/>
                <a:gd name="connsiteY16" fmla="*/ 1351519 h 1896896"/>
                <a:gd name="connsiteX17" fmla="*/ 948027 w 2475051"/>
                <a:gd name="connsiteY17" fmla="*/ 1893717 h 1896896"/>
                <a:gd name="connsiteX18" fmla="*/ 948027 w 2475051"/>
                <a:gd name="connsiteY18" fmla="*/ 1896897 h 1896896"/>
                <a:gd name="connsiteX19" fmla="*/ 2323939 w 2475051"/>
                <a:gd name="connsiteY19" fmla="*/ 1896897 h 1896896"/>
                <a:gd name="connsiteX20" fmla="*/ 2475051 w 2475051"/>
                <a:gd name="connsiteY20" fmla="*/ 1745845 h 1896896"/>
                <a:gd name="connsiteX21" fmla="*/ 2475051 w 2475051"/>
                <a:gd name="connsiteY21" fmla="*/ 1745845 h 1896896"/>
                <a:gd name="connsiteX22" fmla="*/ 2475051 w 2475051"/>
                <a:gd name="connsiteY22" fmla="*/ 591488 h 1896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75051" h="1896896">
                  <a:moveTo>
                    <a:pt x="2475051" y="591488"/>
                  </a:moveTo>
                  <a:cubicBezTo>
                    <a:pt x="2441647" y="599439"/>
                    <a:pt x="2408244" y="602619"/>
                    <a:pt x="2373249" y="602619"/>
                  </a:cubicBezTo>
                  <a:cubicBezTo>
                    <a:pt x="2128290" y="602619"/>
                    <a:pt x="1927867" y="414996"/>
                    <a:pt x="1905598" y="176492"/>
                  </a:cubicBezTo>
                  <a:lnTo>
                    <a:pt x="935302" y="159002"/>
                  </a:lnTo>
                  <a:cubicBezTo>
                    <a:pt x="882811" y="157412"/>
                    <a:pt x="831910" y="135152"/>
                    <a:pt x="798506" y="93811"/>
                  </a:cubicBezTo>
                  <a:lnTo>
                    <a:pt x="765103" y="54061"/>
                  </a:lnTo>
                  <a:cubicBezTo>
                    <a:pt x="736471" y="19080"/>
                    <a:pt x="693523" y="0"/>
                    <a:pt x="648985" y="0"/>
                  </a:cubicBezTo>
                  <a:lnTo>
                    <a:pt x="151112" y="0"/>
                  </a:lnTo>
                  <a:cubicBezTo>
                    <a:pt x="68398" y="0"/>
                    <a:pt x="0" y="66781"/>
                    <a:pt x="0" y="151052"/>
                  </a:cubicBezTo>
                  <a:lnTo>
                    <a:pt x="0" y="1745845"/>
                  </a:lnTo>
                  <a:cubicBezTo>
                    <a:pt x="0" y="1828526"/>
                    <a:pt x="66807" y="1896897"/>
                    <a:pt x="151112" y="1896897"/>
                  </a:cubicBezTo>
                  <a:lnTo>
                    <a:pt x="326083" y="1896897"/>
                  </a:lnTo>
                  <a:cubicBezTo>
                    <a:pt x="326083" y="1895307"/>
                    <a:pt x="326083" y="1895307"/>
                    <a:pt x="326083" y="1893717"/>
                  </a:cubicBezTo>
                  <a:lnTo>
                    <a:pt x="326083" y="1351519"/>
                  </a:lnTo>
                  <a:cubicBezTo>
                    <a:pt x="326083" y="1329259"/>
                    <a:pt x="343580" y="1311769"/>
                    <a:pt x="365849" y="1311769"/>
                  </a:cubicBezTo>
                  <a:lnTo>
                    <a:pt x="908261" y="1311769"/>
                  </a:lnTo>
                  <a:cubicBezTo>
                    <a:pt x="930530" y="1311769"/>
                    <a:pt x="948027" y="1329259"/>
                    <a:pt x="948027" y="1351519"/>
                  </a:cubicBezTo>
                  <a:lnTo>
                    <a:pt x="948027" y="1893717"/>
                  </a:lnTo>
                  <a:cubicBezTo>
                    <a:pt x="948027" y="1895307"/>
                    <a:pt x="948027" y="1895307"/>
                    <a:pt x="948027" y="1896897"/>
                  </a:cubicBezTo>
                  <a:lnTo>
                    <a:pt x="2323939" y="1896897"/>
                  </a:lnTo>
                  <a:cubicBezTo>
                    <a:pt x="2406653" y="1896897"/>
                    <a:pt x="2475051" y="1830116"/>
                    <a:pt x="2475051" y="1745845"/>
                  </a:cubicBezTo>
                  <a:lnTo>
                    <a:pt x="2475051" y="1745845"/>
                  </a:lnTo>
                  <a:lnTo>
                    <a:pt x="2475051" y="591488"/>
                  </a:lnTo>
                  <a:close/>
                </a:path>
              </a:pathLst>
            </a:custGeom>
            <a:noFill/>
            <a:ln w="1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D88F097-BD9C-93E6-F832-0DB91450E89C}"/>
                </a:ext>
              </a:extLst>
            </p:cNvPr>
            <p:cNvSpPr/>
            <p:nvPr/>
          </p:nvSpPr>
          <p:spPr>
            <a:xfrm>
              <a:off x="17217849" y="1892314"/>
              <a:ext cx="676821" cy="981043"/>
            </a:xfrm>
            <a:custGeom>
              <a:avLst/>
              <a:gdLst>
                <a:gd name="connsiteX0" fmla="*/ 666880 w 676821"/>
                <a:gd name="connsiteY0" fmla="*/ 589898 h 981043"/>
                <a:gd name="connsiteX1" fmla="*/ 644611 w 676821"/>
                <a:gd name="connsiteY1" fmla="*/ 589898 h 981043"/>
                <a:gd name="connsiteX2" fmla="*/ 625523 w 676821"/>
                <a:gd name="connsiteY2" fmla="*/ 585128 h 981043"/>
                <a:gd name="connsiteX3" fmla="*/ 609617 w 676821"/>
                <a:gd name="connsiteY3" fmla="*/ 569228 h 981043"/>
                <a:gd name="connsiteX4" fmla="*/ 604845 w 676821"/>
                <a:gd name="connsiteY4" fmla="*/ 553328 h 981043"/>
                <a:gd name="connsiteX5" fmla="*/ 604845 w 676821"/>
                <a:gd name="connsiteY5" fmla="*/ 550148 h 981043"/>
                <a:gd name="connsiteX6" fmla="*/ 604845 w 676821"/>
                <a:gd name="connsiteY6" fmla="*/ 7950 h 981043"/>
                <a:gd name="connsiteX7" fmla="*/ 596891 w 676821"/>
                <a:gd name="connsiteY7" fmla="*/ 0 h 981043"/>
                <a:gd name="connsiteX8" fmla="*/ 54480 w 676821"/>
                <a:gd name="connsiteY8" fmla="*/ 0 h 981043"/>
                <a:gd name="connsiteX9" fmla="*/ 46527 w 676821"/>
                <a:gd name="connsiteY9" fmla="*/ 7950 h 981043"/>
                <a:gd name="connsiteX10" fmla="*/ 46527 w 676821"/>
                <a:gd name="connsiteY10" fmla="*/ 550148 h 981043"/>
                <a:gd name="connsiteX11" fmla="*/ 46527 w 676821"/>
                <a:gd name="connsiteY11" fmla="*/ 553328 h 981043"/>
                <a:gd name="connsiteX12" fmla="*/ 41755 w 676821"/>
                <a:gd name="connsiteY12" fmla="*/ 569228 h 981043"/>
                <a:gd name="connsiteX13" fmla="*/ 25848 w 676821"/>
                <a:gd name="connsiteY13" fmla="*/ 585128 h 981043"/>
                <a:gd name="connsiteX14" fmla="*/ 6760 w 676821"/>
                <a:gd name="connsiteY14" fmla="*/ 589898 h 981043"/>
                <a:gd name="connsiteX15" fmla="*/ 398 w 676821"/>
                <a:gd name="connsiteY15" fmla="*/ 594669 h 981043"/>
                <a:gd name="connsiteX16" fmla="*/ 1988 w 676821"/>
                <a:gd name="connsiteY16" fmla="*/ 602619 h 981043"/>
                <a:gd name="connsiteX17" fmla="*/ 321709 w 676821"/>
                <a:gd name="connsiteY17" fmla="*/ 977864 h 981043"/>
                <a:gd name="connsiteX18" fmla="*/ 328072 w 676821"/>
                <a:gd name="connsiteY18" fmla="*/ 981044 h 981043"/>
                <a:gd name="connsiteX19" fmla="*/ 334434 w 676821"/>
                <a:gd name="connsiteY19" fmla="*/ 977864 h 981043"/>
                <a:gd name="connsiteX20" fmla="*/ 674833 w 676821"/>
                <a:gd name="connsiteY20" fmla="*/ 602619 h 981043"/>
                <a:gd name="connsiteX21" fmla="*/ 674833 w 676821"/>
                <a:gd name="connsiteY21" fmla="*/ 602619 h 981043"/>
                <a:gd name="connsiteX22" fmla="*/ 676424 w 676821"/>
                <a:gd name="connsiteY22" fmla="*/ 594669 h 981043"/>
                <a:gd name="connsiteX23" fmla="*/ 666880 w 676821"/>
                <a:gd name="connsiteY23" fmla="*/ 589898 h 981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76821" h="981043">
                  <a:moveTo>
                    <a:pt x="666880" y="589898"/>
                  </a:moveTo>
                  <a:lnTo>
                    <a:pt x="644611" y="589898"/>
                  </a:lnTo>
                  <a:cubicBezTo>
                    <a:pt x="638248" y="589898"/>
                    <a:pt x="631886" y="588308"/>
                    <a:pt x="625523" y="585128"/>
                  </a:cubicBezTo>
                  <a:cubicBezTo>
                    <a:pt x="619160" y="581948"/>
                    <a:pt x="612798" y="575588"/>
                    <a:pt x="609617" y="569228"/>
                  </a:cubicBezTo>
                  <a:cubicBezTo>
                    <a:pt x="606435" y="564458"/>
                    <a:pt x="604845" y="559688"/>
                    <a:pt x="604845" y="553328"/>
                  </a:cubicBezTo>
                  <a:cubicBezTo>
                    <a:pt x="604845" y="551738"/>
                    <a:pt x="604845" y="551738"/>
                    <a:pt x="604845" y="550148"/>
                  </a:cubicBezTo>
                  <a:lnTo>
                    <a:pt x="604845" y="7950"/>
                  </a:lnTo>
                  <a:cubicBezTo>
                    <a:pt x="604845" y="3180"/>
                    <a:pt x="601663" y="0"/>
                    <a:pt x="596891" y="0"/>
                  </a:cubicBezTo>
                  <a:lnTo>
                    <a:pt x="54480" y="0"/>
                  </a:lnTo>
                  <a:cubicBezTo>
                    <a:pt x="49708" y="0"/>
                    <a:pt x="46527" y="3180"/>
                    <a:pt x="46527" y="7950"/>
                  </a:cubicBezTo>
                  <a:lnTo>
                    <a:pt x="46527" y="550148"/>
                  </a:lnTo>
                  <a:cubicBezTo>
                    <a:pt x="46527" y="551738"/>
                    <a:pt x="46527" y="551738"/>
                    <a:pt x="46527" y="553328"/>
                  </a:cubicBezTo>
                  <a:cubicBezTo>
                    <a:pt x="46527" y="559688"/>
                    <a:pt x="44936" y="564458"/>
                    <a:pt x="41755" y="569228"/>
                  </a:cubicBezTo>
                  <a:cubicBezTo>
                    <a:pt x="38573" y="575588"/>
                    <a:pt x="32211" y="581948"/>
                    <a:pt x="25848" y="585128"/>
                  </a:cubicBezTo>
                  <a:cubicBezTo>
                    <a:pt x="19485" y="588308"/>
                    <a:pt x="13123" y="589898"/>
                    <a:pt x="6760" y="589898"/>
                  </a:cubicBezTo>
                  <a:cubicBezTo>
                    <a:pt x="1988" y="589898"/>
                    <a:pt x="398" y="593078"/>
                    <a:pt x="398" y="594669"/>
                  </a:cubicBezTo>
                  <a:cubicBezTo>
                    <a:pt x="398" y="596258"/>
                    <a:pt x="-1193" y="599438"/>
                    <a:pt x="1988" y="602619"/>
                  </a:cubicBezTo>
                  <a:lnTo>
                    <a:pt x="321709" y="977864"/>
                  </a:lnTo>
                  <a:cubicBezTo>
                    <a:pt x="323300" y="979454"/>
                    <a:pt x="324890" y="981044"/>
                    <a:pt x="328072" y="981044"/>
                  </a:cubicBezTo>
                  <a:cubicBezTo>
                    <a:pt x="329662" y="981044"/>
                    <a:pt x="331253" y="981044"/>
                    <a:pt x="334434" y="977864"/>
                  </a:cubicBezTo>
                  <a:lnTo>
                    <a:pt x="674833" y="602619"/>
                  </a:lnTo>
                  <a:lnTo>
                    <a:pt x="674833" y="602619"/>
                  </a:lnTo>
                  <a:cubicBezTo>
                    <a:pt x="678014" y="599438"/>
                    <a:pt x="676424" y="594669"/>
                    <a:pt x="676424" y="594669"/>
                  </a:cubicBezTo>
                  <a:cubicBezTo>
                    <a:pt x="673243" y="593078"/>
                    <a:pt x="671652" y="589898"/>
                    <a:pt x="666880" y="589898"/>
                  </a:cubicBezTo>
                  <a:close/>
                </a:path>
              </a:pathLst>
            </a:custGeom>
            <a:noFill/>
            <a:ln w="1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E6C83EFC-E8E4-07E4-935B-D27F59862B19}"/>
                </a:ext>
              </a:extLst>
            </p:cNvPr>
            <p:cNvSpPr/>
            <p:nvPr/>
          </p:nvSpPr>
          <p:spPr>
            <a:xfrm>
              <a:off x="18842300" y="243461"/>
              <a:ext cx="874866" cy="874512"/>
            </a:xfrm>
            <a:custGeom>
              <a:avLst/>
              <a:gdLst>
                <a:gd name="connsiteX0" fmla="*/ 437429 w 874866"/>
                <a:gd name="connsiteY0" fmla="*/ 0 h 874512"/>
                <a:gd name="connsiteX1" fmla="*/ 0 w 874866"/>
                <a:gd name="connsiteY1" fmla="*/ 437256 h 874512"/>
                <a:gd name="connsiteX2" fmla="*/ 0 w 874866"/>
                <a:gd name="connsiteY2" fmla="*/ 448386 h 874512"/>
                <a:gd name="connsiteX3" fmla="*/ 0 w 874866"/>
                <a:gd name="connsiteY3" fmla="*/ 464287 h 874512"/>
                <a:gd name="connsiteX4" fmla="*/ 1591 w 874866"/>
                <a:gd name="connsiteY4" fmla="*/ 480187 h 874512"/>
                <a:gd name="connsiteX5" fmla="*/ 437429 w 874866"/>
                <a:gd name="connsiteY5" fmla="*/ 874512 h 874512"/>
                <a:gd name="connsiteX6" fmla="*/ 539230 w 874866"/>
                <a:gd name="connsiteY6" fmla="*/ 861792 h 874512"/>
                <a:gd name="connsiteX7" fmla="*/ 555137 w 874866"/>
                <a:gd name="connsiteY7" fmla="*/ 857022 h 874512"/>
                <a:gd name="connsiteX8" fmla="*/ 571043 w 874866"/>
                <a:gd name="connsiteY8" fmla="*/ 852252 h 874512"/>
                <a:gd name="connsiteX9" fmla="*/ 571043 w 874866"/>
                <a:gd name="connsiteY9" fmla="*/ 852252 h 874512"/>
                <a:gd name="connsiteX10" fmla="*/ 874857 w 874866"/>
                <a:gd name="connsiteY10" fmla="*/ 435666 h 874512"/>
                <a:gd name="connsiteX11" fmla="*/ 437429 w 874866"/>
                <a:gd name="connsiteY11" fmla="*/ 0 h 874512"/>
                <a:gd name="connsiteX12" fmla="*/ 631488 w 874866"/>
                <a:gd name="connsiteY12" fmla="*/ 311644 h 874512"/>
                <a:gd name="connsiteX13" fmla="*/ 494692 w 874866"/>
                <a:gd name="connsiteY13" fmla="*/ 491317 h 874512"/>
                <a:gd name="connsiteX14" fmla="*/ 485148 w 874866"/>
                <a:gd name="connsiteY14" fmla="*/ 504037 h 874512"/>
                <a:gd name="connsiteX15" fmla="*/ 475604 w 874866"/>
                <a:gd name="connsiteY15" fmla="*/ 516757 h 874512"/>
                <a:gd name="connsiteX16" fmla="*/ 434247 w 874866"/>
                <a:gd name="connsiteY16" fmla="*/ 570818 h 874512"/>
                <a:gd name="connsiteX17" fmla="*/ 396072 w 874866"/>
                <a:gd name="connsiteY17" fmla="*/ 591488 h 874512"/>
                <a:gd name="connsiteX18" fmla="*/ 391300 w 874866"/>
                <a:gd name="connsiteY18" fmla="*/ 591488 h 874512"/>
                <a:gd name="connsiteX19" fmla="*/ 354715 w 874866"/>
                <a:gd name="connsiteY19" fmla="*/ 577178 h 874512"/>
                <a:gd name="connsiteX20" fmla="*/ 256095 w 874866"/>
                <a:gd name="connsiteY20" fmla="*/ 486547 h 874512"/>
                <a:gd name="connsiteX21" fmla="*/ 246551 w 874866"/>
                <a:gd name="connsiteY21" fmla="*/ 477007 h 874512"/>
                <a:gd name="connsiteX22" fmla="*/ 241779 w 874866"/>
                <a:gd name="connsiteY22" fmla="*/ 469057 h 874512"/>
                <a:gd name="connsiteX23" fmla="*/ 244960 w 874866"/>
                <a:gd name="connsiteY23" fmla="*/ 453156 h 874512"/>
                <a:gd name="connsiteX24" fmla="*/ 244960 w 874866"/>
                <a:gd name="connsiteY24" fmla="*/ 453156 h 874512"/>
                <a:gd name="connsiteX25" fmla="*/ 267229 w 874866"/>
                <a:gd name="connsiteY25" fmla="*/ 453156 h 874512"/>
                <a:gd name="connsiteX26" fmla="*/ 268820 w 874866"/>
                <a:gd name="connsiteY26" fmla="*/ 454746 h 874512"/>
                <a:gd name="connsiteX27" fmla="*/ 273592 w 874866"/>
                <a:gd name="connsiteY27" fmla="*/ 457926 h 874512"/>
                <a:gd name="connsiteX28" fmla="*/ 287908 w 874866"/>
                <a:gd name="connsiteY28" fmla="*/ 470647 h 874512"/>
                <a:gd name="connsiteX29" fmla="*/ 305405 w 874866"/>
                <a:gd name="connsiteY29" fmla="*/ 486547 h 874512"/>
                <a:gd name="connsiteX30" fmla="*/ 378575 w 874866"/>
                <a:gd name="connsiteY30" fmla="*/ 551738 h 874512"/>
                <a:gd name="connsiteX31" fmla="*/ 396072 w 874866"/>
                <a:gd name="connsiteY31" fmla="*/ 558098 h 874512"/>
                <a:gd name="connsiteX32" fmla="*/ 411978 w 874866"/>
                <a:gd name="connsiteY32" fmla="*/ 550148 h 874512"/>
                <a:gd name="connsiteX33" fmla="*/ 450154 w 874866"/>
                <a:gd name="connsiteY33" fmla="*/ 500857 h 874512"/>
                <a:gd name="connsiteX34" fmla="*/ 459698 w 874866"/>
                <a:gd name="connsiteY34" fmla="*/ 488137 h 874512"/>
                <a:gd name="connsiteX35" fmla="*/ 469242 w 874866"/>
                <a:gd name="connsiteY35" fmla="*/ 475417 h 874512"/>
                <a:gd name="connsiteX36" fmla="*/ 591722 w 874866"/>
                <a:gd name="connsiteY36" fmla="*/ 316414 h 874512"/>
                <a:gd name="connsiteX37" fmla="*/ 609219 w 874866"/>
                <a:gd name="connsiteY37" fmla="*/ 292564 h 874512"/>
                <a:gd name="connsiteX38" fmla="*/ 609219 w 874866"/>
                <a:gd name="connsiteY38" fmla="*/ 292564 h 874512"/>
                <a:gd name="connsiteX39" fmla="*/ 631488 w 874866"/>
                <a:gd name="connsiteY39" fmla="*/ 289384 h 874512"/>
                <a:gd name="connsiteX40" fmla="*/ 631488 w 874866"/>
                <a:gd name="connsiteY40" fmla="*/ 311644 h 874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874866" h="874512">
                  <a:moveTo>
                    <a:pt x="437429" y="0"/>
                  </a:moveTo>
                  <a:cubicBezTo>
                    <a:pt x="195650" y="0"/>
                    <a:pt x="0" y="195573"/>
                    <a:pt x="0" y="437256"/>
                  </a:cubicBezTo>
                  <a:cubicBezTo>
                    <a:pt x="0" y="440436"/>
                    <a:pt x="0" y="445206"/>
                    <a:pt x="0" y="448386"/>
                  </a:cubicBezTo>
                  <a:cubicBezTo>
                    <a:pt x="0" y="453156"/>
                    <a:pt x="0" y="459517"/>
                    <a:pt x="0" y="464287"/>
                  </a:cubicBezTo>
                  <a:cubicBezTo>
                    <a:pt x="0" y="469057"/>
                    <a:pt x="0" y="475417"/>
                    <a:pt x="1591" y="480187"/>
                  </a:cubicBezTo>
                  <a:cubicBezTo>
                    <a:pt x="23860" y="701200"/>
                    <a:pt x="209966" y="874512"/>
                    <a:pt x="437429" y="874512"/>
                  </a:cubicBezTo>
                  <a:cubicBezTo>
                    <a:pt x="472423" y="874512"/>
                    <a:pt x="505827" y="869742"/>
                    <a:pt x="539230" y="861792"/>
                  </a:cubicBezTo>
                  <a:cubicBezTo>
                    <a:pt x="544002" y="860202"/>
                    <a:pt x="550365" y="858612"/>
                    <a:pt x="555137" y="857022"/>
                  </a:cubicBezTo>
                  <a:cubicBezTo>
                    <a:pt x="559909" y="855432"/>
                    <a:pt x="566271" y="853842"/>
                    <a:pt x="571043" y="852252"/>
                  </a:cubicBezTo>
                  <a:lnTo>
                    <a:pt x="571043" y="852252"/>
                  </a:lnTo>
                  <a:cubicBezTo>
                    <a:pt x="747605" y="795011"/>
                    <a:pt x="874857" y="629649"/>
                    <a:pt x="874857" y="435666"/>
                  </a:cubicBezTo>
                  <a:cubicBezTo>
                    <a:pt x="876448" y="197163"/>
                    <a:pt x="679207" y="0"/>
                    <a:pt x="437429" y="0"/>
                  </a:cubicBezTo>
                  <a:close/>
                  <a:moveTo>
                    <a:pt x="631488" y="311644"/>
                  </a:moveTo>
                  <a:lnTo>
                    <a:pt x="494692" y="491317"/>
                  </a:lnTo>
                  <a:lnTo>
                    <a:pt x="485148" y="504037"/>
                  </a:lnTo>
                  <a:lnTo>
                    <a:pt x="475604" y="516757"/>
                  </a:lnTo>
                  <a:lnTo>
                    <a:pt x="434247" y="570818"/>
                  </a:lnTo>
                  <a:cubicBezTo>
                    <a:pt x="424703" y="583538"/>
                    <a:pt x="411978" y="589898"/>
                    <a:pt x="396072" y="591488"/>
                  </a:cubicBezTo>
                  <a:cubicBezTo>
                    <a:pt x="394481" y="591488"/>
                    <a:pt x="392890" y="591488"/>
                    <a:pt x="391300" y="591488"/>
                  </a:cubicBezTo>
                  <a:cubicBezTo>
                    <a:pt x="378575" y="591488"/>
                    <a:pt x="364259" y="586718"/>
                    <a:pt x="354715" y="577178"/>
                  </a:cubicBezTo>
                  <a:lnTo>
                    <a:pt x="256095" y="486547"/>
                  </a:lnTo>
                  <a:lnTo>
                    <a:pt x="246551" y="477007"/>
                  </a:lnTo>
                  <a:cubicBezTo>
                    <a:pt x="244960" y="475417"/>
                    <a:pt x="243369" y="472237"/>
                    <a:pt x="241779" y="469057"/>
                  </a:cubicBezTo>
                  <a:cubicBezTo>
                    <a:pt x="240188" y="464287"/>
                    <a:pt x="241779" y="457926"/>
                    <a:pt x="244960" y="453156"/>
                  </a:cubicBezTo>
                  <a:cubicBezTo>
                    <a:pt x="244960" y="453156"/>
                    <a:pt x="244960" y="453156"/>
                    <a:pt x="244960" y="453156"/>
                  </a:cubicBezTo>
                  <a:cubicBezTo>
                    <a:pt x="251323" y="446796"/>
                    <a:pt x="260867" y="446796"/>
                    <a:pt x="267229" y="453156"/>
                  </a:cubicBezTo>
                  <a:lnTo>
                    <a:pt x="268820" y="454746"/>
                  </a:lnTo>
                  <a:lnTo>
                    <a:pt x="273592" y="457926"/>
                  </a:lnTo>
                  <a:lnTo>
                    <a:pt x="287908" y="470647"/>
                  </a:lnTo>
                  <a:lnTo>
                    <a:pt x="305405" y="486547"/>
                  </a:lnTo>
                  <a:lnTo>
                    <a:pt x="378575" y="551738"/>
                  </a:lnTo>
                  <a:cubicBezTo>
                    <a:pt x="383347" y="556508"/>
                    <a:pt x="389709" y="558098"/>
                    <a:pt x="396072" y="558098"/>
                  </a:cubicBezTo>
                  <a:cubicBezTo>
                    <a:pt x="402434" y="558098"/>
                    <a:pt x="407206" y="554918"/>
                    <a:pt x="411978" y="550148"/>
                  </a:cubicBezTo>
                  <a:lnTo>
                    <a:pt x="450154" y="500857"/>
                  </a:lnTo>
                  <a:lnTo>
                    <a:pt x="459698" y="488137"/>
                  </a:lnTo>
                  <a:lnTo>
                    <a:pt x="469242" y="475417"/>
                  </a:lnTo>
                  <a:lnTo>
                    <a:pt x="591722" y="316414"/>
                  </a:lnTo>
                  <a:lnTo>
                    <a:pt x="609219" y="292564"/>
                  </a:lnTo>
                  <a:lnTo>
                    <a:pt x="609219" y="292564"/>
                  </a:lnTo>
                  <a:cubicBezTo>
                    <a:pt x="613991" y="286204"/>
                    <a:pt x="625125" y="284614"/>
                    <a:pt x="631488" y="289384"/>
                  </a:cubicBezTo>
                  <a:cubicBezTo>
                    <a:pt x="636260" y="294154"/>
                    <a:pt x="637851" y="303694"/>
                    <a:pt x="631488" y="311644"/>
                  </a:cubicBezTo>
                  <a:close/>
                </a:path>
              </a:pathLst>
            </a:custGeom>
            <a:noFill/>
            <a:ln w="1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717E117C-1180-4B1C-F6A3-52F93603E6C9}"/>
                </a:ext>
              </a:extLst>
            </p:cNvPr>
            <p:cNvSpPr/>
            <p:nvPr/>
          </p:nvSpPr>
          <p:spPr>
            <a:xfrm>
              <a:off x="16874667" y="211661"/>
              <a:ext cx="2874312" cy="2693497"/>
            </a:xfrm>
            <a:custGeom>
              <a:avLst/>
              <a:gdLst>
                <a:gd name="connsiteX0" fmla="*/ 2405062 w 2874312"/>
                <a:gd name="connsiteY0" fmla="*/ 0 h 2693497"/>
                <a:gd name="connsiteX1" fmla="*/ 2405062 w 2874312"/>
                <a:gd name="connsiteY1" fmla="*/ 0 h 2693497"/>
                <a:gd name="connsiteX2" fmla="*/ 1935821 w 2874312"/>
                <a:gd name="connsiteY2" fmla="*/ 469057 h 2693497"/>
                <a:gd name="connsiteX3" fmla="*/ 1935821 w 2874312"/>
                <a:gd name="connsiteY3" fmla="*/ 480187 h 2693497"/>
                <a:gd name="connsiteX4" fmla="*/ 968706 w 2874312"/>
                <a:gd name="connsiteY4" fmla="*/ 464287 h 2693497"/>
                <a:gd name="connsiteX5" fmla="*/ 855770 w 2874312"/>
                <a:gd name="connsiteY5" fmla="*/ 410226 h 2693497"/>
                <a:gd name="connsiteX6" fmla="*/ 822366 w 2874312"/>
                <a:gd name="connsiteY6" fmla="*/ 370475 h 2693497"/>
                <a:gd name="connsiteX7" fmla="*/ 682389 w 2874312"/>
                <a:gd name="connsiteY7" fmla="*/ 305284 h 2693497"/>
                <a:gd name="connsiteX8" fmla="*/ 182925 w 2874312"/>
                <a:gd name="connsiteY8" fmla="*/ 305284 h 2693497"/>
                <a:gd name="connsiteX9" fmla="*/ 0 w 2874312"/>
                <a:gd name="connsiteY9" fmla="*/ 488137 h 2693497"/>
                <a:gd name="connsiteX10" fmla="*/ 0 w 2874312"/>
                <a:gd name="connsiteY10" fmla="*/ 2082930 h 2693497"/>
                <a:gd name="connsiteX11" fmla="*/ 182925 w 2874312"/>
                <a:gd name="connsiteY11" fmla="*/ 2265782 h 2693497"/>
                <a:gd name="connsiteX12" fmla="*/ 313358 w 2874312"/>
                <a:gd name="connsiteY12" fmla="*/ 2265782 h 2693497"/>
                <a:gd name="connsiteX13" fmla="*/ 319721 w 2874312"/>
                <a:gd name="connsiteY13" fmla="*/ 2303943 h 2693497"/>
                <a:gd name="connsiteX14" fmla="*/ 639441 w 2874312"/>
                <a:gd name="connsiteY14" fmla="*/ 2679188 h 2693497"/>
                <a:gd name="connsiteX15" fmla="*/ 669664 w 2874312"/>
                <a:gd name="connsiteY15" fmla="*/ 2693498 h 2693497"/>
                <a:gd name="connsiteX16" fmla="*/ 669664 w 2874312"/>
                <a:gd name="connsiteY16" fmla="*/ 2693498 h 2693497"/>
                <a:gd name="connsiteX17" fmla="*/ 699886 w 2874312"/>
                <a:gd name="connsiteY17" fmla="*/ 2680778 h 2693497"/>
                <a:gd name="connsiteX18" fmla="*/ 1038694 w 2874312"/>
                <a:gd name="connsiteY18" fmla="*/ 2305533 h 2693497"/>
                <a:gd name="connsiteX19" fmla="*/ 1046648 w 2874312"/>
                <a:gd name="connsiteY19" fmla="*/ 2265782 h 2693497"/>
                <a:gd name="connsiteX20" fmla="*/ 2355752 w 2874312"/>
                <a:gd name="connsiteY20" fmla="*/ 2265782 h 2693497"/>
                <a:gd name="connsiteX21" fmla="*/ 2538677 w 2874312"/>
                <a:gd name="connsiteY21" fmla="*/ 2082930 h 2693497"/>
                <a:gd name="connsiteX22" fmla="*/ 2538677 w 2874312"/>
                <a:gd name="connsiteY22" fmla="*/ 919033 h 2693497"/>
                <a:gd name="connsiteX23" fmla="*/ 2874304 w 2874312"/>
                <a:gd name="connsiteY23" fmla="*/ 469057 h 2693497"/>
                <a:gd name="connsiteX24" fmla="*/ 2405062 w 2874312"/>
                <a:gd name="connsiteY24" fmla="*/ 0 h 2693497"/>
                <a:gd name="connsiteX25" fmla="*/ 1016425 w 2874312"/>
                <a:gd name="connsiteY25" fmla="*/ 2284862 h 2693497"/>
                <a:gd name="connsiteX26" fmla="*/ 1016425 w 2874312"/>
                <a:gd name="connsiteY26" fmla="*/ 2284862 h 2693497"/>
                <a:gd name="connsiteX27" fmla="*/ 676026 w 2874312"/>
                <a:gd name="connsiteY27" fmla="*/ 2660108 h 2693497"/>
                <a:gd name="connsiteX28" fmla="*/ 669664 w 2874312"/>
                <a:gd name="connsiteY28" fmla="*/ 2663288 h 2693497"/>
                <a:gd name="connsiteX29" fmla="*/ 663301 w 2874312"/>
                <a:gd name="connsiteY29" fmla="*/ 2660108 h 2693497"/>
                <a:gd name="connsiteX30" fmla="*/ 343580 w 2874312"/>
                <a:gd name="connsiteY30" fmla="*/ 2284862 h 2693497"/>
                <a:gd name="connsiteX31" fmla="*/ 341990 w 2874312"/>
                <a:gd name="connsiteY31" fmla="*/ 2276912 h 2693497"/>
                <a:gd name="connsiteX32" fmla="*/ 348352 w 2874312"/>
                <a:gd name="connsiteY32" fmla="*/ 2272142 h 2693497"/>
                <a:gd name="connsiteX33" fmla="*/ 367440 w 2874312"/>
                <a:gd name="connsiteY33" fmla="*/ 2267372 h 2693497"/>
                <a:gd name="connsiteX34" fmla="*/ 383347 w 2874312"/>
                <a:gd name="connsiteY34" fmla="*/ 2251472 h 2693497"/>
                <a:gd name="connsiteX35" fmla="*/ 388119 w 2874312"/>
                <a:gd name="connsiteY35" fmla="*/ 2235572 h 2693497"/>
                <a:gd name="connsiteX36" fmla="*/ 388119 w 2874312"/>
                <a:gd name="connsiteY36" fmla="*/ 2232392 h 2693497"/>
                <a:gd name="connsiteX37" fmla="*/ 388119 w 2874312"/>
                <a:gd name="connsiteY37" fmla="*/ 1690194 h 2693497"/>
                <a:gd name="connsiteX38" fmla="*/ 396072 w 2874312"/>
                <a:gd name="connsiteY38" fmla="*/ 1682244 h 2693497"/>
                <a:gd name="connsiteX39" fmla="*/ 938483 w 2874312"/>
                <a:gd name="connsiteY39" fmla="*/ 1682244 h 2693497"/>
                <a:gd name="connsiteX40" fmla="*/ 946437 w 2874312"/>
                <a:gd name="connsiteY40" fmla="*/ 1690194 h 2693497"/>
                <a:gd name="connsiteX41" fmla="*/ 946437 w 2874312"/>
                <a:gd name="connsiteY41" fmla="*/ 2232392 h 2693497"/>
                <a:gd name="connsiteX42" fmla="*/ 946437 w 2874312"/>
                <a:gd name="connsiteY42" fmla="*/ 2235572 h 2693497"/>
                <a:gd name="connsiteX43" fmla="*/ 951209 w 2874312"/>
                <a:gd name="connsiteY43" fmla="*/ 2251472 h 2693497"/>
                <a:gd name="connsiteX44" fmla="*/ 967115 w 2874312"/>
                <a:gd name="connsiteY44" fmla="*/ 2267372 h 2693497"/>
                <a:gd name="connsiteX45" fmla="*/ 986203 w 2874312"/>
                <a:gd name="connsiteY45" fmla="*/ 2272142 h 2693497"/>
                <a:gd name="connsiteX46" fmla="*/ 1008472 w 2874312"/>
                <a:gd name="connsiteY46" fmla="*/ 2272142 h 2693497"/>
                <a:gd name="connsiteX47" fmla="*/ 1016425 w 2874312"/>
                <a:gd name="connsiteY47" fmla="*/ 2276912 h 2693497"/>
                <a:gd name="connsiteX48" fmla="*/ 1016425 w 2874312"/>
                <a:gd name="connsiteY48" fmla="*/ 2284862 h 2693497"/>
                <a:gd name="connsiteX49" fmla="*/ 2357343 w 2874312"/>
                <a:gd name="connsiteY49" fmla="*/ 2233982 h 2693497"/>
                <a:gd name="connsiteX50" fmla="*/ 981431 w 2874312"/>
                <a:gd name="connsiteY50" fmla="*/ 2233982 h 2693497"/>
                <a:gd name="connsiteX51" fmla="*/ 981431 w 2874312"/>
                <a:gd name="connsiteY51" fmla="*/ 2230802 h 2693497"/>
                <a:gd name="connsiteX52" fmla="*/ 981431 w 2874312"/>
                <a:gd name="connsiteY52" fmla="*/ 1688604 h 2693497"/>
                <a:gd name="connsiteX53" fmla="*/ 941665 w 2874312"/>
                <a:gd name="connsiteY53" fmla="*/ 1648853 h 2693497"/>
                <a:gd name="connsiteX54" fmla="*/ 397662 w 2874312"/>
                <a:gd name="connsiteY54" fmla="*/ 1648853 h 2693497"/>
                <a:gd name="connsiteX55" fmla="*/ 357896 w 2874312"/>
                <a:gd name="connsiteY55" fmla="*/ 1688604 h 2693497"/>
                <a:gd name="connsiteX56" fmla="*/ 357896 w 2874312"/>
                <a:gd name="connsiteY56" fmla="*/ 2230802 h 2693497"/>
                <a:gd name="connsiteX57" fmla="*/ 357896 w 2874312"/>
                <a:gd name="connsiteY57" fmla="*/ 2233982 h 2693497"/>
                <a:gd name="connsiteX58" fmla="*/ 182925 w 2874312"/>
                <a:gd name="connsiteY58" fmla="*/ 2233982 h 2693497"/>
                <a:gd name="connsiteX59" fmla="*/ 31813 w 2874312"/>
                <a:gd name="connsiteY59" fmla="*/ 2082930 h 2693497"/>
                <a:gd name="connsiteX60" fmla="*/ 31813 w 2874312"/>
                <a:gd name="connsiteY60" fmla="*/ 488137 h 2693497"/>
                <a:gd name="connsiteX61" fmla="*/ 182925 w 2874312"/>
                <a:gd name="connsiteY61" fmla="*/ 337085 h 2693497"/>
                <a:gd name="connsiteX62" fmla="*/ 683979 w 2874312"/>
                <a:gd name="connsiteY62" fmla="*/ 337085 h 2693497"/>
                <a:gd name="connsiteX63" fmla="*/ 800097 w 2874312"/>
                <a:gd name="connsiteY63" fmla="*/ 391146 h 2693497"/>
                <a:gd name="connsiteX64" fmla="*/ 833501 w 2874312"/>
                <a:gd name="connsiteY64" fmla="*/ 430896 h 2693497"/>
                <a:gd name="connsiteX65" fmla="*/ 970296 w 2874312"/>
                <a:gd name="connsiteY65" fmla="*/ 496087 h 2693497"/>
                <a:gd name="connsiteX66" fmla="*/ 1940593 w 2874312"/>
                <a:gd name="connsiteY66" fmla="*/ 513577 h 2693497"/>
                <a:gd name="connsiteX67" fmla="*/ 2408244 w 2874312"/>
                <a:gd name="connsiteY67" fmla="*/ 939703 h 2693497"/>
                <a:gd name="connsiteX68" fmla="*/ 2510045 w 2874312"/>
                <a:gd name="connsiteY68" fmla="*/ 928573 h 2693497"/>
                <a:gd name="connsiteX69" fmla="*/ 2510045 w 2874312"/>
                <a:gd name="connsiteY69" fmla="*/ 2082930 h 2693497"/>
                <a:gd name="connsiteX70" fmla="*/ 2510045 w 2874312"/>
                <a:gd name="connsiteY70" fmla="*/ 2082930 h 2693497"/>
                <a:gd name="connsiteX71" fmla="*/ 2357343 w 2874312"/>
                <a:gd name="connsiteY71" fmla="*/ 2233982 h 2693497"/>
                <a:gd name="connsiteX72" fmla="*/ 2538677 w 2874312"/>
                <a:gd name="connsiteY72" fmla="*/ 885643 h 2693497"/>
                <a:gd name="connsiteX73" fmla="*/ 2538677 w 2874312"/>
                <a:gd name="connsiteY73" fmla="*/ 885643 h 2693497"/>
                <a:gd name="connsiteX74" fmla="*/ 2522771 w 2874312"/>
                <a:gd name="connsiteY74" fmla="*/ 890413 h 2693497"/>
                <a:gd name="connsiteX75" fmla="*/ 2506864 w 2874312"/>
                <a:gd name="connsiteY75" fmla="*/ 895183 h 2693497"/>
                <a:gd name="connsiteX76" fmla="*/ 2405062 w 2874312"/>
                <a:gd name="connsiteY76" fmla="*/ 907903 h 2693497"/>
                <a:gd name="connsiteX77" fmla="*/ 1969224 w 2874312"/>
                <a:gd name="connsiteY77" fmla="*/ 513577 h 2693497"/>
                <a:gd name="connsiteX78" fmla="*/ 1967634 w 2874312"/>
                <a:gd name="connsiteY78" fmla="*/ 497677 h 2693497"/>
                <a:gd name="connsiteX79" fmla="*/ 1967634 w 2874312"/>
                <a:gd name="connsiteY79" fmla="*/ 481777 h 2693497"/>
                <a:gd name="connsiteX80" fmla="*/ 1967634 w 2874312"/>
                <a:gd name="connsiteY80" fmla="*/ 470647 h 2693497"/>
                <a:gd name="connsiteX81" fmla="*/ 2405062 w 2874312"/>
                <a:gd name="connsiteY81" fmla="*/ 33390 h 2693497"/>
                <a:gd name="connsiteX82" fmla="*/ 2842491 w 2874312"/>
                <a:gd name="connsiteY82" fmla="*/ 470647 h 2693497"/>
                <a:gd name="connsiteX83" fmla="*/ 2538677 w 2874312"/>
                <a:gd name="connsiteY83" fmla="*/ 885643 h 2693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874312" h="2693497">
                  <a:moveTo>
                    <a:pt x="2405062" y="0"/>
                  </a:moveTo>
                  <a:lnTo>
                    <a:pt x="2405062" y="0"/>
                  </a:lnTo>
                  <a:cubicBezTo>
                    <a:pt x="2145787" y="0"/>
                    <a:pt x="1935821" y="209883"/>
                    <a:pt x="1935821" y="469057"/>
                  </a:cubicBezTo>
                  <a:cubicBezTo>
                    <a:pt x="1935821" y="472237"/>
                    <a:pt x="1935821" y="477007"/>
                    <a:pt x="1935821" y="480187"/>
                  </a:cubicBezTo>
                  <a:lnTo>
                    <a:pt x="968706" y="464287"/>
                  </a:lnTo>
                  <a:cubicBezTo>
                    <a:pt x="924167" y="462697"/>
                    <a:pt x="884401" y="443616"/>
                    <a:pt x="855770" y="410226"/>
                  </a:cubicBezTo>
                  <a:lnTo>
                    <a:pt x="822366" y="370475"/>
                  </a:lnTo>
                  <a:cubicBezTo>
                    <a:pt x="787372" y="329135"/>
                    <a:pt x="736471" y="305284"/>
                    <a:pt x="682389" y="305284"/>
                  </a:cubicBezTo>
                  <a:lnTo>
                    <a:pt x="182925" y="305284"/>
                  </a:lnTo>
                  <a:cubicBezTo>
                    <a:pt x="82714" y="305284"/>
                    <a:pt x="0" y="387965"/>
                    <a:pt x="0" y="488137"/>
                  </a:cubicBezTo>
                  <a:lnTo>
                    <a:pt x="0" y="2082930"/>
                  </a:lnTo>
                  <a:cubicBezTo>
                    <a:pt x="0" y="2183101"/>
                    <a:pt x="82714" y="2265782"/>
                    <a:pt x="182925" y="2265782"/>
                  </a:cubicBezTo>
                  <a:lnTo>
                    <a:pt x="313358" y="2265782"/>
                  </a:lnTo>
                  <a:cubicBezTo>
                    <a:pt x="308586" y="2278502"/>
                    <a:pt x="310177" y="2294403"/>
                    <a:pt x="319721" y="2303943"/>
                  </a:cubicBezTo>
                  <a:lnTo>
                    <a:pt x="639441" y="2679188"/>
                  </a:lnTo>
                  <a:cubicBezTo>
                    <a:pt x="647394" y="2687138"/>
                    <a:pt x="656938" y="2693498"/>
                    <a:pt x="669664" y="2693498"/>
                  </a:cubicBezTo>
                  <a:lnTo>
                    <a:pt x="669664" y="2693498"/>
                  </a:lnTo>
                  <a:cubicBezTo>
                    <a:pt x="680798" y="2693498"/>
                    <a:pt x="691933" y="2688728"/>
                    <a:pt x="699886" y="2680778"/>
                  </a:cubicBezTo>
                  <a:lnTo>
                    <a:pt x="1038694" y="2305533"/>
                  </a:lnTo>
                  <a:cubicBezTo>
                    <a:pt x="1048238" y="2294403"/>
                    <a:pt x="1051420" y="2280092"/>
                    <a:pt x="1046648" y="2265782"/>
                  </a:cubicBezTo>
                  <a:lnTo>
                    <a:pt x="2355752" y="2265782"/>
                  </a:lnTo>
                  <a:cubicBezTo>
                    <a:pt x="2455963" y="2265782"/>
                    <a:pt x="2538677" y="2183101"/>
                    <a:pt x="2538677" y="2082930"/>
                  </a:cubicBezTo>
                  <a:lnTo>
                    <a:pt x="2538677" y="919033"/>
                  </a:lnTo>
                  <a:cubicBezTo>
                    <a:pt x="2732736" y="861792"/>
                    <a:pt x="2874304" y="682120"/>
                    <a:pt x="2874304" y="469057"/>
                  </a:cubicBezTo>
                  <a:cubicBezTo>
                    <a:pt x="2875895" y="209883"/>
                    <a:pt x="2664338" y="0"/>
                    <a:pt x="2405062" y="0"/>
                  </a:cubicBezTo>
                  <a:close/>
                  <a:moveTo>
                    <a:pt x="1016425" y="2284862"/>
                  </a:moveTo>
                  <a:lnTo>
                    <a:pt x="1016425" y="2284862"/>
                  </a:lnTo>
                  <a:lnTo>
                    <a:pt x="676026" y="2660108"/>
                  </a:lnTo>
                  <a:cubicBezTo>
                    <a:pt x="674436" y="2661698"/>
                    <a:pt x="671254" y="2663288"/>
                    <a:pt x="669664" y="2663288"/>
                  </a:cubicBezTo>
                  <a:cubicBezTo>
                    <a:pt x="668073" y="2663288"/>
                    <a:pt x="666482" y="2663288"/>
                    <a:pt x="663301" y="2660108"/>
                  </a:cubicBezTo>
                  <a:lnTo>
                    <a:pt x="343580" y="2284862"/>
                  </a:lnTo>
                  <a:cubicBezTo>
                    <a:pt x="340399" y="2281682"/>
                    <a:pt x="341990" y="2278502"/>
                    <a:pt x="341990" y="2276912"/>
                  </a:cubicBezTo>
                  <a:cubicBezTo>
                    <a:pt x="341990" y="2275322"/>
                    <a:pt x="345171" y="2272142"/>
                    <a:pt x="348352" y="2272142"/>
                  </a:cubicBezTo>
                  <a:cubicBezTo>
                    <a:pt x="354715" y="2272142"/>
                    <a:pt x="361078" y="2270552"/>
                    <a:pt x="367440" y="2267372"/>
                  </a:cubicBezTo>
                  <a:cubicBezTo>
                    <a:pt x="373803" y="2264192"/>
                    <a:pt x="380165" y="2257832"/>
                    <a:pt x="383347" y="2251472"/>
                  </a:cubicBezTo>
                  <a:cubicBezTo>
                    <a:pt x="386528" y="2246702"/>
                    <a:pt x="388119" y="2241932"/>
                    <a:pt x="388119" y="2235572"/>
                  </a:cubicBezTo>
                  <a:cubicBezTo>
                    <a:pt x="388119" y="2233982"/>
                    <a:pt x="388119" y="2233982"/>
                    <a:pt x="388119" y="2232392"/>
                  </a:cubicBezTo>
                  <a:lnTo>
                    <a:pt x="388119" y="1690194"/>
                  </a:lnTo>
                  <a:cubicBezTo>
                    <a:pt x="388119" y="1685424"/>
                    <a:pt x="391300" y="1682244"/>
                    <a:pt x="396072" y="1682244"/>
                  </a:cubicBezTo>
                  <a:lnTo>
                    <a:pt x="938483" y="1682244"/>
                  </a:lnTo>
                  <a:cubicBezTo>
                    <a:pt x="943255" y="1682244"/>
                    <a:pt x="946437" y="1685424"/>
                    <a:pt x="946437" y="1690194"/>
                  </a:cubicBezTo>
                  <a:lnTo>
                    <a:pt x="946437" y="2232392"/>
                  </a:lnTo>
                  <a:cubicBezTo>
                    <a:pt x="946437" y="2233982"/>
                    <a:pt x="946437" y="2233982"/>
                    <a:pt x="946437" y="2235572"/>
                  </a:cubicBezTo>
                  <a:cubicBezTo>
                    <a:pt x="946437" y="2241932"/>
                    <a:pt x="948027" y="2246702"/>
                    <a:pt x="951209" y="2251472"/>
                  </a:cubicBezTo>
                  <a:cubicBezTo>
                    <a:pt x="954390" y="2257832"/>
                    <a:pt x="960752" y="2264192"/>
                    <a:pt x="967115" y="2267372"/>
                  </a:cubicBezTo>
                  <a:cubicBezTo>
                    <a:pt x="973478" y="2270552"/>
                    <a:pt x="979840" y="2272142"/>
                    <a:pt x="986203" y="2272142"/>
                  </a:cubicBezTo>
                  <a:lnTo>
                    <a:pt x="1008472" y="2272142"/>
                  </a:lnTo>
                  <a:cubicBezTo>
                    <a:pt x="1013244" y="2272142"/>
                    <a:pt x="1014835" y="2275322"/>
                    <a:pt x="1016425" y="2276912"/>
                  </a:cubicBezTo>
                  <a:cubicBezTo>
                    <a:pt x="1018016" y="2276912"/>
                    <a:pt x="1019606" y="2280092"/>
                    <a:pt x="1016425" y="2284862"/>
                  </a:cubicBezTo>
                  <a:close/>
                  <a:moveTo>
                    <a:pt x="2357343" y="2233982"/>
                  </a:moveTo>
                  <a:lnTo>
                    <a:pt x="981431" y="2233982"/>
                  </a:lnTo>
                  <a:cubicBezTo>
                    <a:pt x="981431" y="2232392"/>
                    <a:pt x="981431" y="2232392"/>
                    <a:pt x="981431" y="2230802"/>
                  </a:cubicBezTo>
                  <a:lnTo>
                    <a:pt x="981431" y="1688604"/>
                  </a:lnTo>
                  <a:cubicBezTo>
                    <a:pt x="981431" y="1666344"/>
                    <a:pt x="963934" y="1648853"/>
                    <a:pt x="941665" y="1648853"/>
                  </a:cubicBezTo>
                  <a:lnTo>
                    <a:pt x="397662" y="1648853"/>
                  </a:lnTo>
                  <a:cubicBezTo>
                    <a:pt x="375393" y="1648853"/>
                    <a:pt x="357896" y="1666344"/>
                    <a:pt x="357896" y="1688604"/>
                  </a:cubicBezTo>
                  <a:lnTo>
                    <a:pt x="357896" y="2230802"/>
                  </a:lnTo>
                  <a:cubicBezTo>
                    <a:pt x="357896" y="2232392"/>
                    <a:pt x="357896" y="2232392"/>
                    <a:pt x="357896" y="2233982"/>
                  </a:cubicBezTo>
                  <a:lnTo>
                    <a:pt x="182925" y="2233982"/>
                  </a:lnTo>
                  <a:cubicBezTo>
                    <a:pt x="100211" y="2233982"/>
                    <a:pt x="31813" y="2167201"/>
                    <a:pt x="31813" y="2082930"/>
                  </a:cubicBezTo>
                  <a:lnTo>
                    <a:pt x="31813" y="488137"/>
                  </a:lnTo>
                  <a:cubicBezTo>
                    <a:pt x="31813" y="405456"/>
                    <a:pt x="98620" y="337085"/>
                    <a:pt x="182925" y="337085"/>
                  </a:cubicBezTo>
                  <a:lnTo>
                    <a:pt x="683979" y="337085"/>
                  </a:lnTo>
                  <a:cubicBezTo>
                    <a:pt x="728518" y="337085"/>
                    <a:pt x="771465" y="356165"/>
                    <a:pt x="800097" y="391146"/>
                  </a:cubicBezTo>
                  <a:lnTo>
                    <a:pt x="833501" y="430896"/>
                  </a:lnTo>
                  <a:cubicBezTo>
                    <a:pt x="866904" y="470647"/>
                    <a:pt x="917805" y="494497"/>
                    <a:pt x="970296" y="496087"/>
                  </a:cubicBezTo>
                  <a:lnTo>
                    <a:pt x="1940593" y="513577"/>
                  </a:lnTo>
                  <a:cubicBezTo>
                    <a:pt x="1962862" y="752081"/>
                    <a:pt x="2163284" y="939703"/>
                    <a:pt x="2408244" y="939703"/>
                  </a:cubicBezTo>
                  <a:cubicBezTo>
                    <a:pt x="2443238" y="939703"/>
                    <a:pt x="2476642" y="936523"/>
                    <a:pt x="2510045" y="928573"/>
                  </a:cubicBezTo>
                  <a:lnTo>
                    <a:pt x="2510045" y="2082930"/>
                  </a:lnTo>
                  <a:lnTo>
                    <a:pt x="2510045" y="2082930"/>
                  </a:lnTo>
                  <a:cubicBezTo>
                    <a:pt x="2506864" y="2165611"/>
                    <a:pt x="2440057" y="2233982"/>
                    <a:pt x="2357343" y="2233982"/>
                  </a:cubicBezTo>
                  <a:close/>
                  <a:moveTo>
                    <a:pt x="2538677" y="885643"/>
                  </a:moveTo>
                  <a:lnTo>
                    <a:pt x="2538677" y="885643"/>
                  </a:lnTo>
                  <a:cubicBezTo>
                    <a:pt x="2533905" y="887233"/>
                    <a:pt x="2529133" y="888823"/>
                    <a:pt x="2522771" y="890413"/>
                  </a:cubicBezTo>
                  <a:cubicBezTo>
                    <a:pt x="2517999" y="892003"/>
                    <a:pt x="2511636" y="893593"/>
                    <a:pt x="2506864" y="895183"/>
                  </a:cubicBezTo>
                  <a:cubicBezTo>
                    <a:pt x="2475051" y="903133"/>
                    <a:pt x="2440057" y="907903"/>
                    <a:pt x="2405062" y="907903"/>
                  </a:cubicBezTo>
                  <a:cubicBezTo>
                    <a:pt x="2179190" y="907903"/>
                    <a:pt x="1991493" y="734590"/>
                    <a:pt x="1969224" y="513577"/>
                  </a:cubicBezTo>
                  <a:cubicBezTo>
                    <a:pt x="1969224" y="508807"/>
                    <a:pt x="1967634" y="502447"/>
                    <a:pt x="1967634" y="497677"/>
                  </a:cubicBezTo>
                  <a:cubicBezTo>
                    <a:pt x="1967634" y="492907"/>
                    <a:pt x="1967634" y="486547"/>
                    <a:pt x="1967634" y="481777"/>
                  </a:cubicBezTo>
                  <a:cubicBezTo>
                    <a:pt x="1967634" y="478597"/>
                    <a:pt x="1967634" y="473827"/>
                    <a:pt x="1967634" y="470647"/>
                  </a:cubicBezTo>
                  <a:cubicBezTo>
                    <a:pt x="1967634" y="228963"/>
                    <a:pt x="2163284" y="33390"/>
                    <a:pt x="2405062" y="33390"/>
                  </a:cubicBezTo>
                  <a:cubicBezTo>
                    <a:pt x="2646841" y="33390"/>
                    <a:pt x="2842491" y="228963"/>
                    <a:pt x="2842491" y="470647"/>
                  </a:cubicBezTo>
                  <a:cubicBezTo>
                    <a:pt x="2844082" y="664629"/>
                    <a:pt x="2715239" y="829992"/>
                    <a:pt x="2538677" y="885643"/>
                  </a:cubicBezTo>
                  <a:close/>
                </a:path>
              </a:pathLst>
            </a:custGeom>
            <a:solidFill>
              <a:schemeClr val="accent1"/>
            </a:solidFill>
            <a:ln w="1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3070E84A-3BD4-FFE3-28DC-47C31D9F6858}"/>
                </a:ext>
              </a:extLst>
            </p:cNvPr>
            <p:cNvSpPr/>
            <p:nvPr/>
          </p:nvSpPr>
          <p:spPr>
            <a:xfrm>
              <a:off x="19080274" y="528481"/>
              <a:ext cx="393107" cy="304877"/>
            </a:xfrm>
            <a:custGeom>
              <a:avLst/>
              <a:gdLst>
                <a:gd name="connsiteX0" fmla="*/ 368064 w 393107"/>
                <a:gd name="connsiteY0" fmla="*/ 5954 h 304877"/>
                <a:gd name="connsiteX1" fmla="*/ 368064 w 393107"/>
                <a:gd name="connsiteY1" fmla="*/ 5954 h 304877"/>
                <a:gd name="connsiteX2" fmla="*/ 350567 w 393107"/>
                <a:gd name="connsiteY2" fmla="*/ 29804 h 304877"/>
                <a:gd name="connsiteX3" fmla="*/ 228087 w 393107"/>
                <a:gd name="connsiteY3" fmla="*/ 188806 h 304877"/>
                <a:gd name="connsiteX4" fmla="*/ 218543 w 393107"/>
                <a:gd name="connsiteY4" fmla="*/ 201526 h 304877"/>
                <a:gd name="connsiteX5" fmla="*/ 208999 w 393107"/>
                <a:gd name="connsiteY5" fmla="*/ 214247 h 304877"/>
                <a:gd name="connsiteX6" fmla="*/ 170823 w 393107"/>
                <a:gd name="connsiteY6" fmla="*/ 263537 h 304877"/>
                <a:gd name="connsiteX7" fmla="*/ 154917 w 393107"/>
                <a:gd name="connsiteY7" fmla="*/ 271487 h 304877"/>
                <a:gd name="connsiteX8" fmla="*/ 137420 w 393107"/>
                <a:gd name="connsiteY8" fmla="*/ 265127 h 304877"/>
                <a:gd name="connsiteX9" fmla="*/ 64250 w 393107"/>
                <a:gd name="connsiteY9" fmla="*/ 199936 h 304877"/>
                <a:gd name="connsiteX10" fmla="*/ 46753 w 393107"/>
                <a:gd name="connsiteY10" fmla="*/ 184036 h 304877"/>
                <a:gd name="connsiteX11" fmla="*/ 32437 w 393107"/>
                <a:gd name="connsiteY11" fmla="*/ 171316 h 304877"/>
                <a:gd name="connsiteX12" fmla="*/ 27665 w 393107"/>
                <a:gd name="connsiteY12" fmla="*/ 168136 h 304877"/>
                <a:gd name="connsiteX13" fmla="*/ 26074 w 393107"/>
                <a:gd name="connsiteY13" fmla="*/ 166546 h 304877"/>
                <a:gd name="connsiteX14" fmla="*/ 3805 w 393107"/>
                <a:gd name="connsiteY14" fmla="*/ 166546 h 304877"/>
                <a:gd name="connsiteX15" fmla="*/ 3805 w 393107"/>
                <a:gd name="connsiteY15" fmla="*/ 166546 h 304877"/>
                <a:gd name="connsiteX16" fmla="*/ 624 w 393107"/>
                <a:gd name="connsiteY16" fmla="*/ 182446 h 304877"/>
                <a:gd name="connsiteX17" fmla="*/ 5396 w 393107"/>
                <a:gd name="connsiteY17" fmla="*/ 190396 h 304877"/>
                <a:gd name="connsiteX18" fmla="*/ 14940 w 393107"/>
                <a:gd name="connsiteY18" fmla="*/ 199936 h 304877"/>
                <a:gd name="connsiteX19" fmla="*/ 113560 w 393107"/>
                <a:gd name="connsiteY19" fmla="*/ 290568 h 304877"/>
                <a:gd name="connsiteX20" fmla="*/ 150145 w 393107"/>
                <a:gd name="connsiteY20" fmla="*/ 304878 h 304877"/>
                <a:gd name="connsiteX21" fmla="*/ 154917 w 393107"/>
                <a:gd name="connsiteY21" fmla="*/ 304878 h 304877"/>
                <a:gd name="connsiteX22" fmla="*/ 193093 w 393107"/>
                <a:gd name="connsiteY22" fmla="*/ 284208 h 304877"/>
                <a:gd name="connsiteX23" fmla="*/ 234449 w 393107"/>
                <a:gd name="connsiteY23" fmla="*/ 230147 h 304877"/>
                <a:gd name="connsiteX24" fmla="*/ 243993 w 393107"/>
                <a:gd name="connsiteY24" fmla="*/ 217427 h 304877"/>
                <a:gd name="connsiteX25" fmla="*/ 253537 w 393107"/>
                <a:gd name="connsiteY25" fmla="*/ 204706 h 304877"/>
                <a:gd name="connsiteX26" fmla="*/ 390333 w 393107"/>
                <a:gd name="connsiteY26" fmla="*/ 25034 h 304877"/>
                <a:gd name="connsiteX27" fmla="*/ 387152 w 393107"/>
                <a:gd name="connsiteY27" fmla="*/ 2774 h 304877"/>
                <a:gd name="connsiteX28" fmla="*/ 368064 w 393107"/>
                <a:gd name="connsiteY28" fmla="*/ 5954 h 30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93107" h="304877">
                  <a:moveTo>
                    <a:pt x="368064" y="5954"/>
                  </a:moveTo>
                  <a:lnTo>
                    <a:pt x="368064" y="5954"/>
                  </a:lnTo>
                  <a:lnTo>
                    <a:pt x="350567" y="29804"/>
                  </a:lnTo>
                  <a:lnTo>
                    <a:pt x="228087" y="188806"/>
                  </a:lnTo>
                  <a:lnTo>
                    <a:pt x="218543" y="201526"/>
                  </a:lnTo>
                  <a:lnTo>
                    <a:pt x="208999" y="214247"/>
                  </a:lnTo>
                  <a:lnTo>
                    <a:pt x="170823" y="263537"/>
                  </a:lnTo>
                  <a:cubicBezTo>
                    <a:pt x="167642" y="268307"/>
                    <a:pt x="161280" y="271487"/>
                    <a:pt x="154917" y="271487"/>
                  </a:cubicBezTo>
                  <a:cubicBezTo>
                    <a:pt x="148554" y="271487"/>
                    <a:pt x="142192" y="269897"/>
                    <a:pt x="137420" y="265127"/>
                  </a:cubicBezTo>
                  <a:lnTo>
                    <a:pt x="64250" y="199936"/>
                  </a:lnTo>
                  <a:lnTo>
                    <a:pt x="46753" y="184036"/>
                  </a:lnTo>
                  <a:lnTo>
                    <a:pt x="32437" y="171316"/>
                  </a:lnTo>
                  <a:lnTo>
                    <a:pt x="27665" y="168136"/>
                  </a:lnTo>
                  <a:lnTo>
                    <a:pt x="26074" y="166546"/>
                  </a:lnTo>
                  <a:cubicBezTo>
                    <a:pt x="19712" y="160186"/>
                    <a:pt x="10168" y="161776"/>
                    <a:pt x="3805" y="166546"/>
                  </a:cubicBezTo>
                  <a:cubicBezTo>
                    <a:pt x="3805" y="166546"/>
                    <a:pt x="3805" y="166546"/>
                    <a:pt x="3805" y="166546"/>
                  </a:cubicBezTo>
                  <a:cubicBezTo>
                    <a:pt x="624" y="171316"/>
                    <a:pt x="-967" y="176086"/>
                    <a:pt x="624" y="182446"/>
                  </a:cubicBezTo>
                  <a:cubicBezTo>
                    <a:pt x="624" y="185626"/>
                    <a:pt x="2215" y="187216"/>
                    <a:pt x="5396" y="190396"/>
                  </a:cubicBezTo>
                  <a:lnTo>
                    <a:pt x="14940" y="199936"/>
                  </a:lnTo>
                  <a:lnTo>
                    <a:pt x="113560" y="290568"/>
                  </a:lnTo>
                  <a:cubicBezTo>
                    <a:pt x="123104" y="300108"/>
                    <a:pt x="135829" y="304878"/>
                    <a:pt x="150145" y="304878"/>
                  </a:cubicBezTo>
                  <a:cubicBezTo>
                    <a:pt x="151736" y="304878"/>
                    <a:pt x="153326" y="304878"/>
                    <a:pt x="154917" y="304878"/>
                  </a:cubicBezTo>
                  <a:cubicBezTo>
                    <a:pt x="169233" y="303288"/>
                    <a:pt x="183549" y="295338"/>
                    <a:pt x="193093" y="284208"/>
                  </a:cubicBezTo>
                  <a:lnTo>
                    <a:pt x="234449" y="230147"/>
                  </a:lnTo>
                  <a:lnTo>
                    <a:pt x="243993" y="217427"/>
                  </a:lnTo>
                  <a:lnTo>
                    <a:pt x="253537" y="204706"/>
                  </a:lnTo>
                  <a:lnTo>
                    <a:pt x="390333" y="25034"/>
                  </a:lnTo>
                  <a:cubicBezTo>
                    <a:pt x="395105" y="18674"/>
                    <a:pt x="393514" y="7544"/>
                    <a:pt x="387152" y="2774"/>
                  </a:cubicBezTo>
                  <a:cubicBezTo>
                    <a:pt x="383971" y="-1997"/>
                    <a:pt x="374427" y="-407"/>
                    <a:pt x="368064" y="5954"/>
                  </a:cubicBezTo>
                  <a:close/>
                </a:path>
              </a:pathLst>
            </a:custGeom>
            <a:solidFill>
              <a:schemeClr val="bg2"/>
            </a:solidFill>
            <a:ln w="1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</p:grp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20147372-AB81-9245-9011-47A20D14E29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24732613"/>
                  </p:ext>
                </p:extLst>
              </p:nvPr>
            </p:nvGraphicFramePr>
            <p:xfrm>
              <a:off x="18672623" y="10572750"/>
              <a:ext cx="6094413" cy="3429000"/>
            </p:xfrm>
            <a:graphic>
              <a:graphicData uri="http://schemas.microsoft.com/office/powerpoint/2016/slidezoom">
                <pslz:sldZm>
                  <pslz:sldZmObj sldId="4711" cId="1713829065">
                    <pslz:zmPr id="{B4FE4CA5-6A1F-4FAE-8CBF-411A065B35DD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094413" cy="3429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Slide Zoom 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0147372-AB81-9245-9011-47A20D14E29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72623" y="10572750"/>
                <a:ext cx="6094413" cy="3429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568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black padlock with a circuit board&#10;&#10;Description automatically generated">
            <a:extLst>
              <a:ext uri="{FF2B5EF4-FFF2-40B4-BE49-F238E27FC236}">
                <a16:creationId xmlns:a16="http://schemas.microsoft.com/office/drawing/2014/main" id="{3C061346-03F8-54F0-61C0-CBE64353B4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4" t="11308" r="26197" b="10290"/>
          <a:stretch/>
        </p:blipFill>
        <p:spPr>
          <a:xfrm>
            <a:off x="6165831" y="1165321"/>
            <a:ext cx="12045985" cy="1131763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D39A8D-1EB0-CF7F-319B-2BC8242B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3C6CCB-A7EB-3527-4509-2AC177500B46}"/>
              </a:ext>
            </a:extLst>
          </p:cNvPr>
          <p:cNvSpPr txBox="1"/>
          <p:nvPr/>
        </p:nvSpPr>
        <p:spPr>
          <a:xfrm>
            <a:off x="4426813" y="4643377"/>
            <a:ext cx="13643565" cy="461661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spAutoFit/>
          </a:bodyPr>
          <a:lstStyle>
            <a:defPPr>
              <a:defRPr lang="en-US"/>
            </a:defPPr>
            <a:lvl1pPr lvl="0" indent="0" defTabSz="182834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latin typeface="Space Grotesk"/>
                <a:ea typeface="Space Grotesk"/>
                <a:cs typeface="Space Grotesk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DATA IS ONE OF THE MOST VALUABLE ASSETS FOR INDIVIDUALS, BUSINESSES, AND GOVERNMENTS. </a:t>
            </a:r>
          </a:p>
        </p:txBody>
      </p:sp>
      <p:grpSp>
        <p:nvGrpSpPr>
          <p:cNvPr id="7" name="Graphic 23">
            <a:extLst>
              <a:ext uri="{FF2B5EF4-FFF2-40B4-BE49-F238E27FC236}">
                <a16:creationId xmlns:a16="http://schemas.microsoft.com/office/drawing/2014/main" id="{440FBA54-2B11-AFF3-8DA5-BE4F418291BA}"/>
              </a:ext>
            </a:extLst>
          </p:cNvPr>
          <p:cNvGrpSpPr/>
          <p:nvPr/>
        </p:nvGrpSpPr>
        <p:grpSpPr>
          <a:xfrm>
            <a:off x="16268943" y="522514"/>
            <a:ext cx="7380514" cy="5502527"/>
            <a:chOff x="6270625" y="10452100"/>
            <a:chExt cx="1850396" cy="1379559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82B0B5C-14E2-0C82-88BD-A0ECF7104EF2}"/>
                </a:ext>
              </a:extLst>
            </p:cNvPr>
            <p:cNvSpPr/>
            <p:nvPr/>
          </p:nvSpPr>
          <p:spPr>
            <a:xfrm>
              <a:off x="7590411" y="10680604"/>
              <a:ext cx="448835" cy="386845"/>
            </a:xfrm>
            <a:custGeom>
              <a:avLst/>
              <a:gdLst>
                <a:gd name="connsiteX0" fmla="*/ 60880 w 448835"/>
                <a:gd name="connsiteY0" fmla="*/ 386846 h 386845"/>
                <a:gd name="connsiteX1" fmla="*/ 387980 w 448835"/>
                <a:gd name="connsiteY1" fmla="*/ 386846 h 386845"/>
                <a:gd name="connsiteX2" fmla="*/ 448835 w 448835"/>
                <a:gd name="connsiteY2" fmla="*/ 326164 h 386845"/>
                <a:gd name="connsiteX3" fmla="*/ 448835 w 448835"/>
                <a:gd name="connsiteY3" fmla="*/ 60682 h 386845"/>
                <a:gd name="connsiteX4" fmla="*/ 387980 w 448835"/>
                <a:gd name="connsiteY4" fmla="*/ 0 h 386845"/>
                <a:gd name="connsiteX5" fmla="*/ 60880 w 448835"/>
                <a:gd name="connsiteY5" fmla="*/ 0 h 386845"/>
                <a:gd name="connsiteX6" fmla="*/ 24 w 448835"/>
                <a:gd name="connsiteY6" fmla="*/ 60682 h 386845"/>
                <a:gd name="connsiteX7" fmla="*/ 24 w 448835"/>
                <a:gd name="connsiteY7" fmla="*/ 252208 h 386845"/>
                <a:gd name="connsiteX8" fmla="*/ 24 w 448835"/>
                <a:gd name="connsiteY8" fmla="*/ 252208 h 386845"/>
                <a:gd name="connsiteX9" fmla="*/ 24 w 448835"/>
                <a:gd name="connsiteY9" fmla="*/ 325216 h 386845"/>
                <a:gd name="connsiteX10" fmla="*/ 60880 w 448835"/>
                <a:gd name="connsiteY10" fmla="*/ 386846 h 386845"/>
                <a:gd name="connsiteX11" fmla="*/ 224430 w 448835"/>
                <a:gd name="connsiteY11" fmla="*/ 111882 h 386845"/>
                <a:gd name="connsiteX12" fmla="*/ 275777 w 448835"/>
                <a:gd name="connsiteY12" fmla="*/ 163082 h 386845"/>
                <a:gd name="connsiteX13" fmla="*/ 242496 w 448835"/>
                <a:gd name="connsiteY13" fmla="*/ 211438 h 386845"/>
                <a:gd name="connsiteX14" fmla="*/ 242496 w 448835"/>
                <a:gd name="connsiteY14" fmla="*/ 274016 h 386845"/>
                <a:gd name="connsiteX15" fmla="*/ 206363 w 448835"/>
                <a:gd name="connsiteY15" fmla="*/ 274016 h 386845"/>
                <a:gd name="connsiteX16" fmla="*/ 206363 w 448835"/>
                <a:gd name="connsiteY16" fmla="*/ 211438 h 386845"/>
                <a:gd name="connsiteX17" fmla="*/ 173083 w 448835"/>
                <a:gd name="connsiteY17" fmla="*/ 163082 h 386845"/>
                <a:gd name="connsiteX18" fmla="*/ 224430 w 448835"/>
                <a:gd name="connsiteY18" fmla="*/ 111882 h 38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48835" h="386845">
                  <a:moveTo>
                    <a:pt x="60880" y="386846"/>
                  </a:moveTo>
                  <a:lnTo>
                    <a:pt x="387980" y="386846"/>
                  </a:lnTo>
                  <a:cubicBezTo>
                    <a:pt x="421260" y="386846"/>
                    <a:pt x="448835" y="359349"/>
                    <a:pt x="448835" y="326164"/>
                  </a:cubicBezTo>
                  <a:lnTo>
                    <a:pt x="448835" y="60682"/>
                  </a:lnTo>
                  <a:cubicBezTo>
                    <a:pt x="448835" y="27496"/>
                    <a:pt x="421260" y="0"/>
                    <a:pt x="387980" y="0"/>
                  </a:cubicBezTo>
                  <a:lnTo>
                    <a:pt x="60880" y="0"/>
                  </a:lnTo>
                  <a:cubicBezTo>
                    <a:pt x="26648" y="0"/>
                    <a:pt x="24" y="27496"/>
                    <a:pt x="24" y="60682"/>
                  </a:cubicBezTo>
                  <a:lnTo>
                    <a:pt x="24" y="252208"/>
                  </a:lnTo>
                  <a:lnTo>
                    <a:pt x="24" y="252208"/>
                  </a:lnTo>
                  <a:lnTo>
                    <a:pt x="24" y="325216"/>
                  </a:lnTo>
                  <a:cubicBezTo>
                    <a:pt x="-927" y="359349"/>
                    <a:pt x="26648" y="386846"/>
                    <a:pt x="60880" y="386846"/>
                  </a:cubicBezTo>
                  <a:close/>
                  <a:moveTo>
                    <a:pt x="224430" y="111882"/>
                  </a:moveTo>
                  <a:cubicBezTo>
                    <a:pt x="252956" y="111882"/>
                    <a:pt x="275777" y="134637"/>
                    <a:pt x="275777" y="163082"/>
                  </a:cubicBezTo>
                  <a:cubicBezTo>
                    <a:pt x="275777" y="184889"/>
                    <a:pt x="261514" y="203852"/>
                    <a:pt x="242496" y="211438"/>
                  </a:cubicBezTo>
                  <a:lnTo>
                    <a:pt x="242496" y="274016"/>
                  </a:lnTo>
                  <a:lnTo>
                    <a:pt x="206363" y="274016"/>
                  </a:lnTo>
                  <a:lnTo>
                    <a:pt x="206363" y="211438"/>
                  </a:lnTo>
                  <a:cubicBezTo>
                    <a:pt x="186395" y="203852"/>
                    <a:pt x="173083" y="185838"/>
                    <a:pt x="173083" y="163082"/>
                  </a:cubicBezTo>
                  <a:cubicBezTo>
                    <a:pt x="172132" y="134637"/>
                    <a:pt x="195903" y="111882"/>
                    <a:pt x="224430" y="111882"/>
                  </a:cubicBezTo>
                  <a:close/>
                </a:path>
              </a:pathLst>
            </a:custGeom>
            <a:noFill/>
            <a:ln w="94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C503D61-5C34-3577-7E01-0F8399B126B0}"/>
                </a:ext>
              </a:extLst>
            </p:cNvPr>
            <p:cNvSpPr/>
            <p:nvPr/>
          </p:nvSpPr>
          <p:spPr>
            <a:xfrm>
              <a:off x="7693129" y="10518470"/>
              <a:ext cx="241521" cy="142222"/>
            </a:xfrm>
            <a:custGeom>
              <a:avLst/>
              <a:gdLst>
                <a:gd name="connsiteX0" fmla="*/ 241521 w 241521"/>
                <a:gd name="connsiteY0" fmla="*/ 142223 h 142222"/>
                <a:gd name="connsiteX1" fmla="*/ 241521 w 241521"/>
                <a:gd name="connsiteY1" fmla="*/ 120415 h 142222"/>
                <a:gd name="connsiteX2" fmla="*/ 120761 w 241521"/>
                <a:gd name="connsiteY2" fmla="*/ 0 h 142222"/>
                <a:gd name="connsiteX3" fmla="*/ 0 w 241521"/>
                <a:gd name="connsiteY3" fmla="*/ 120415 h 142222"/>
                <a:gd name="connsiteX4" fmla="*/ 0 w 241521"/>
                <a:gd name="connsiteY4" fmla="*/ 120415 h 142222"/>
                <a:gd name="connsiteX5" fmla="*/ 0 w 241521"/>
                <a:gd name="connsiteY5" fmla="*/ 142223 h 142222"/>
                <a:gd name="connsiteX6" fmla="*/ 241521 w 241521"/>
                <a:gd name="connsiteY6" fmla="*/ 142223 h 142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521" h="142222">
                  <a:moveTo>
                    <a:pt x="241521" y="142223"/>
                  </a:moveTo>
                  <a:lnTo>
                    <a:pt x="241521" y="120415"/>
                  </a:lnTo>
                  <a:cubicBezTo>
                    <a:pt x="241521" y="54045"/>
                    <a:pt x="187322" y="0"/>
                    <a:pt x="120761" y="0"/>
                  </a:cubicBezTo>
                  <a:cubicBezTo>
                    <a:pt x="54200" y="0"/>
                    <a:pt x="0" y="54045"/>
                    <a:pt x="0" y="120415"/>
                  </a:cubicBezTo>
                  <a:lnTo>
                    <a:pt x="0" y="120415"/>
                  </a:lnTo>
                  <a:lnTo>
                    <a:pt x="0" y="142223"/>
                  </a:lnTo>
                  <a:lnTo>
                    <a:pt x="241521" y="142223"/>
                  </a:lnTo>
                  <a:close/>
                </a:path>
              </a:pathLst>
            </a:custGeom>
            <a:noFill/>
            <a:ln w="94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8E86CF4-0A0D-0698-3DCC-7FB3AC96F793}"/>
                </a:ext>
              </a:extLst>
            </p:cNvPr>
            <p:cNvSpPr/>
            <p:nvPr/>
          </p:nvSpPr>
          <p:spPr>
            <a:xfrm>
              <a:off x="7651290" y="10471063"/>
              <a:ext cx="327099" cy="189630"/>
            </a:xfrm>
            <a:custGeom>
              <a:avLst/>
              <a:gdLst>
                <a:gd name="connsiteX0" fmla="*/ 23772 w 327099"/>
                <a:gd name="connsiteY0" fmla="*/ 189630 h 189630"/>
                <a:gd name="connsiteX1" fmla="*/ 23772 w 327099"/>
                <a:gd name="connsiteY1" fmla="*/ 167823 h 189630"/>
                <a:gd name="connsiteX2" fmla="*/ 163550 w 327099"/>
                <a:gd name="connsiteY2" fmla="*/ 28445 h 189630"/>
                <a:gd name="connsiteX3" fmla="*/ 303328 w 327099"/>
                <a:gd name="connsiteY3" fmla="*/ 167823 h 189630"/>
                <a:gd name="connsiteX4" fmla="*/ 303328 w 327099"/>
                <a:gd name="connsiteY4" fmla="*/ 189630 h 189630"/>
                <a:gd name="connsiteX5" fmla="*/ 327100 w 327099"/>
                <a:gd name="connsiteY5" fmla="*/ 189630 h 189630"/>
                <a:gd name="connsiteX6" fmla="*/ 327100 w 327099"/>
                <a:gd name="connsiteY6" fmla="*/ 189630 h 189630"/>
                <a:gd name="connsiteX7" fmla="*/ 327100 w 327099"/>
                <a:gd name="connsiteY7" fmla="*/ 163082 h 189630"/>
                <a:gd name="connsiteX8" fmla="*/ 163550 w 327099"/>
                <a:gd name="connsiteY8" fmla="*/ 0 h 189630"/>
                <a:gd name="connsiteX9" fmla="*/ 0 w 327099"/>
                <a:gd name="connsiteY9" fmla="*/ 163082 h 189630"/>
                <a:gd name="connsiteX10" fmla="*/ 0 w 327099"/>
                <a:gd name="connsiteY10" fmla="*/ 163082 h 189630"/>
                <a:gd name="connsiteX11" fmla="*/ 0 w 327099"/>
                <a:gd name="connsiteY11" fmla="*/ 189630 h 189630"/>
                <a:gd name="connsiteX12" fmla="*/ 0 w 327099"/>
                <a:gd name="connsiteY12" fmla="*/ 189630 h 189630"/>
                <a:gd name="connsiteX13" fmla="*/ 23772 w 327099"/>
                <a:gd name="connsiteY13" fmla="*/ 189630 h 18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7099" h="189630">
                  <a:moveTo>
                    <a:pt x="23772" y="189630"/>
                  </a:moveTo>
                  <a:lnTo>
                    <a:pt x="23772" y="167823"/>
                  </a:lnTo>
                  <a:cubicBezTo>
                    <a:pt x="23772" y="91022"/>
                    <a:pt x="86529" y="28445"/>
                    <a:pt x="163550" y="28445"/>
                  </a:cubicBezTo>
                  <a:cubicBezTo>
                    <a:pt x="240571" y="28445"/>
                    <a:pt x="303328" y="91022"/>
                    <a:pt x="303328" y="167823"/>
                  </a:cubicBezTo>
                  <a:lnTo>
                    <a:pt x="303328" y="189630"/>
                  </a:lnTo>
                  <a:lnTo>
                    <a:pt x="327100" y="189630"/>
                  </a:lnTo>
                  <a:cubicBezTo>
                    <a:pt x="327100" y="189630"/>
                    <a:pt x="327100" y="189630"/>
                    <a:pt x="327100" y="189630"/>
                  </a:cubicBezTo>
                  <a:lnTo>
                    <a:pt x="327100" y="163082"/>
                  </a:lnTo>
                  <a:cubicBezTo>
                    <a:pt x="327100" y="73008"/>
                    <a:pt x="253883" y="0"/>
                    <a:pt x="163550" y="0"/>
                  </a:cubicBezTo>
                  <a:cubicBezTo>
                    <a:pt x="73217" y="0"/>
                    <a:pt x="0" y="73008"/>
                    <a:pt x="0" y="163082"/>
                  </a:cubicBezTo>
                  <a:lnTo>
                    <a:pt x="0" y="163082"/>
                  </a:lnTo>
                  <a:lnTo>
                    <a:pt x="0" y="189630"/>
                  </a:lnTo>
                  <a:cubicBezTo>
                    <a:pt x="0" y="189630"/>
                    <a:pt x="0" y="189630"/>
                    <a:pt x="0" y="189630"/>
                  </a:cubicBezTo>
                  <a:lnTo>
                    <a:pt x="23772" y="189630"/>
                  </a:lnTo>
                  <a:close/>
                </a:path>
              </a:pathLst>
            </a:custGeom>
            <a:noFill/>
            <a:ln w="94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9522AB2-5627-2067-68CF-8D8DF017E8ED}"/>
                </a:ext>
              </a:extLst>
            </p:cNvPr>
            <p:cNvSpPr/>
            <p:nvPr/>
          </p:nvSpPr>
          <p:spPr>
            <a:xfrm>
              <a:off x="6864919" y="10951775"/>
              <a:ext cx="1237084" cy="861626"/>
            </a:xfrm>
            <a:custGeom>
              <a:avLst/>
              <a:gdLst>
                <a:gd name="connsiteX0" fmla="*/ 1193344 w 1237084"/>
                <a:gd name="connsiteY0" fmla="*/ 0 h 861626"/>
                <a:gd name="connsiteX1" fmla="*/ 1193344 w 1237084"/>
                <a:gd name="connsiteY1" fmla="*/ 54045 h 861626"/>
                <a:gd name="connsiteX2" fmla="*/ 1113471 w 1237084"/>
                <a:gd name="connsiteY2" fmla="*/ 133689 h 861626"/>
                <a:gd name="connsiteX3" fmla="*/ 786371 w 1237084"/>
                <a:gd name="connsiteY3" fmla="*/ 133689 h 861626"/>
                <a:gd name="connsiteX4" fmla="*/ 706498 w 1237084"/>
                <a:gd name="connsiteY4" fmla="*/ 54045 h 861626"/>
                <a:gd name="connsiteX5" fmla="*/ 706498 w 1237084"/>
                <a:gd name="connsiteY5" fmla="*/ 0 h 861626"/>
                <a:gd name="connsiteX6" fmla="*/ 706498 w 1237084"/>
                <a:gd name="connsiteY6" fmla="*/ 0 h 861626"/>
                <a:gd name="connsiteX7" fmla="*/ 662758 w 1237084"/>
                <a:gd name="connsiteY7" fmla="*/ 0 h 861626"/>
                <a:gd name="connsiteX8" fmla="*/ 662758 w 1237084"/>
                <a:gd name="connsiteY8" fmla="*/ 256001 h 861626"/>
                <a:gd name="connsiteX9" fmla="*/ 604754 w 1237084"/>
                <a:gd name="connsiteY9" fmla="*/ 313838 h 861626"/>
                <a:gd name="connsiteX10" fmla="*/ 0 w 1237084"/>
                <a:gd name="connsiteY10" fmla="*/ 313838 h 861626"/>
                <a:gd name="connsiteX11" fmla="*/ 0 w 1237084"/>
                <a:gd name="connsiteY11" fmla="*/ 626728 h 861626"/>
                <a:gd name="connsiteX12" fmla="*/ 48494 w 1237084"/>
                <a:gd name="connsiteY12" fmla="*/ 675083 h 861626"/>
                <a:gd name="connsiteX13" fmla="*/ 754041 w 1237084"/>
                <a:gd name="connsiteY13" fmla="*/ 675083 h 861626"/>
                <a:gd name="connsiteX14" fmla="*/ 756894 w 1237084"/>
                <a:gd name="connsiteY14" fmla="*/ 676980 h 861626"/>
                <a:gd name="connsiteX15" fmla="*/ 994612 w 1237084"/>
                <a:gd name="connsiteY15" fmla="*/ 858076 h 861626"/>
                <a:gd name="connsiteX16" fmla="*/ 1010777 w 1237084"/>
                <a:gd name="connsiteY16" fmla="*/ 859973 h 861626"/>
                <a:gd name="connsiteX17" fmla="*/ 1019335 w 1237084"/>
                <a:gd name="connsiteY17" fmla="*/ 845750 h 861626"/>
                <a:gd name="connsiteX18" fmla="*/ 1019335 w 1237084"/>
                <a:gd name="connsiteY18" fmla="*/ 675083 h 861626"/>
                <a:gd name="connsiteX19" fmla="*/ 1188590 w 1237084"/>
                <a:gd name="connsiteY19" fmla="*/ 675083 h 861626"/>
                <a:gd name="connsiteX20" fmla="*/ 1237084 w 1237084"/>
                <a:gd name="connsiteY20" fmla="*/ 626728 h 861626"/>
                <a:gd name="connsiteX21" fmla="*/ 1237084 w 1237084"/>
                <a:gd name="connsiteY21" fmla="*/ 48356 h 861626"/>
                <a:gd name="connsiteX22" fmla="*/ 1193344 w 1237084"/>
                <a:gd name="connsiteY22" fmla="*/ 0 h 861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7084" h="861626">
                  <a:moveTo>
                    <a:pt x="1193344" y="0"/>
                  </a:moveTo>
                  <a:lnTo>
                    <a:pt x="1193344" y="54045"/>
                  </a:lnTo>
                  <a:cubicBezTo>
                    <a:pt x="1193344" y="97660"/>
                    <a:pt x="1157211" y="133689"/>
                    <a:pt x="1113471" y="133689"/>
                  </a:cubicBezTo>
                  <a:lnTo>
                    <a:pt x="786371" y="133689"/>
                  </a:lnTo>
                  <a:cubicBezTo>
                    <a:pt x="741680" y="133689"/>
                    <a:pt x="706498" y="97660"/>
                    <a:pt x="706498" y="54045"/>
                  </a:cubicBezTo>
                  <a:lnTo>
                    <a:pt x="706498" y="0"/>
                  </a:lnTo>
                  <a:lnTo>
                    <a:pt x="706498" y="0"/>
                  </a:lnTo>
                  <a:lnTo>
                    <a:pt x="662758" y="0"/>
                  </a:lnTo>
                  <a:lnTo>
                    <a:pt x="662758" y="256001"/>
                  </a:lnTo>
                  <a:cubicBezTo>
                    <a:pt x="662758" y="288238"/>
                    <a:pt x="637084" y="313838"/>
                    <a:pt x="604754" y="313838"/>
                  </a:cubicBezTo>
                  <a:lnTo>
                    <a:pt x="0" y="313838"/>
                  </a:lnTo>
                  <a:lnTo>
                    <a:pt x="0" y="626728"/>
                  </a:lnTo>
                  <a:cubicBezTo>
                    <a:pt x="0" y="653276"/>
                    <a:pt x="21870" y="675083"/>
                    <a:pt x="48494" y="675083"/>
                  </a:cubicBezTo>
                  <a:lnTo>
                    <a:pt x="754041" y="675083"/>
                  </a:lnTo>
                  <a:lnTo>
                    <a:pt x="756894" y="676980"/>
                  </a:lnTo>
                  <a:lnTo>
                    <a:pt x="994612" y="858076"/>
                  </a:lnTo>
                  <a:cubicBezTo>
                    <a:pt x="999366" y="861869"/>
                    <a:pt x="1006022" y="862817"/>
                    <a:pt x="1010777" y="859973"/>
                  </a:cubicBezTo>
                  <a:cubicBezTo>
                    <a:pt x="1016482" y="857128"/>
                    <a:pt x="1019335" y="852388"/>
                    <a:pt x="1019335" y="845750"/>
                  </a:cubicBezTo>
                  <a:lnTo>
                    <a:pt x="1019335" y="675083"/>
                  </a:lnTo>
                  <a:lnTo>
                    <a:pt x="1188590" y="675083"/>
                  </a:lnTo>
                  <a:cubicBezTo>
                    <a:pt x="1215214" y="675083"/>
                    <a:pt x="1237084" y="653276"/>
                    <a:pt x="1237084" y="626728"/>
                  </a:cubicBezTo>
                  <a:lnTo>
                    <a:pt x="1237084" y="48356"/>
                  </a:lnTo>
                  <a:cubicBezTo>
                    <a:pt x="1237084" y="22756"/>
                    <a:pt x="1218067" y="2844"/>
                    <a:pt x="1193344" y="0"/>
                  </a:cubicBezTo>
                  <a:close/>
                </a:path>
              </a:pathLst>
            </a:custGeom>
            <a:noFill/>
            <a:ln w="94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1F23CBA-42A1-83DD-1312-551B954DCB5F}"/>
                </a:ext>
              </a:extLst>
            </p:cNvPr>
            <p:cNvSpPr/>
            <p:nvPr/>
          </p:nvSpPr>
          <p:spPr>
            <a:xfrm>
              <a:off x="6270625" y="10452100"/>
              <a:ext cx="1850396" cy="1379559"/>
            </a:xfrm>
            <a:custGeom>
              <a:avLst/>
              <a:gdLst>
                <a:gd name="connsiteX0" fmla="*/ 1787639 w 1850396"/>
                <a:gd name="connsiteY0" fmla="*/ 480712 h 1379559"/>
                <a:gd name="connsiteX1" fmla="*/ 1787639 w 1850396"/>
                <a:gd name="connsiteY1" fmla="*/ 288238 h 1379559"/>
                <a:gd name="connsiteX2" fmla="*/ 1726783 w 1850396"/>
                <a:gd name="connsiteY2" fmla="*/ 210489 h 1379559"/>
                <a:gd name="connsiteX3" fmla="*/ 1726783 w 1850396"/>
                <a:gd name="connsiteY3" fmla="*/ 182045 h 1379559"/>
                <a:gd name="connsiteX4" fmla="*/ 1544216 w 1850396"/>
                <a:gd name="connsiteY4" fmla="*/ 0 h 1379559"/>
                <a:gd name="connsiteX5" fmla="*/ 1361648 w 1850396"/>
                <a:gd name="connsiteY5" fmla="*/ 182045 h 1379559"/>
                <a:gd name="connsiteX6" fmla="*/ 1361648 w 1850396"/>
                <a:gd name="connsiteY6" fmla="*/ 210489 h 1379559"/>
                <a:gd name="connsiteX7" fmla="*/ 1300793 w 1850396"/>
                <a:gd name="connsiteY7" fmla="*/ 288238 h 1379559"/>
                <a:gd name="connsiteX8" fmla="*/ 1300793 w 1850396"/>
                <a:gd name="connsiteY8" fmla="*/ 479764 h 1379559"/>
                <a:gd name="connsiteX9" fmla="*/ 1257053 w 1850396"/>
                <a:gd name="connsiteY9" fmla="*/ 479764 h 1379559"/>
                <a:gd name="connsiteX10" fmla="*/ 1257053 w 1850396"/>
                <a:gd name="connsiteY10" fmla="*/ 176356 h 1379559"/>
                <a:gd name="connsiteX11" fmla="*/ 1199049 w 1850396"/>
                <a:gd name="connsiteY11" fmla="*/ 118519 h 1379559"/>
                <a:gd name="connsiteX12" fmla="*/ 58003 w 1850396"/>
                <a:gd name="connsiteY12" fmla="*/ 118519 h 1379559"/>
                <a:gd name="connsiteX13" fmla="*/ 0 w 1850396"/>
                <a:gd name="connsiteY13" fmla="*/ 176356 h 1379559"/>
                <a:gd name="connsiteX14" fmla="*/ 0 w 1850396"/>
                <a:gd name="connsiteY14" fmla="*/ 754728 h 1379559"/>
                <a:gd name="connsiteX15" fmla="*/ 58003 w 1850396"/>
                <a:gd name="connsiteY15" fmla="*/ 812565 h 1379559"/>
                <a:gd name="connsiteX16" fmla="*/ 217750 w 1850396"/>
                <a:gd name="connsiteY16" fmla="*/ 812565 h 1379559"/>
                <a:gd name="connsiteX17" fmla="*/ 217750 w 1850396"/>
                <a:gd name="connsiteY17" fmla="*/ 973751 h 1379559"/>
                <a:gd name="connsiteX18" fmla="*/ 258637 w 1850396"/>
                <a:gd name="connsiteY18" fmla="*/ 993662 h 1379559"/>
                <a:gd name="connsiteX19" fmla="*/ 496355 w 1850396"/>
                <a:gd name="connsiteY19" fmla="*/ 812565 h 1379559"/>
                <a:gd name="connsiteX20" fmla="*/ 576228 w 1850396"/>
                <a:gd name="connsiteY20" fmla="*/ 812565 h 1379559"/>
                <a:gd name="connsiteX21" fmla="*/ 576228 w 1850396"/>
                <a:gd name="connsiteY21" fmla="*/ 1125455 h 1379559"/>
                <a:gd name="connsiteX22" fmla="*/ 643740 w 1850396"/>
                <a:gd name="connsiteY22" fmla="*/ 1192774 h 1379559"/>
                <a:gd name="connsiteX23" fmla="*/ 1342631 w 1850396"/>
                <a:gd name="connsiteY23" fmla="*/ 1192774 h 1379559"/>
                <a:gd name="connsiteX24" fmla="*/ 1577496 w 1850396"/>
                <a:gd name="connsiteY24" fmla="*/ 1371974 h 1379559"/>
                <a:gd name="connsiteX25" fmla="*/ 1598416 w 1850396"/>
                <a:gd name="connsiteY25" fmla="*/ 1379559 h 1379559"/>
                <a:gd name="connsiteX26" fmla="*/ 1613629 w 1850396"/>
                <a:gd name="connsiteY26" fmla="*/ 1375767 h 1379559"/>
                <a:gd name="connsiteX27" fmla="*/ 1632647 w 1850396"/>
                <a:gd name="connsiteY27" fmla="*/ 1344478 h 1379559"/>
                <a:gd name="connsiteX28" fmla="*/ 1632647 w 1850396"/>
                <a:gd name="connsiteY28" fmla="*/ 1192774 h 1379559"/>
                <a:gd name="connsiteX29" fmla="*/ 1782885 w 1850396"/>
                <a:gd name="connsiteY29" fmla="*/ 1192774 h 1379559"/>
                <a:gd name="connsiteX30" fmla="*/ 1850397 w 1850396"/>
                <a:gd name="connsiteY30" fmla="*/ 1125455 h 1379559"/>
                <a:gd name="connsiteX31" fmla="*/ 1850397 w 1850396"/>
                <a:gd name="connsiteY31" fmla="*/ 547083 h 1379559"/>
                <a:gd name="connsiteX32" fmla="*/ 1787639 w 1850396"/>
                <a:gd name="connsiteY32" fmla="*/ 480712 h 1379559"/>
                <a:gd name="connsiteX33" fmla="*/ 1379715 w 1850396"/>
                <a:gd name="connsiteY33" fmla="*/ 182045 h 1379559"/>
                <a:gd name="connsiteX34" fmla="*/ 1379715 w 1850396"/>
                <a:gd name="connsiteY34" fmla="*/ 182045 h 1379559"/>
                <a:gd name="connsiteX35" fmla="*/ 1543265 w 1850396"/>
                <a:gd name="connsiteY35" fmla="*/ 18963 h 1379559"/>
                <a:gd name="connsiteX36" fmla="*/ 1706815 w 1850396"/>
                <a:gd name="connsiteY36" fmla="*/ 182045 h 1379559"/>
                <a:gd name="connsiteX37" fmla="*/ 1706815 w 1850396"/>
                <a:gd name="connsiteY37" fmla="*/ 208593 h 1379559"/>
                <a:gd name="connsiteX38" fmla="*/ 1706815 w 1850396"/>
                <a:gd name="connsiteY38" fmla="*/ 208593 h 1379559"/>
                <a:gd name="connsiteX39" fmla="*/ 1683043 w 1850396"/>
                <a:gd name="connsiteY39" fmla="*/ 208593 h 1379559"/>
                <a:gd name="connsiteX40" fmla="*/ 1683043 w 1850396"/>
                <a:gd name="connsiteY40" fmla="*/ 186786 h 1379559"/>
                <a:gd name="connsiteX41" fmla="*/ 1543265 w 1850396"/>
                <a:gd name="connsiteY41" fmla="*/ 47408 h 1379559"/>
                <a:gd name="connsiteX42" fmla="*/ 1403487 w 1850396"/>
                <a:gd name="connsiteY42" fmla="*/ 186786 h 1379559"/>
                <a:gd name="connsiteX43" fmla="*/ 1403487 w 1850396"/>
                <a:gd name="connsiteY43" fmla="*/ 208593 h 1379559"/>
                <a:gd name="connsiteX44" fmla="*/ 1379715 w 1850396"/>
                <a:gd name="connsiteY44" fmla="*/ 208593 h 1379559"/>
                <a:gd name="connsiteX45" fmla="*/ 1379715 w 1850396"/>
                <a:gd name="connsiteY45" fmla="*/ 208593 h 1379559"/>
                <a:gd name="connsiteX46" fmla="*/ 1379715 w 1850396"/>
                <a:gd name="connsiteY46" fmla="*/ 182045 h 1379559"/>
                <a:gd name="connsiteX47" fmla="*/ 1423455 w 1850396"/>
                <a:gd name="connsiteY47" fmla="*/ 185838 h 1379559"/>
                <a:gd name="connsiteX48" fmla="*/ 1544216 w 1850396"/>
                <a:gd name="connsiteY48" fmla="*/ 65422 h 1379559"/>
                <a:gd name="connsiteX49" fmla="*/ 1664026 w 1850396"/>
                <a:gd name="connsiteY49" fmla="*/ 185838 h 1379559"/>
                <a:gd name="connsiteX50" fmla="*/ 1664026 w 1850396"/>
                <a:gd name="connsiteY50" fmla="*/ 208593 h 1379559"/>
                <a:gd name="connsiteX51" fmla="*/ 1423455 w 1850396"/>
                <a:gd name="connsiteY51" fmla="*/ 208593 h 1379559"/>
                <a:gd name="connsiteX52" fmla="*/ 1423455 w 1850396"/>
                <a:gd name="connsiteY52" fmla="*/ 185838 h 1379559"/>
                <a:gd name="connsiteX53" fmla="*/ 1423455 w 1850396"/>
                <a:gd name="connsiteY53" fmla="*/ 185838 h 1379559"/>
                <a:gd name="connsiteX54" fmla="*/ 1318859 w 1850396"/>
                <a:gd name="connsiteY54" fmla="*/ 480712 h 1379559"/>
                <a:gd name="connsiteX55" fmla="*/ 1318859 w 1850396"/>
                <a:gd name="connsiteY55" fmla="*/ 480712 h 1379559"/>
                <a:gd name="connsiteX56" fmla="*/ 1318859 w 1850396"/>
                <a:gd name="connsiteY56" fmla="*/ 288238 h 1379559"/>
                <a:gd name="connsiteX57" fmla="*/ 1379715 w 1850396"/>
                <a:gd name="connsiteY57" fmla="*/ 227556 h 1379559"/>
                <a:gd name="connsiteX58" fmla="*/ 1706815 w 1850396"/>
                <a:gd name="connsiteY58" fmla="*/ 227556 h 1379559"/>
                <a:gd name="connsiteX59" fmla="*/ 1767671 w 1850396"/>
                <a:gd name="connsiteY59" fmla="*/ 288238 h 1379559"/>
                <a:gd name="connsiteX60" fmla="*/ 1767671 w 1850396"/>
                <a:gd name="connsiteY60" fmla="*/ 553720 h 1379559"/>
                <a:gd name="connsiteX61" fmla="*/ 1706815 w 1850396"/>
                <a:gd name="connsiteY61" fmla="*/ 614402 h 1379559"/>
                <a:gd name="connsiteX62" fmla="*/ 1379715 w 1850396"/>
                <a:gd name="connsiteY62" fmla="*/ 614402 h 1379559"/>
                <a:gd name="connsiteX63" fmla="*/ 1318859 w 1850396"/>
                <a:gd name="connsiteY63" fmla="*/ 553720 h 1379559"/>
                <a:gd name="connsiteX64" fmla="*/ 1318859 w 1850396"/>
                <a:gd name="connsiteY64" fmla="*/ 480712 h 1379559"/>
                <a:gd name="connsiteX65" fmla="*/ 1831379 w 1850396"/>
                <a:gd name="connsiteY65" fmla="*/ 1126403 h 1379559"/>
                <a:gd name="connsiteX66" fmla="*/ 1782885 w 1850396"/>
                <a:gd name="connsiteY66" fmla="*/ 1174759 h 1379559"/>
                <a:gd name="connsiteX67" fmla="*/ 1613629 w 1850396"/>
                <a:gd name="connsiteY67" fmla="*/ 1174759 h 1379559"/>
                <a:gd name="connsiteX68" fmla="*/ 1613629 w 1850396"/>
                <a:gd name="connsiteY68" fmla="*/ 1345426 h 1379559"/>
                <a:gd name="connsiteX69" fmla="*/ 1605072 w 1850396"/>
                <a:gd name="connsiteY69" fmla="*/ 1359648 h 1379559"/>
                <a:gd name="connsiteX70" fmla="*/ 1588907 w 1850396"/>
                <a:gd name="connsiteY70" fmla="*/ 1357752 h 1379559"/>
                <a:gd name="connsiteX71" fmla="*/ 1351189 w 1850396"/>
                <a:gd name="connsiteY71" fmla="*/ 1176655 h 1379559"/>
                <a:gd name="connsiteX72" fmla="*/ 1348336 w 1850396"/>
                <a:gd name="connsiteY72" fmla="*/ 1174759 h 1379559"/>
                <a:gd name="connsiteX73" fmla="*/ 642789 w 1850396"/>
                <a:gd name="connsiteY73" fmla="*/ 1174759 h 1379559"/>
                <a:gd name="connsiteX74" fmla="*/ 594295 w 1850396"/>
                <a:gd name="connsiteY74" fmla="*/ 1126403 h 1379559"/>
                <a:gd name="connsiteX75" fmla="*/ 594295 w 1850396"/>
                <a:gd name="connsiteY75" fmla="*/ 813513 h 1379559"/>
                <a:gd name="connsiteX76" fmla="*/ 1198099 w 1850396"/>
                <a:gd name="connsiteY76" fmla="*/ 813513 h 1379559"/>
                <a:gd name="connsiteX77" fmla="*/ 1256102 w 1850396"/>
                <a:gd name="connsiteY77" fmla="*/ 755676 h 1379559"/>
                <a:gd name="connsiteX78" fmla="*/ 1256102 w 1850396"/>
                <a:gd name="connsiteY78" fmla="*/ 499675 h 1379559"/>
                <a:gd name="connsiteX79" fmla="*/ 1299842 w 1850396"/>
                <a:gd name="connsiteY79" fmla="*/ 499675 h 1379559"/>
                <a:gd name="connsiteX80" fmla="*/ 1299842 w 1850396"/>
                <a:gd name="connsiteY80" fmla="*/ 499675 h 1379559"/>
                <a:gd name="connsiteX81" fmla="*/ 1299842 w 1850396"/>
                <a:gd name="connsiteY81" fmla="*/ 553720 h 1379559"/>
                <a:gd name="connsiteX82" fmla="*/ 1379715 w 1850396"/>
                <a:gd name="connsiteY82" fmla="*/ 633365 h 1379559"/>
                <a:gd name="connsiteX83" fmla="*/ 1706815 w 1850396"/>
                <a:gd name="connsiteY83" fmla="*/ 633365 h 1379559"/>
                <a:gd name="connsiteX84" fmla="*/ 1786688 w 1850396"/>
                <a:gd name="connsiteY84" fmla="*/ 553720 h 1379559"/>
                <a:gd name="connsiteX85" fmla="*/ 1786688 w 1850396"/>
                <a:gd name="connsiteY85" fmla="*/ 499675 h 1379559"/>
                <a:gd name="connsiteX86" fmla="*/ 1830428 w 1850396"/>
                <a:gd name="connsiteY86" fmla="*/ 548031 h 1379559"/>
                <a:gd name="connsiteX87" fmla="*/ 1830428 w 1850396"/>
                <a:gd name="connsiteY87" fmla="*/ 1126403 h 1379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850396" h="1379559">
                  <a:moveTo>
                    <a:pt x="1787639" y="480712"/>
                  </a:moveTo>
                  <a:lnTo>
                    <a:pt x="1787639" y="288238"/>
                  </a:lnTo>
                  <a:cubicBezTo>
                    <a:pt x="1787639" y="250312"/>
                    <a:pt x="1761966" y="219023"/>
                    <a:pt x="1726783" y="210489"/>
                  </a:cubicBezTo>
                  <a:lnTo>
                    <a:pt x="1726783" y="182045"/>
                  </a:lnTo>
                  <a:cubicBezTo>
                    <a:pt x="1726783" y="81541"/>
                    <a:pt x="1645008" y="0"/>
                    <a:pt x="1544216" y="0"/>
                  </a:cubicBezTo>
                  <a:cubicBezTo>
                    <a:pt x="1443423" y="0"/>
                    <a:pt x="1361648" y="81541"/>
                    <a:pt x="1361648" y="182045"/>
                  </a:cubicBezTo>
                  <a:lnTo>
                    <a:pt x="1361648" y="210489"/>
                  </a:lnTo>
                  <a:cubicBezTo>
                    <a:pt x="1326466" y="219023"/>
                    <a:pt x="1300793" y="250312"/>
                    <a:pt x="1300793" y="288238"/>
                  </a:cubicBezTo>
                  <a:lnTo>
                    <a:pt x="1300793" y="479764"/>
                  </a:lnTo>
                  <a:lnTo>
                    <a:pt x="1257053" y="479764"/>
                  </a:lnTo>
                  <a:lnTo>
                    <a:pt x="1257053" y="176356"/>
                  </a:lnTo>
                  <a:cubicBezTo>
                    <a:pt x="1257053" y="144119"/>
                    <a:pt x="1231379" y="118519"/>
                    <a:pt x="1199049" y="118519"/>
                  </a:cubicBezTo>
                  <a:lnTo>
                    <a:pt x="58003" y="118519"/>
                  </a:lnTo>
                  <a:cubicBezTo>
                    <a:pt x="25674" y="118519"/>
                    <a:pt x="0" y="144119"/>
                    <a:pt x="0" y="176356"/>
                  </a:cubicBezTo>
                  <a:lnTo>
                    <a:pt x="0" y="754728"/>
                  </a:lnTo>
                  <a:cubicBezTo>
                    <a:pt x="0" y="786965"/>
                    <a:pt x="25674" y="812565"/>
                    <a:pt x="58003" y="812565"/>
                  </a:cubicBezTo>
                  <a:lnTo>
                    <a:pt x="217750" y="812565"/>
                  </a:lnTo>
                  <a:lnTo>
                    <a:pt x="217750" y="973751"/>
                  </a:lnTo>
                  <a:cubicBezTo>
                    <a:pt x="217750" y="994610"/>
                    <a:pt x="241521" y="1005988"/>
                    <a:pt x="258637" y="993662"/>
                  </a:cubicBezTo>
                  <a:lnTo>
                    <a:pt x="496355" y="812565"/>
                  </a:lnTo>
                  <a:lnTo>
                    <a:pt x="576228" y="812565"/>
                  </a:lnTo>
                  <a:lnTo>
                    <a:pt x="576228" y="1125455"/>
                  </a:lnTo>
                  <a:cubicBezTo>
                    <a:pt x="576228" y="1162433"/>
                    <a:pt x="606656" y="1192774"/>
                    <a:pt x="643740" y="1192774"/>
                  </a:cubicBezTo>
                  <a:lnTo>
                    <a:pt x="1342631" y="1192774"/>
                  </a:lnTo>
                  <a:lnTo>
                    <a:pt x="1577496" y="1371974"/>
                  </a:lnTo>
                  <a:cubicBezTo>
                    <a:pt x="1584153" y="1376715"/>
                    <a:pt x="1590809" y="1379559"/>
                    <a:pt x="1598416" y="1379559"/>
                  </a:cubicBezTo>
                  <a:cubicBezTo>
                    <a:pt x="1603170" y="1379559"/>
                    <a:pt x="1608875" y="1378611"/>
                    <a:pt x="1613629" y="1375767"/>
                  </a:cubicBezTo>
                  <a:cubicBezTo>
                    <a:pt x="1625040" y="1370078"/>
                    <a:pt x="1632647" y="1357752"/>
                    <a:pt x="1632647" y="1344478"/>
                  </a:cubicBezTo>
                  <a:lnTo>
                    <a:pt x="1632647" y="1192774"/>
                  </a:lnTo>
                  <a:lnTo>
                    <a:pt x="1782885" y="1192774"/>
                  </a:lnTo>
                  <a:cubicBezTo>
                    <a:pt x="1819969" y="1192774"/>
                    <a:pt x="1850397" y="1162433"/>
                    <a:pt x="1850397" y="1125455"/>
                  </a:cubicBezTo>
                  <a:lnTo>
                    <a:pt x="1850397" y="547083"/>
                  </a:lnTo>
                  <a:cubicBezTo>
                    <a:pt x="1850397" y="512001"/>
                    <a:pt x="1822821" y="482609"/>
                    <a:pt x="1787639" y="480712"/>
                  </a:cubicBezTo>
                  <a:close/>
                  <a:moveTo>
                    <a:pt x="1379715" y="182045"/>
                  </a:moveTo>
                  <a:lnTo>
                    <a:pt x="1379715" y="182045"/>
                  </a:lnTo>
                  <a:cubicBezTo>
                    <a:pt x="1379715" y="91971"/>
                    <a:pt x="1452932" y="18963"/>
                    <a:pt x="1543265" y="18963"/>
                  </a:cubicBezTo>
                  <a:cubicBezTo>
                    <a:pt x="1633598" y="18963"/>
                    <a:pt x="1706815" y="91971"/>
                    <a:pt x="1706815" y="182045"/>
                  </a:cubicBezTo>
                  <a:lnTo>
                    <a:pt x="1706815" y="208593"/>
                  </a:lnTo>
                  <a:cubicBezTo>
                    <a:pt x="1706815" y="208593"/>
                    <a:pt x="1706815" y="208593"/>
                    <a:pt x="1706815" y="208593"/>
                  </a:cubicBezTo>
                  <a:lnTo>
                    <a:pt x="1683043" y="208593"/>
                  </a:lnTo>
                  <a:lnTo>
                    <a:pt x="1683043" y="186786"/>
                  </a:lnTo>
                  <a:cubicBezTo>
                    <a:pt x="1683043" y="109985"/>
                    <a:pt x="1620286" y="47408"/>
                    <a:pt x="1543265" y="47408"/>
                  </a:cubicBezTo>
                  <a:cubicBezTo>
                    <a:pt x="1466244" y="47408"/>
                    <a:pt x="1403487" y="109985"/>
                    <a:pt x="1403487" y="186786"/>
                  </a:cubicBezTo>
                  <a:lnTo>
                    <a:pt x="1403487" y="208593"/>
                  </a:lnTo>
                  <a:lnTo>
                    <a:pt x="1379715" y="208593"/>
                  </a:lnTo>
                  <a:cubicBezTo>
                    <a:pt x="1379715" y="208593"/>
                    <a:pt x="1379715" y="208593"/>
                    <a:pt x="1379715" y="208593"/>
                  </a:cubicBezTo>
                  <a:lnTo>
                    <a:pt x="1379715" y="182045"/>
                  </a:lnTo>
                  <a:close/>
                  <a:moveTo>
                    <a:pt x="1423455" y="185838"/>
                  </a:moveTo>
                  <a:cubicBezTo>
                    <a:pt x="1423455" y="119467"/>
                    <a:pt x="1477655" y="65422"/>
                    <a:pt x="1544216" y="65422"/>
                  </a:cubicBezTo>
                  <a:cubicBezTo>
                    <a:pt x="1610777" y="65422"/>
                    <a:pt x="1664026" y="120415"/>
                    <a:pt x="1664026" y="185838"/>
                  </a:cubicBezTo>
                  <a:lnTo>
                    <a:pt x="1664026" y="208593"/>
                  </a:lnTo>
                  <a:lnTo>
                    <a:pt x="1423455" y="208593"/>
                  </a:lnTo>
                  <a:lnTo>
                    <a:pt x="1423455" y="185838"/>
                  </a:lnTo>
                  <a:lnTo>
                    <a:pt x="1423455" y="185838"/>
                  </a:lnTo>
                  <a:close/>
                  <a:moveTo>
                    <a:pt x="1318859" y="480712"/>
                  </a:moveTo>
                  <a:lnTo>
                    <a:pt x="1318859" y="480712"/>
                  </a:lnTo>
                  <a:lnTo>
                    <a:pt x="1318859" y="288238"/>
                  </a:lnTo>
                  <a:cubicBezTo>
                    <a:pt x="1318859" y="255053"/>
                    <a:pt x="1346435" y="227556"/>
                    <a:pt x="1379715" y="227556"/>
                  </a:cubicBezTo>
                  <a:lnTo>
                    <a:pt x="1706815" y="227556"/>
                  </a:lnTo>
                  <a:cubicBezTo>
                    <a:pt x="1740095" y="227556"/>
                    <a:pt x="1767671" y="255053"/>
                    <a:pt x="1767671" y="288238"/>
                  </a:cubicBezTo>
                  <a:lnTo>
                    <a:pt x="1767671" y="553720"/>
                  </a:lnTo>
                  <a:cubicBezTo>
                    <a:pt x="1767671" y="586905"/>
                    <a:pt x="1740095" y="614402"/>
                    <a:pt x="1706815" y="614402"/>
                  </a:cubicBezTo>
                  <a:lnTo>
                    <a:pt x="1379715" y="614402"/>
                  </a:lnTo>
                  <a:cubicBezTo>
                    <a:pt x="1345484" y="614402"/>
                    <a:pt x="1318859" y="586905"/>
                    <a:pt x="1318859" y="553720"/>
                  </a:cubicBezTo>
                  <a:lnTo>
                    <a:pt x="1318859" y="480712"/>
                  </a:lnTo>
                  <a:close/>
                  <a:moveTo>
                    <a:pt x="1831379" y="1126403"/>
                  </a:moveTo>
                  <a:cubicBezTo>
                    <a:pt x="1831379" y="1152951"/>
                    <a:pt x="1809509" y="1174759"/>
                    <a:pt x="1782885" y="1174759"/>
                  </a:cubicBezTo>
                  <a:lnTo>
                    <a:pt x="1613629" y="1174759"/>
                  </a:lnTo>
                  <a:lnTo>
                    <a:pt x="1613629" y="1345426"/>
                  </a:lnTo>
                  <a:cubicBezTo>
                    <a:pt x="1613629" y="1351115"/>
                    <a:pt x="1610777" y="1356804"/>
                    <a:pt x="1605072" y="1359648"/>
                  </a:cubicBezTo>
                  <a:cubicBezTo>
                    <a:pt x="1599366" y="1362493"/>
                    <a:pt x="1593661" y="1361545"/>
                    <a:pt x="1588907" y="1357752"/>
                  </a:cubicBezTo>
                  <a:lnTo>
                    <a:pt x="1351189" y="1176655"/>
                  </a:lnTo>
                  <a:lnTo>
                    <a:pt x="1348336" y="1174759"/>
                  </a:lnTo>
                  <a:lnTo>
                    <a:pt x="642789" y="1174759"/>
                  </a:lnTo>
                  <a:cubicBezTo>
                    <a:pt x="616165" y="1174759"/>
                    <a:pt x="594295" y="1152951"/>
                    <a:pt x="594295" y="1126403"/>
                  </a:cubicBezTo>
                  <a:lnTo>
                    <a:pt x="594295" y="813513"/>
                  </a:lnTo>
                  <a:lnTo>
                    <a:pt x="1198099" y="813513"/>
                  </a:lnTo>
                  <a:cubicBezTo>
                    <a:pt x="1230428" y="813513"/>
                    <a:pt x="1256102" y="787913"/>
                    <a:pt x="1256102" y="755676"/>
                  </a:cubicBezTo>
                  <a:lnTo>
                    <a:pt x="1256102" y="499675"/>
                  </a:lnTo>
                  <a:lnTo>
                    <a:pt x="1299842" y="499675"/>
                  </a:lnTo>
                  <a:lnTo>
                    <a:pt x="1299842" y="499675"/>
                  </a:lnTo>
                  <a:lnTo>
                    <a:pt x="1299842" y="553720"/>
                  </a:lnTo>
                  <a:cubicBezTo>
                    <a:pt x="1299842" y="598283"/>
                    <a:pt x="1335975" y="633365"/>
                    <a:pt x="1379715" y="633365"/>
                  </a:cubicBezTo>
                  <a:lnTo>
                    <a:pt x="1706815" y="633365"/>
                  </a:lnTo>
                  <a:cubicBezTo>
                    <a:pt x="1751506" y="633365"/>
                    <a:pt x="1786688" y="597335"/>
                    <a:pt x="1786688" y="553720"/>
                  </a:cubicBezTo>
                  <a:lnTo>
                    <a:pt x="1786688" y="499675"/>
                  </a:lnTo>
                  <a:cubicBezTo>
                    <a:pt x="1811411" y="501572"/>
                    <a:pt x="1830428" y="522431"/>
                    <a:pt x="1830428" y="548031"/>
                  </a:cubicBezTo>
                  <a:lnTo>
                    <a:pt x="1830428" y="1126403"/>
                  </a:lnTo>
                  <a:close/>
                </a:path>
              </a:pathLst>
            </a:custGeom>
            <a:solidFill>
              <a:schemeClr val="accent2"/>
            </a:solidFill>
            <a:ln w="94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4614D54-F5EE-8C37-DF53-722C5F02E1CD}"/>
                </a:ext>
              </a:extLst>
            </p:cNvPr>
            <p:cNvSpPr/>
            <p:nvPr/>
          </p:nvSpPr>
          <p:spPr>
            <a:xfrm>
              <a:off x="7763448" y="10792486"/>
              <a:ext cx="102739" cy="162133"/>
            </a:xfrm>
            <a:custGeom>
              <a:avLst/>
              <a:gdLst>
                <a:gd name="connsiteX0" fmla="*/ 33325 w 102739"/>
                <a:gd name="connsiteY0" fmla="*/ 98608 h 162133"/>
                <a:gd name="connsiteX1" fmla="*/ 33325 w 102739"/>
                <a:gd name="connsiteY1" fmla="*/ 162134 h 162133"/>
                <a:gd name="connsiteX2" fmla="*/ 69459 w 102739"/>
                <a:gd name="connsiteY2" fmla="*/ 162134 h 162133"/>
                <a:gd name="connsiteX3" fmla="*/ 69459 w 102739"/>
                <a:gd name="connsiteY3" fmla="*/ 99556 h 162133"/>
                <a:gd name="connsiteX4" fmla="*/ 102739 w 102739"/>
                <a:gd name="connsiteY4" fmla="*/ 51200 h 162133"/>
                <a:gd name="connsiteX5" fmla="*/ 51392 w 102739"/>
                <a:gd name="connsiteY5" fmla="*/ 0 h 162133"/>
                <a:gd name="connsiteX6" fmla="*/ 45 w 102739"/>
                <a:gd name="connsiteY6" fmla="*/ 51200 h 162133"/>
                <a:gd name="connsiteX7" fmla="*/ 33325 w 102739"/>
                <a:gd name="connsiteY7" fmla="*/ 98608 h 16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739" h="162133">
                  <a:moveTo>
                    <a:pt x="33325" y="98608"/>
                  </a:moveTo>
                  <a:lnTo>
                    <a:pt x="33325" y="162134"/>
                  </a:lnTo>
                  <a:lnTo>
                    <a:pt x="69459" y="162134"/>
                  </a:lnTo>
                  <a:lnTo>
                    <a:pt x="69459" y="99556"/>
                  </a:lnTo>
                  <a:cubicBezTo>
                    <a:pt x="89427" y="91971"/>
                    <a:pt x="102739" y="73008"/>
                    <a:pt x="102739" y="51200"/>
                  </a:cubicBezTo>
                  <a:cubicBezTo>
                    <a:pt x="102739" y="22756"/>
                    <a:pt x="79918" y="0"/>
                    <a:pt x="51392" y="0"/>
                  </a:cubicBezTo>
                  <a:cubicBezTo>
                    <a:pt x="22866" y="0"/>
                    <a:pt x="45" y="22756"/>
                    <a:pt x="45" y="51200"/>
                  </a:cubicBezTo>
                  <a:cubicBezTo>
                    <a:pt x="-906" y="73008"/>
                    <a:pt x="13357" y="91971"/>
                    <a:pt x="33325" y="98608"/>
                  </a:cubicBezTo>
                  <a:close/>
                </a:path>
              </a:pathLst>
            </a:custGeom>
            <a:solidFill>
              <a:schemeClr val="accent1"/>
            </a:solidFill>
            <a:ln w="94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</p:grpSp>
      <p:grpSp>
        <p:nvGrpSpPr>
          <p:cNvPr id="15" name="Graphic 13">
            <a:extLst>
              <a:ext uri="{FF2B5EF4-FFF2-40B4-BE49-F238E27FC236}">
                <a16:creationId xmlns:a16="http://schemas.microsoft.com/office/drawing/2014/main" id="{9AD93800-05AD-3406-4453-7ACE947591AB}"/>
              </a:ext>
            </a:extLst>
          </p:cNvPr>
          <p:cNvGrpSpPr/>
          <p:nvPr/>
        </p:nvGrpSpPr>
        <p:grpSpPr>
          <a:xfrm>
            <a:off x="728192" y="8932451"/>
            <a:ext cx="6588374" cy="4007582"/>
            <a:chOff x="728192" y="8932451"/>
            <a:chExt cx="6588374" cy="4007582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472C040-5A21-D483-8CC7-91D5F00391A4}"/>
                </a:ext>
              </a:extLst>
            </p:cNvPr>
            <p:cNvSpPr/>
            <p:nvPr/>
          </p:nvSpPr>
          <p:spPr>
            <a:xfrm>
              <a:off x="5539009" y="11951191"/>
              <a:ext cx="189080" cy="293715"/>
            </a:xfrm>
            <a:custGeom>
              <a:avLst/>
              <a:gdLst>
                <a:gd name="connsiteX0" fmla="*/ 136986 w 189080"/>
                <a:gd name="connsiteY0" fmla="*/ 13054 h 293715"/>
                <a:gd name="connsiteX1" fmla="*/ 88062 w 189080"/>
                <a:gd name="connsiteY1" fmla="*/ 0 h 293715"/>
                <a:gd name="connsiteX2" fmla="*/ 26093 w 189080"/>
                <a:gd name="connsiteY2" fmla="*/ 29372 h 293715"/>
                <a:gd name="connsiteX3" fmla="*/ 0 w 189080"/>
                <a:gd name="connsiteY3" fmla="*/ 97905 h 293715"/>
                <a:gd name="connsiteX4" fmla="*/ 107632 w 189080"/>
                <a:gd name="connsiteY4" fmla="*/ 293715 h 293715"/>
                <a:gd name="connsiteX5" fmla="*/ 107632 w 189080"/>
                <a:gd name="connsiteY5" fmla="*/ 293715 h 293715"/>
                <a:gd name="connsiteX6" fmla="*/ 185909 w 189080"/>
                <a:gd name="connsiteY6" fmla="*/ 130540 h 293715"/>
                <a:gd name="connsiteX7" fmla="*/ 136986 w 189080"/>
                <a:gd name="connsiteY7" fmla="*/ 13054 h 293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080" h="293715">
                  <a:moveTo>
                    <a:pt x="136986" y="13054"/>
                  </a:moveTo>
                  <a:cubicBezTo>
                    <a:pt x="123940" y="6527"/>
                    <a:pt x="107632" y="0"/>
                    <a:pt x="88062" y="0"/>
                  </a:cubicBezTo>
                  <a:cubicBezTo>
                    <a:pt x="65231" y="0"/>
                    <a:pt x="45662" y="6527"/>
                    <a:pt x="26093" y="29372"/>
                  </a:cubicBezTo>
                  <a:cubicBezTo>
                    <a:pt x="6523" y="48953"/>
                    <a:pt x="0" y="68534"/>
                    <a:pt x="0" y="97905"/>
                  </a:cubicBezTo>
                  <a:cubicBezTo>
                    <a:pt x="3262" y="137067"/>
                    <a:pt x="26093" y="202337"/>
                    <a:pt x="107632" y="293715"/>
                  </a:cubicBezTo>
                  <a:lnTo>
                    <a:pt x="107632" y="293715"/>
                  </a:lnTo>
                  <a:cubicBezTo>
                    <a:pt x="130463" y="261080"/>
                    <a:pt x="169602" y="195810"/>
                    <a:pt x="185909" y="130540"/>
                  </a:cubicBezTo>
                  <a:cubicBezTo>
                    <a:pt x="198956" y="75061"/>
                    <a:pt x="169602" y="32635"/>
                    <a:pt x="136986" y="13054"/>
                  </a:cubicBezTo>
                  <a:close/>
                </a:path>
              </a:pathLst>
            </a:custGeom>
            <a:noFill/>
            <a:ln w="32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CE370FB-0DB2-3726-2591-617883B97793}"/>
                </a:ext>
              </a:extLst>
            </p:cNvPr>
            <p:cNvSpPr/>
            <p:nvPr/>
          </p:nvSpPr>
          <p:spPr>
            <a:xfrm>
              <a:off x="793423" y="9771171"/>
              <a:ext cx="5707749" cy="3106855"/>
            </a:xfrm>
            <a:custGeom>
              <a:avLst/>
              <a:gdLst>
                <a:gd name="connsiteX0" fmla="*/ 4706448 w 5707749"/>
                <a:gd name="connsiteY0" fmla="*/ 71797 h 3106855"/>
                <a:gd name="connsiteX1" fmla="*/ 4709709 w 5707749"/>
                <a:gd name="connsiteY1" fmla="*/ 0 h 3106855"/>
                <a:gd name="connsiteX2" fmla="*/ 401173 w 5707749"/>
                <a:gd name="connsiteY2" fmla="*/ 0 h 3106855"/>
                <a:gd name="connsiteX3" fmla="*/ 0 w 5707749"/>
                <a:gd name="connsiteY3" fmla="*/ 401411 h 3106855"/>
                <a:gd name="connsiteX4" fmla="*/ 0 w 5707749"/>
                <a:gd name="connsiteY4" fmla="*/ 2705444 h 3106855"/>
                <a:gd name="connsiteX5" fmla="*/ 401173 w 5707749"/>
                <a:gd name="connsiteY5" fmla="*/ 3106855 h 3106855"/>
                <a:gd name="connsiteX6" fmla="*/ 5306577 w 5707749"/>
                <a:gd name="connsiteY6" fmla="*/ 3106855 h 3106855"/>
                <a:gd name="connsiteX7" fmla="*/ 5707750 w 5707749"/>
                <a:gd name="connsiteY7" fmla="*/ 2705444 h 3106855"/>
                <a:gd name="connsiteX8" fmla="*/ 5707750 w 5707749"/>
                <a:gd name="connsiteY8" fmla="*/ 2705444 h 3106855"/>
                <a:gd name="connsiteX9" fmla="*/ 5707750 w 5707749"/>
                <a:gd name="connsiteY9" fmla="*/ 975787 h 3106855"/>
                <a:gd name="connsiteX10" fmla="*/ 5613165 w 5707749"/>
                <a:gd name="connsiteY10" fmla="*/ 982314 h 3106855"/>
                <a:gd name="connsiteX11" fmla="*/ 4706448 w 5707749"/>
                <a:gd name="connsiteY11" fmla="*/ 71797 h 3106855"/>
                <a:gd name="connsiteX12" fmla="*/ 2583164 w 5707749"/>
                <a:gd name="connsiteY12" fmla="*/ 590694 h 3106855"/>
                <a:gd name="connsiteX13" fmla="*/ 3303972 w 5707749"/>
                <a:gd name="connsiteY13" fmla="*/ 590694 h 3106855"/>
                <a:gd name="connsiteX14" fmla="*/ 3336588 w 5707749"/>
                <a:gd name="connsiteY14" fmla="*/ 623329 h 3106855"/>
                <a:gd name="connsiteX15" fmla="*/ 3303972 w 5707749"/>
                <a:gd name="connsiteY15" fmla="*/ 655964 h 3106855"/>
                <a:gd name="connsiteX16" fmla="*/ 2583164 w 5707749"/>
                <a:gd name="connsiteY16" fmla="*/ 655964 h 3106855"/>
                <a:gd name="connsiteX17" fmla="*/ 2550549 w 5707749"/>
                <a:gd name="connsiteY17" fmla="*/ 623329 h 3106855"/>
                <a:gd name="connsiteX18" fmla="*/ 2583164 w 5707749"/>
                <a:gd name="connsiteY18" fmla="*/ 590694 h 3106855"/>
                <a:gd name="connsiteX19" fmla="*/ 2583164 w 5707749"/>
                <a:gd name="connsiteY19" fmla="*/ 773450 h 3106855"/>
                <a:gd name="connsiteX20" fmla="*/ 2583164 w 5707749"/>
                <a:gd name="connsiteY20" fmla="*/ 773450 h 3106855"/>
                <a:gd name="connsiteX21" fmla="*/ 3600775 w 5707749"/>
                <a:gd name="connsiteY21" fmla="*/ 789768 h 3106855"/>
                <a:gd name="connsiteX22" fmla="*/ 3633391 w 5707749"/>
                <a:gd name="connsiteY22" fmla="*/ 822403 h 3106855"/>
                <a:gd name="connsiteX23" fmla="*/ 3600775 w 5707749"/>
                <a:gd name="connsiteY23" fmla="*/ 855038 h 3106855"/>
                <a:gd name="connsiteX24" fmla="*/ 3600775 w 5707749"/>
                <a:gd name="connsiteY24" fmla="*/ 855038 h 3106855"/>
                <a:gd name="connsiteX25" fmla="*/ 2583164 w 5707749"/>
                <a:gd name="connsiteY25" fmla="*/ 838720 h 3106855"/>
                <a:gd name="connsiteX26" fmla="*/ 2550549 w 5707749"/>
                <a:gd name="connsiteY26" fmla="*/ 806085 h 3106855"/>
                <a:gd name="connsiteX27" fmla="*/ 2583164 w 5707749"/>
                <a:gd name="connsiteY27" fmla="*/ 773450 h 3106855"/>
                <a:gd name="connsiteX28" fmla="*/ 2566857 w 5707749"/>
                <a:gd name="connsiteY28" fmla="*/ 1187915 h 3106855"/>
                <a:gd name="connsiteX29" fmla="*/ 4944543 w 5707749"/>
                <a:gd name="connsiteY29" fmla="*/ 1204233 h 3106855"/>
                <a:gd name="connsiteX30" fmla="*/ 4977158 w 5707749"/>
                <a:gd name="connsiteY30" fmla="*/ 1236868 h 3106855"/>
                <a:gd name="connsiteX31" fmla="*/ 4944543 w 5707749"/>
                <a:gd name="connsiteY31" fmla="*/ 1269503 h 3106855"/>
                <a:gd name="connsiteX32" fmla="*/ 2566857 w 5707749"/>
                <a:gd name="connsiteY32" fmla="*/ 1253185 h 3106855"/>
                <a:gd name="connsiteX33" fmla="*/ 2534241 w 5707749"/>
                <a:gd name="connsiteY33" fmla="*/ 1220550 h 3106855"/>
                <a:gd name="connsiteX34" fmla="*/ 2566857 w 5707749"/>
                <a:gd name="connsiteY34" fmla="*/ 1187915 h 3106855"/>
                <a:gd name="connsiteX35" fmla="*/ 2566857 w 5707749"/>
                <a:gd name="connsiteY35" fmla="*/ 1331509 h 3106855"/>
                <a:gd name="connsiteX36" fmla="*/ 4944543 w 5707749"/>
                <a:gd name="connsiteY36" fmla="*/ 1347827 h 3106855"/>
                <a:gd name="connsiteX37" fmla="*/ 4977158 w 5707749"/>
                <a:gd name="connsiteY37" fmla="*/ 1380462 h 3106855"/>
                <a:gd name="connsiteX38" fmla="*/ 4944543 w 5707749"/>
                <a:gd name="connsiteY38" fmla="*/ 1413097 h 3106855"/>
                <a:gd name="connsiteX39" fmla="*/ 2566857 w 5707749"/>
                <a:gd name="connsiteY39" fmla="*/ 1396779 h 3106855"/>
                <a:gd name="connsiteX40" fmla="*/ 2566857 w 5707749"/>
                <a:gd name="connsiteY40" fmla="*/ 1396779 h 3106855"/>
                <a:gd name="connsiteX41" fmla="*/ 2534241 w 5707749"/>
                <a:gd name="connsiteY41" fmla="*/ 1364144 h 3106855"/>
                <a:gd name="connsiteX42" fmla="*/ 2566857 w 5707749"/>
                <a:gd name="connsiteY42" fmla="*/ 1331509 h 3106855"/>
                <a:gd name="connsiteX43" fmla="*/ 4977158 w 5707749"/>
                <a:gd name="connsiteY43" fmla="*/ 1530583 h 3106855"/>
                <a:gd name="connsiteX44" fmla="*/ 4944543 w 5707749"/>
                <a:gd name="connsiteY44" fmla="*/ 1563218 h 3106855"/>
                <a:gd name="connsiteX45" fmla="*/ 2566857 w 5707749"/>
                <a:gd name="connsiteY45" fmla="*/ 1543637 h 3106855"/>
                <a:gd name="connsiteX46" fmla="*/ 2534241 w 5707749"/>
                <a:gd name="connsiteY46" fmla="*/ 1511002 h 3106855"/>
                <a:gd name="connsiteX47" fmla="*/ 2566857 w 5707749"/>
                <a:gd name="connsiteY47" fmla="*/ 1478367 h 3106855"/>
                <a:gd name="connsiteX48" fmla="*/ 4944543 w 5707749"/>
                <a:gd name="connsiteY48" fmla="*/ 1494685 h 3106855"/>
                <a:gd name="connsiteX49" fmla="*/ 4977158 w 5707749"/>
                <a:gd name="connsiteY49" fmla="*/ 1530583 h 3106855"/>
                <a:gd name="connsiteX50" fmla="*/ 1311152 w 5707749"/>
                <a:gd name="connsiteY50" fmla="*/ 662491 h 3106855"/>
                <a:gd name="connsiteX51" fmla="*/ 1833003 w 5707749"/>
                <a:gd name="connsiteY51" fmla="*/ 877882 h 3106855"/>
                <a:gd name="connsiteX52" fmla="*/ 1617739 w 5707749"/>
                <a:gd name="connsiteY52" fmla="*/ 1400043 h 3106855"/>
                <a:gd name="connsiteX53" fmla="*/ 1095888 w 5707749"/>
                <a:gd name="connsiteY53" fmla="*/ 1184652 h 3106855"/>
                <a:gd name="connsiteX54" fmla="*/ 1311152 w 5707749"/>
                <a:gd name="connsiteY54" fmla="*/ 662491 h 3106855"/>
                <a:gd name="connsiteX55" fmla="*/ 1901496 w 5707749"/>
                <a:gd name="connsiteY55" fmla="*/ 2473736 h 3106855"/>
                <a:gd name="connsiteX56" fmla="*/ 1027395 w 5707749"/>
                <a:gd name="connsiteY56" fmla="*/ 2473736 h 3106855"/>
                <a:gd name="connsiteX57" fmla="*/ 730592 w 5707749"/>
                <a:gd name="connsiteY57" fmla="*/ 1824298 h 3106855"/>
                <a:gd name="connsiteX58" fmla="*/ 1464446 w 5707749"/>
                <a:gd name="connsiteY58" fmla="*/ 1494685 h 3106855"/>
                <a:gd name="connsiteX59" fmla="*/ 1464446 w 5707749"/>
                <a:gd name="connsiteY59" fmla="*/ 1494685 h 3106855"/>
                <a:gd name="connsiteX60" fmla="*/ 1464446 w 5707749"/>
                <a:gd name="connsiteY60" fmla="*/ 1494685 h 3106855"/>
                <a:gd name="connsiteX61" fmla="*/ 1464446 w 5707749"/>
                <a:gd name="connsiteY61" fmla="*/ 1494685 h 3106855"/>
                <a:gd name="connsiteX62" fmla="*/ 2198299 w 5707749"/>
                <a:gd name="connsiteY62" fmla="*/ 1824298 h 3106855"/>
                <a:gd name="connsiteX63" fmla="*/ 1901496 w 5707749"/>
                <a:gd name="connsiteY63" fmla="*/ 2473736 h 3106855"/>
                <a:gd name="connsiteX64" fmla="*/ 2566857 w 5707749"/>
                <a:gd name="connsiteY64" fmla="*/ 1625225 h 3106855"/>
                <a:gd name="connsiteX65" fmla="*/ 4944543 w 5707749"/>
                <a:gd name="connsiteY65" fmla="*/ 1641542 h 3106855"/>
                <a:gd name="connsiteX66" fmla="*/ 4977158 w 5707749"/>
                <a:gd name="connsiteY66" fmla="*/ 1674177 h 3106855"/>
                <a:gd name="connsiteX67" fmla="*/ 4944543 w 5707749"/>
                <a:gd name="connsiteY67" fmla="*/ 1706812 h 3106855"/>
                <a:gd name="connsiteX68" fmla="*/ 2566857 w 5707749"/>
                <a:gd name="connsiteY68" fmla="*/ 1690495 h 3106855"/>
                <a:gd name="connsiteX69" fmla="*/ 2566857 w 5707749"/>
                <a:gd name="connsiteY69" fmla="*/ 1690495 h 3106855"/>
                <a:gd name="connsiteX70" fmla="*/ 2534241 w 5707749"/>
                <a:gd name="connsiteY70" fmla="*/ 1657860 h 3106855"/>
                <a:gd name="connsiteX71" fmla="*/ 2566857 w 5707749"/>
                <a:gd name="connsiteY71" fmla="*/ 1625225 h 3106855"/>
                <a:gd name="connsiteX72" fmla="*/ 4977158 w 5707749"/>
                <a:gd name="connsiteY72" fmla="*/ 1821035 h 3106855"/>
                <a:gd name="connsiteX73" fmla="*/ 4944543 w 5707749"/>
                <a:gd name="connsiteY73" fmla="*/ 1853670 h 3106855"/>
                <a:gd name="connsiteX74" fmla="*/ 2566857 w 5707749"/>
                <a:gd name="connsiteY74" fmla="*/ 1837352 h 3106855"/>
                <a:gd name="connsiteX75" fmla="*/ 2534241 w 5707749"/>
                <a:gd name="connsiteY75" fmla="*/ 1804717 h 3106855"/>
                <a:gd name="connsiteX76" fmla="*/ 2566857 w 5707749"/>
                <a:gd name="connsiteY76" fmla="*/ 1772082 h 3106855"/>
                <a:gd name="connsiteX77" fmla="*/ 4944543 w 5707749"/>
                <a:gd name="connsiteY77" fmla="*/ 1788400 h 3106855"/>
                <a:gd name="connsiteX78" fmla="*/ 4977158 w 5707749"/>
                <a:gd name="connsiteY78" fmla="*/ 1821035 h 3106855"/>
                <a:gd name="connsiteX79" fmla="*/ 3757330 w 5707749"/>
                <a:gd name="connsiteY79" fmla="*/ 1997264 h 3106855"/>
                <a:gd name="connsiteX80" fmla="*/ 3757330 w 5707749"/>
                <a:gd name="connsiteY80" fmla="*/ 1997264 h 3106855"/>
                <a:gd name="connsiteX81" fmla="*/ 2566857 w 5707749"/>
                <a:gd name="connsiteY81" fmla="*/ 1980947 h 3106855"/>
                <a:gd name="connsiteX82" fmla="*/ 2534241 w 5707749"/>
                <a:gd name="connsiteY82" fmla="*/ 1948312 h 3106855"/>
                <a:gd name="connsiteX83" fmla="*/ 2566857 w 5707749"/>
                <a:gd name="connsiteY83" fmla="*/ 1915676 h 3106855"/>
                <a:gd name="connsiteX84" fmla="*/ 3757330 w 5707749"/>
                <a:gd name="connsiteY84" fmla="*/ 1931994 h 3106855"/>
                <a:gd name="connsiteX85" fmla="*/ 3789946 w 5707749"/>
                <a:gd name="connsiteY85" fmla="*/ 1964629 h 3106855"/>
                <a:gd name="connsiteX86" fmla="*/ 3757330 w 5707749"/>
                <a:gd name="connsiteY86" fmla="*/ 1997264 h 3106855"/>
                <a:gd name="connsiteX87" fmla="*/ 5091313 w 5707749"/>
                <a:gd name="connsiteY87" fmla="*/ 2738079 h 3106855"/>
                <a:gd name="connsiteX88" fmla="*/ 5065221 w 5707749"/>
                <a:gd name="connsiteY88" fmla="*/ 2751133 h 3106855"/>
                <a:gd name="connsiteX89" fmla="*/ 5045651 w 5707749"/>
                <a:gd name="connsiteY89" fmla="*/ 2744606 h 3106855"/>
                <a:gd name="connsiteX90" fmla="*/ 4853218 w 5707749"/>
                <a:gd name="connsiteY90" fmla="*/ 2571641 h 3106855"/>
                <a:gd name="connsiteX91" fmla="*/ 4706448 w 5707749"/>
                <a:gd name="connsiteY91" fmla="*/ 2627120 h 3106855"/>
                <a:gd name="connsiteX92" fmla="*/ 4533584 w 5707749"/>
                <a:gd name="connsiteY92" fmla="*/ 2480262 h 3106855"/>
                <a:gd name="connsiteX93" fmla="*/ 4514015 w 5707749"/>
                <a:gd name="connsiteY93" fmla="*/ 2467209 h 3106855"/>
                <a:gd name="connsiteX94" fmla="*/ 4497707 w 5707749"/>
                <a:gd name="connsiteY94" fmla="*/ 2476999 h 3106855"/>
                <a:gd name="connsiteX95" fmla="*/ 4363983 w 5707749"/>
                <a:gd name="connsiteY95" fmla="*/ 2587958 h 3106855"/>
                <a:gd name="connsiteX96" fmla="*/ 4220473 w 5707749"/>
                <a:gd name="connsiteY96" fmla="*/ 2431310 h 3106855"/>
                <a:gd name="connsiteX97" fmla="*/ 4197642 w 5707749"/>
                <a:gd name="connsiteY97" fmla="*/ 2414992 h 3106855"/>
                <a:gd name="connsiteX98" fmla="*/ 4171550 w 5707749"/>
                <a:gd name="connsiteY98" fmla="*/ 2428046 h 3106855"/>
                <a:gd name="connsiteX99" fmla="*/ 3822562 w 5707749"/>
                <a:gd name="connsiteY99" fmla="*/ 2663019 h 3106855"/>
                <a:gd name="connsiteX100" fmla="*/ 3789946 w 5707749"/>
                <a:gd name="connsiteY100" fmla="*/ 2630384 h 3106855"/>
                <a:gd name="connsiteX101" fmla="*/ 3822562 w 5707749"/>
                <a:gd name="connsiteY101" fmla="*/ 2597749 h 3106855"/>
                <a:gd name="connsiteX102" fmla="*/ 4116103 w 5707749"/>
                <a:gd name="connsiteY102" fmla="*/ 2395411 h 3106855"/>
                <a:gd name="connsiteX103" fmla="*/ 4204165 w 5707749"/>
                <a:gd name="connsiteY103" fmla="*/ 2352986 h 3106855"/>
                <a:gd name="connsiteX104" fmla="*/ 4282443 w 5707749"/>
                <a:gd name="connsiteY104" fmla="*/ 2411729 h 3106855"/>
                <a:gd name="connsiteX105" fmla="*/ 4370506 w 5707749"/>
                <a:gd name="connsiteY105" fmla="*/ 2529215 h 3106855"/>
                <a:gd name="connsiteX106" fmla="*/ 4445522 w 5707749"/>
                <a:gd name="connsiteY106" fmla="*/ 2454155 h 3106855"/>
                <a:gd name="connsiteX107" fmla="*/ 4520538 w 5707749"/>
                <a:gd name="connsiteY107" fmla="*/ 2408466 h 3106855"/>
                <a:gd name="connsiteX108" fmla="*/ 4520538 w 5707749"/>
                <a:gd name="connsiteY108" fmla="*/ 2408466 h 3106855"/>
                <a:gd name="connsiteX109" fmla="*/ 4595554 w 5707749"/>
                <a:gd name="connsiteY109" fmla="*/ 2454155 h 3106855"/>
                <a:gd name="connsiteX110" fmla="*/ 4719494 w 5707749"/>
                <a:gd name="connsiteY110" fmla="*/ 2568377 h 3106855"/>
                <a:gd name="connsiteX111" fmla="*/ 4814080 w 5707749"/>
                <a:gd name="connsiteY111" fmla="*/ 2529215 h 3106855"/>
                <a:gd name="connsiteX112" fmla="*/ 4686878 w 5707749"/>
                <a:gd name="connsiteY112" fmla="*/ 2287716 h 3106855"/>
                <a:gd name="connsiteX113" fmla="*/ 4729279 w 5707749"/>
                <a:gd name="connsiteY113" fmla="*/ 2170230 h 3106855"/>
                <a:gd name="connsiteX114" fmla="*/ 4918450 w 5707749"/>
                <a:gd name="connsiteY114" fmla="*/ 2144122 h 3106855"/>
                <a:gd name="connsiteX115" fmla="*/ 4999989 w 5707749"/>
                <a:gd name="connsiteY115" fmla="*/ 2333405 h 3106855"/>
                <a:gd name="connsiteX116" fmla="*/ 4902142 w 5707749"/>
                <a:gd name="connsiteY116" fmla="*/ 2529215 h 3106855"/>
                <a:gd name="connsiteX117" fmla="*/ 4902142 w 5707749"/>
                <a:gd name="connsiteY117" fmla="*/ 2529215 h 3106855"/>
                <a:gd name="connsiteX118" fmla="*/ 5091313 w 5707749"/>
                <a:gd name="connsiteY118" fmla="*/ 2698917 h 3106855"/>
                <a:gd name="connsiteX119" fmla="*/ 5091313 w 5707749"/>
                <a:gd name="connsiteY119" fmla="*/ 2738079 h 3106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5707749" h="3106855">
                  <a:moveTo>
                    <a:pt x="4706448" y="71797"/>
                  </a:moveTo>
                  <a:cubicBezTo>
                    <a:pt x="4706448" y="48953"/>
                    <a:pt x="4706448" y="22844"/>
                    <a:pt x="4709709" y="0"/>
                  </a:cubicBezTo>
                  <a:lnTo>
                    <a:pt x="401173" y="0"/>
                  </a:lnTo>
                  <a:cubicBezTo>
                    <a:pt x="179386" y="0"/>
                    <a:pt x="0" y="179493"/>
                    <a:pt x="0" y="401411"/>
                  </a:cubicBezTo>
                  <a:lnTo>
                    <a:pt x="0" y="2705444"/>
                  </a:lnTo>
                  <a:cubicBezTo>
                    <a:pt x="0" y="2927363"/>
                    <a:pt x="179386" y="3106855"/>
                    <a:pt x="401173" y="3106855"/>
                  </a:cubicBezTo>
                  <a:lnTo>
                    <a:pt x="5306577" y="3106855"/>
                  </a:lnTo>
                  <a:cubicBezTo>
                    <a:pt x="5528364" y="3106855"/>
                    <a:pt x="5707750" y="2927363"/>
                    <a:pt x="5707750" y="2705444"/>
                  </a:cubicBezTo>
                  <a:lnTo>
                    <a:pt x="5707750" y="2705444"/>
                  </a:lnTo>
                  <a:lnTo>
                    <a:pt x="5707750" y="975787"/>
                  </a:lnTo>
                  <a:cubicBezTo>
                    <a:pt x="5675134" y="979051"/>
                    <a:pt x="5645780" y="982314"/>
                    <a:pt x="5613165" y="982314"/>
                  </a:cubicBezTo>
                  <a:cubicBezTo>
                    <a:pt x="5114144" y="982314"/>
                    <a:pt x="4706448" y="571113"/>
                    <a:pt x="4706448" y="71797"/>
                  </a:cubicBezTo>
                  <a:close/>
                  <a:moveTo>
                    <a:pt x="2583164" y="590694"/>
                  </a:moveTo>
                  <a:lnTo>
                    <a:pt x="3303972" y="590694"/>
                  </a:lnTo>
                  <a:cubicBezTo>
                    <a:pt x="3320280" y="590694"/>
                    <a:pt x="3336588" y="607012"/>
                    <a:pt x="3336588" y="623329"/>
                  </a:cubicBezTo>
                  <a:cubicBezTo>
                    <a:pt x="3336588" y="642910"/>
                    <a:pt x="3320280" y="655964"/>
                    <a:pt x="3303972" y="655964"/>
                  </a:cubicBezTo>
                  <a:lnTo>
                    <a:pt x="2583164" y="655964"/>
                  </a:lnTo>
                  <a:cubicBezTo>
                    <a:pt x="2566857" y="655964"/>
                    <a:pt x="2550549" y="642910"/>
                    <a:pt x="2550549" y="623329"/>
                  </a:cubicBezTo>
                  <a:cubicBezTo>
                    <a:pt x="2550549" y="603748"/>
                    <a:pt x="2566857" y="590694"/>
                    <a:pt x="2583164" y="590694"/>
                  </a:cubicBezTo>
                  <a:close/>
                  <a:moveTo>
                    <a:pt x="2583164" y="773450"/>
                  </a:moveTo>
                  <a:lnTo>
                    <a:pt x="2583164" y="773450"/>
                  </a:lnTo>
                  <a:lnTo>
                    <a:pt x="3600775" y="789768"/>
                  </a:lnTo>
                  <a:cubicBezTo>
                    <a:pt x="3617083" y="789768"/>
                    <a:pt x="3633391" y="806085"/>
                    <a:pt x="3633391" y="822403"/>
                  </a:cubicBezTo>
                  <a:cubicBezTo>
                    <a:pt x="3633391" y="838720"/>
                    <a:pt x="3617083" y="855038"/>
                    <a:pt x="3600775" y="855038"/>
                  </a:cubicBezTo>
                  <a:lnTo>
                    <a:pt x="3600775" y="855038"/>
                  </a:lnTo>
                  <a:lnTo>
                    <a:pt x="2583164" y="838720"/>
                  </a:lnTo>
                  <a:cubicBezTo>
                    <a:pt x="2566857" y="838720"/>
                    <a:pt x="2550549" y="822403"/>
                    <a:pt x="2550549" y="806085"/>
                  </a:cubicBezTo>
                  <a:cubicBezTo>
                    <a:pt x="2553811" y="786504"/>
                    <a:pt x="2566857" y="773450"/>
                    <a:pt x="2583164" y="773450"/>
                  </a:cubicBezTo>
                  <a:close/>
                  <a:moveTo>
                    <a:pt x="2566857" y="1187915"/>
                  </a:moveTo>
                  <a:lnTo>
                    <a:pt x="4944543" y="1204233"/>
                  </a:lnTo>
                  <a:cubicBezTo>
                    <a:pt x="4960850" y="1204233"/>
                    <a:pt x="4977158" y="1220550"/>
                    <a:pt x="4977158" y="1236868"/>
                  </a:cubicBezTo>
                  <a:cubicBezTo>
                    <a:pt x="4977158" y="1253185"/>
                    <a:pt x="4960850" y="1269503"/>
                    <a:pt x="4944543" y="1269503"/>
                  </a:cubicBezTo>
                  <a:lnTo>
                    <a:pt x="2566857" y="1253185"/>
                  </a:lnTo>
                  <a:cubicBezTo>
                    <a:pt x="2550549" y="1253185"/>
                    <a:pt x="2534241" y="1236868"/>
                    <a:pt x="2534241" y="1220550"/>
                  </a:cubicBezTo>
                  <a:cubicBezTo>
                    <a:pt x="2534241" y="1200969"/>
                    <a:pt x="2550549" y="1187915"/>
                    <a:pt x="2566857" y="1187915"/>
                  </a:cubicBezTo>
                  <a:close/>
                  <a:moveTo>
                    <a:pt x="2566857" y="1331509"/>
                  </a:moveTo>
                  <a:lnTo>
                    <a:pt x="4944543" y="1347827"/>
                  </a:lnTo>
                  <a:cubicBezTo>
                    <a:pt x="4960850" y="1347827"/>
                    <a:pt x="4977158" y="1364144"/>
                    <a:pt x="4977158" y="1380462"/>
                  </a:cubicBezTo>
                  <a:cubicBezTo>
                    <a:pt x="4977158" y="1396779"/>
                    <a:pt x="4960850" y="1413097"/>
                    <a:pt x="4944543" y="1413097"/>
                  </a:cubicBezTo>
                  <a:lnTo>
                    <a:pt x="2566857" y="1396779"/>
                  </a:lnTo>
                  <a:lnTo>
                    <a:pt x="2566857" y="1396779"/>
                  </a:lnTo>
                  <a:cubicBezTo>
                    <a:pt x="2550549" y="1396779"/>
                    <a:pt x="2534241" y="1380462"/>
                    <a:pt x="2534241" y="1364144"/>
                  </a:cubicBezTo>
                  <a:cubicBezTo>
                    <a:pt x="2534241" y="1347827"/>
                    <a:pt x="2550549" y="1331509"/>
                    <a:pt x="2566857" y="1331509"/>
                  </a:cubicBezTo>
                  <a:close/>
                  <a:moveTo>
                    <a:pt x="4977158" y="1530583"/>
                  </a:moveTo>
                  <a:cubicBezTo>
                    <a:pt x="4977158" y="1546901"/>
                    <a:pt x="4960850" y="1563218"/>
                    <a:pt x="4944543" y="1563218"/>
                  </a:cubicBezTo>
                  <a:lnTo>
                    <a:pt x="2566857" y="1543637"/>
                  </a:lnTo>
                  <a:cubicBezTo>
                    <a:pt x="2550549" y="1543637"/>
                    <a:pt x="2534241" y="1527320"/>
                    <a:pt x="2534241" y="1511002"/>
                  </a:cubicBezTo>
                  <a:cubicBezTo>
                    <a:pt x="2534241" y="1491421"/>
                    <a:pt x="2547287" y="1478367"/>
                    <a:pt x="2566857" y="1478367"/>
                  </a:cubicBezTo>
                  <a:lnTo>
                    <a:pt x="4944543" y="1494685"/>
                  </a:lnTo>
                  <a:cubicBezTo>
                    <a:pt x="4964112" y="1497948"/>
                    <a:pt x="4977158" y="1511002"/>
                    <a:pt x="4977158" y="1530583"/>
                  </a:cubicBezTo>
                  <a:close/>
                  <a:moveTo>
                    <a:pt x="1311152" y="662491"/>
                  </a:moveTo>
                  <a:cubicBezTo>
                    <a:pt x="1513369" y="577640"/>
                    <a:pt x="1748202" y="675545"/>
                    <a:pt x="1833003" y="877882"/>
                  </a:cubicBezTo>
                  <a:cubicBezTo>
                    <a:pt x="1917804" y="1080220"/>
                    <a:pt x="1819957" y="1315192"/>
                    <a:pt x="1617739" y="1400043"/>
                  </a:cubicBezTo>
                  <a:cubicBezTo>
                    <a:pt x="1415522" y="1484894"/>
                    <a:pt x="1180689" y="1386989"/>
                    <a:pt x="1095888" y="1184652"/>
                  </a:cubicBezTo>
                  <a:cubicBezTo>
                    <a:pt x="1011087" y="982314"/>
                    <a:pt x="1108934" y="747342"/>
                    <a:pt x="1311152" y="662491"/>
                  </a:cubicBezTo>
                  <a:close/>
                  <a:moveTo>
                    <a:pt x="1901496" y="2473736"/>
                  </a:moveTo>
                  <a:lnTo>
                    <a:pt x="1027395" y="2473736"/>
                  </a:lnTo>
                  <a:cubicBezTo>
                    <a:pt x="691453" y="2473736"/>
                    <a:pt x="505544" y="2075588"/>
                    <a:pt x="730592" y="1824298"/>
                  </a:cubicBezTo>
                  <a:cubicBezTo>
                    <a:pt x="909978" y="1621961"/>
                    <a:pt x="1174166" y="1494685"/>
                    <a:pt x="1464446" y="1494685"/>
                  </a:cubicBezTo>
                  <a:cubicBezTo>
                    <a:pt x="1464446" y="1494685"/>
                    <a:pt x="1464446" y="1494685"/>
                    <a:pt x="1464446" y="1494685"/>
                  </a:cubicBezTo>
                  <a:lnTo>
                    <a:pt x="1464446" y="1494685"/>
                  </a:lnTo>
                  <a:cubicBezTo>
                    <a:pt x="1464446" y="1494685"/>
                    <a:pt x="1464446" y="1494685"/>
                    <a:pt x="1464446" y="1494685"/>
                  </a:cubicBezTo>
                  <a:cubicBezTo>
                    <a:pt x="1757987" y="1494685"/>
                    <a:pt x="2018913" y="1621961"/>
                    <a:pt x="2198299" y="1824298"/>
                  </a:cubicBezTo>
                  <a:cubicBezTo>
                    <a:pt x="2423348" y="2075588"/>
                    <a:pt x="2240699" y="2473736"/>
                    <a:pt x="1901496" y="2473736"/>
                  </a:cubicBezTo>
                  <a:close/>
                  <a:moveTo>
                    <a:pt x="2566857" y="1625225"/>
                  </a:moveTo>
                  <a:lnTo>
                    <a:pt x="4944543" y="1641542"/>
                  </a:lnTo>
                  <a:cubicBezTo>
                    <a:pt x="4960850" y="1641542"/>
                    <a:pt x="4977158" y="1657860"/>
                    <a:pt x="4977158" y="1674177"/>
                  </a:cubicBezTo>
                  <a:cubicBezTo>
                    <a:pt x="4977158" y="1690495"/>
                    <a:pt x="4960850" y="1706812"/>
                    <a:pt x="4944543" y="1706812"/>
                  </a:cubicBezTo>
                  <a:lnTo>
                    <a:pt x="2566857" y="1690495"/>
                  </a:lnTo>
                  <a:lnTo>
                    <a:pt x="2566857" y="1690495"/>
                  </a:lnTo>
                  <a:cubicBezTo>
                    <a:pt x="2550549" y="1690495"/>
                    <a:pt x="2534241" y="1674177"/>
                    <a:pt x="2534241" y="1657860"/>
                  </a:cubicBezTo>
                  <a:cubicBezTo>
                    <a:pt x="2534241" y="1638279"/>
                    <a:pt x="2550549" y="1621961"/>
                    <a:pt x="2566857" y="1625225"/>
                  </a:cubicBezTo>
                  <a:close/>
                  <a:moveTo>
                    <a:pt x="4977158" y="1821035"/>
                  </a:moveTo>
                  <a:cubicBezTo>
                    <a:pt x="4977158" y="1837352"/>
                    <a:pt x="4960850" y="1853670"/>
                    <a:pt x="4944543" y="1853670"/>
                  </a:cubicBezTo>
                  <a:lnTo>
                    <a:pt x="2566857" y="1837352"/>
                  </a:lnTo>
                  <a:cubicBezTo>
                    <a:pt x="2550549" y="1837352"/>
                    <a:pt x="2534241" y="1821035"/>
                    <a:pt x="2534241" y="1804717"/>
                  </a:cubicBezTo>
                  <a:cubicBezTo>
                    <a:pt x="2534241" y="1788400"/>
                    <a:pt x="2547287" y="1772082"/>
                    <a:pt x="2566857" y="1772082"/>
                  </a:cubicBezTo>
                  <a:lnTo>
                    <a:pt x="4944543" y="1788400"/>
                  </a:lnTo>
                  <a:cubicBezTo>
                    <a:pt x="4964112" y="1788400"/>
                    <a:pt x="4977158" y="1801454"/>
                    <a:pt x="4977158" y="1821035"/>
                  </a:cubicBezTo>
                  <a:close/>
                  <a:moveTo>
                    <a:pt x="3757330" y="1997264"/>
                  </a:moveTo>
                  <a:lnTo>
                    <a:pt x="3757330" y="1997264"/>
                  </a:lnTo>
                  <a:lnTo>
                    <a:pt x="2566857" y="1980947"/>
                  </a:lnTo>
                  <a:cubicBezTo>
                    <a:pt x="2547287" y="1980947"/>
                    <a:pt x="2534241" y="1964629"/>
                    <a:pt x="2534241" y="1948312"/>
                  </a:cubicBezTo>
                  <a:cubicBezTo>
                    <a:pt x="2534241" y="1931994"/>
                    <a:pt x="2550549" y="1915676"/>
                    <a:pt x="2566857" y="1915676"/>
                  </a:cubicBezTo>
                  <a:lnTo>
                    <a:pt x="3757330" y="1931994"/>
                  </a:lnTo>
                  <a:cubicBezTo>
                    <a:pt x="3776900" y="1931994"/>
                    <a:pt x="3789946" y="1948312"/>
                    <a:pt x="3789946" y="1964629"/>
                  </a:cubicBezTo>
                  <a:cubicBezTo>
                    <a:pt x="3789946" y="1984210"/>
                    <a:pt x="3773638" y="1997264"/>
                    <a:pt x="3757330" y="1997264"/>
                  </a:cubicBezTo>
                  <a:close/>
                  <a:moveTo>
                    <a:pt x="5091313" y="2738079"/>
                  </a:moveTo>
                  <a:cubicBezTo>
                    <a:pt x="5084790" y="2744606"/>
                    <a:pt x="5075005" y="2751133"/>
                    <a:pt x="5065221" y="2751133"/>
                  </a:cubicBezTo>
                  <a:cubicBezTo>
                    <a:pt x="5058698" y="2751133"/>
                    <a:pt x="5052174" y="2747870"/>
                    <a:pt x="5045651" y="2744606"/>
                  </a:cubicBezTo>
                  <a:cubicBezTo>
                    <a:pt x="4967373" y="2682600"/>
                    <a:pt x="4905403" y="2623857"/>
                    <a:pt x="4853218" y="2571641"/>
                  </a:cubicBezTo>
                  <a:cubicBezTo>
                    <a:pt x="4804295" y="2614066"/>
                    <a:pt x="4755371" y="2633647"/>
                    <a:pt x="4706448" y="2627120"/>
                  </a:cubicBezTo>
                  <a:cubicBezTo>
                    <a:pt x="4641216" y="2620593"/>
                    <a:pt x="4582508" y="2571641"/>
                    <a:pt x="4533584" y="2480262"/>
                  </a:cubicBezTo>
                  <a:cubicBezTo>
                    <a:pt x="4527061" y="2470472"/>
                    <a:pt x="4517276" y="2467209"/>
                    <a:pt x="4514015" y="2467209"/>
                  </a:cubicBezTo>
                  <a:cubicBezTo>
                    <a:pt x="4510753" y="2467209"/>
                    <a:pt x="4500969" y="2467209"/>
                    <a:pt x="4497707" y="2476999"/>
                  </a:cubicBezTo>
                  <a:cubicBezTo>
                    <a:pt x="4455307" y="2555323"/>
                    <a:pt x="4409645" y="2591222"/>
                    <a:pt x="4363983" y="2587958"/>
                  </a:cubicBezTo>
                  <a:cubicBezTo>
                    <a:pt x="4308536" y="2584695"/>
                    <a:pt x="4262874" y="2532479"/>
                    <a:pt x="4220473" y="2431310"/>
                  </a:cubicBezTo>
                  <a:cubicBezTo>
                    <a:pt x="4213950" y="2414992"/>
                    <a:pt x="4200904" y="2414992"/>
                    <a:pt x="4197642" y="2414992"/>
                  </a:cubicBezTo>
                  <a:cubicBezTo>
                    <a:pt x="4191119" y="2414992"/>
                    <a:pt x="4178073" y="2414992"/>
                    <a:pt x="4171550" y="2428046"/>
                  </a:cubicBezTo>
                  <a:cubicBezTo>
                    <a:pt x="4031302" y="2653228"/>
                    <a:pt x="3832346" y="2663019"/>
                    <a:pt x="3822562" y="2663019"/>
                  </a:cubicBezTo>
                  <a:cubicBezTo>
                    <a:pt x="3802992" y="2663019"/>
                    <a:pt x="3789946" y="2649965"/>
                    <a:pt x="3789946" y="2630384"/>
                  </a:cubicBezTo>
                  <a:cubicBezTo>
                    <a:pt x="3789946" y="2614066"/>
                    <a:pt x="3802992" y="2597749"/>
                    <a:pt x="3822562" y="2597749"/>
                  </a:cubicBezTo>
                  <a:cubicBezTo>
                    <a:pt x="3829085" y="2597749"/>
                    <a:pt x="3995425" y="2587958"/>
                    <a:pt x="4116103" y="2395411"/>
                  </a:cubicBezTo>
                  <a:cubicBezTo>
                    <a:pt x="4135673" y="2366040"/>
                    <a:pt x="4168288" y="2349722"/>
                    <a:pt x="4204165" y="2352986"/>
                  </a:cubicBezTo>
                  <a:cubicBezTo>
                    <a:pt x="4240043" y="2356249"/>
                    <a:pt x="4269397" y="2379094"/>
                    <a:pt x="4282443" y="2411729"/>
                  </a:cubicBezTo>
                  <a:cubicBezTo>
                    <a:pt x="4328105" y="2519425"/>
                    <a:pt x="4360721" y="2529215"/>
                    <a:pt x="4370506" y="2529215"/>
                  </a:cubicBezTo>
                  <a:cubicBezTo>
                    <a:pt x="4390075" y="2529215"/>
                    <a:pt x="4419429" y="2503107"/>
                    <a:pt x="4445522" y="2454155"/>
                  </a:cubicBezTo>
                  <a:cubicBezTo>
                    <a:pt x="4461830" y="2428046"/>
                    <a:pt x="4487923" y="2408466"/>
                    <a:pt x="4520538" y="2408466"/>
                  </a:cubicBezTo>
                  <a:lnTo>
                    <a:pt x="4520538" y="2408466"/>
                  </a:lnTo>
                  <a:cubicBezTo>
                    <a:pt x="4553154" y="2408466"/>
                    <a:pt x="4582508" y="2424783"/>
                    <a:pt x="4595554" y="2454155"/>
                  </a:cubicBezTo>
                  <a:cubicBezTo>
                    <a:pt x="4621647" y="2503107"/>
                    <a:pt x="4664047" y="2561850"/>
                    <a:pt x="4719494" y="2568377"/>
                  </a:cubicBezTo>
                  <a:cubicBezTo>
                    <a:pt x="4748848" y="2571641"/>
                    <a:pt x="4781464" y="2558587"/>
                    <a:pt x="4814080" y="2529215"/>
                  </a:cubicBezTo>
                  <a:cubicBezTo>
                    <a:pt x="4732540" y="2437837"/>
                    <a:pt x="4690140" y="2356249"/>
                    <a:pt x="4686878" y="2287716"/>
                  </a:cubicBezTo>
                  <a:cubicBezTo>
                    <a:pt x="4683617" y="2242027"/>
                    <a:pt x="4699925" y="2202865"/>
                    <a:pt x="4729279" y="2170230"/>
                  </a:cubicBezTo>
                  <a:cubicBezTo>
                    <a:pt x="4781464" y="2118014"/>
                    <a:pt x="4853218" y="2108223"/>
                    <a:pt x="4918450" y="2144122"/>
                  </a:cubicBezTo>
                  <a:cubicBezTo>
                    <a:pt x="4973896" y="2176757"/>
                    <a:pt x="5022820" y="2245290"/>
                    <a:pt x="4999989" y="2333405"/>
                  </a:cubicBezTo>
                  <a:cubicBezTo>
                    <a:pt x="4977158" y="2418256"/>
                    <a:pt x="4924973" y="2499844"/>
                    <a:pt x="4902142" y="2529215"/>
                  </a:cubicBezTo>
                  <a:lnTo>
                    <a:pt x="4902142" y="2529215"/>
                  </a:lnTo>
                  <a:cubicBezTo>
                    <a:pt x="4951066" y="2578168"/>
                    <a:pt x="5013035" y="2633647"/>
                    <a:pt x="5091313" y="2698917"/>
                  </a:cubicBezTo>
                  <a:cubicBezTo>
                    <a:pt x="5101098" y="2705444"/>
                    <a:pt x="5104359" y="2725025"/>
                    <a:pt x="5091313" y="2738079"/>
                  </a:cubicBezTo>
                  <a:close/>
                </a:path>
              </a:pathLst>
            </a:custGeom>
            <a:noFill/>
            <a:ln w="32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EBAD13A-290C-6AB3-377A-13F4EA61EBCC}"/>
                </a:ext>
              </a:extLst>
            </p:cNvPr>
            <p:cNvSpPr/>
            <p:nvPr/>
          </p:nvSpPr>
          <p:spPr>
            <a:xfrm>
              <a:off x="6015199" y="9497037"/>
              <a:ext cx="789300" cy="815875"/>
            </a:xfrm>
            <a:custGeom>
              <a:avLst/>
              <a:gdLst>
                <a:gd name="connsiteX0" fmla="*/ 0 w 789300"/>
                <a:gd name="connsiteY0" fmla="*/ 104432 h 815875"/>
                <a:gd name="connsiteX1" fmla="*/ 3261 w 789300"/>
                <a:gd name="connsiteY1" fmla="*/ 208864 h 815875"/>
                <a:gd name="connsiteX2" fmla="*/ 9784 w 789300"/>
                <a:gd name="connsiteY2" fmla="*/ 274134 h 815875"/>
                <a:gd name="connsiteX3" fmla="*/ 394650 w 789300"/>
                <a:gd name="connsiteY3" fmla="*/ 815876 h 815875"/>
                <a:gd name="connsiteX4" fmla="*/ 489236 w 789300"/>
                <a:gd name="connsiteY4" fmla="*/ 793031 h 815875"/>
                <a:gd name="connsiteX5" fmla="*/ 554467 w 789300"/>
                <a:gd name="connsiteY5" fmla="*/ 757133 h 815875"/>
                <a:gd name="connsiteX6" fmla="*/ 554467 w 789300"/>
                <a:gd name="connsiteY6" fmla="*/ 757133 h 815875"/>
                <a:gd name="connsiteX7" fmla="*/ 789300 w 789300"/>
                <a:gd name="connsiteY7" fmla="*/ 101169 h 815875"/>
                <a:gd name="connsiteX8" fmla="*/ 394650 w 789300"/>
                <a:gd name="connsiteY8" fmla="*/ 0 h 815875"/>
                <a:gd name="connsiteX9" fmla="*/ 0 w 789300"/>
                <a:gd name="connsiteY9" fmla="*/ 104432 h 815875"/>
                <a:gd name="connsiteX10" fmla="*/ 417481 w 789300"/>
                <a:gd name="connsiteY10" fmla="*/ 450364 h 815875"/>
                <a:gd name="connsiteX11" fmla="*/ 459881 w 789300"/>
                <a:gd name="connsiteY11" fmla="*/ 394884 h 815875"/>
                <a:gd name="connsiteX12" fmla="*/ 554467 w 789300"/>
                <a:gd name="connsiteY12" fmla="*/ 270871 h 815875"/>
                <a:gd name="connsiteX13" fmla="*/ 590344 w 789300"/>
                <a:gd name="connsiteY13" fmla="*/ 221918 h 815875"/>
                <a:gd name="connsiteX14" fmla="*/ 636006 w 789300"/>
                <a:gd name="connsiteY14" fmla="*/ 215391 h 815875"/>
                <a:gd name="connsiteX15" fmla="*/ 636006 w 789300"/>
                <a:gd name="connsiteY15" fmla="*/ 215391 h 815875"/>
                <a:gd name="connsiteX16" fmla="*/ 642529 w 789300"/>
                <a:gd name="connsiteY16" fmla="*/ 261080 h 815875"/>
                <a:gd name="connsiteX17" fmla="*/ 495759 w 789300"/>
                <a:gd name="connsiteY17" fmla="*/ 453627 h 815875"/>
                <a:gd name="connsiteX18" fmla="*/ 450096 w 789300"/>
                <a:gd name="connsiteY18" fmla="*/ 512370 h 815875"/>
                <a:gd name="connsiteX19" fmla="*/ 437050 w 789300"/>
                <a:gd name="connsiteY19" fmla="*/ 528688 h 815875"/>
                <a:gd name="connsiteX20" fmla="*/ 391389 w 789300"/>
                <a:gd name="connsiteY20" fmla="*/ 554796 h 815875"/>
                <a:gd name="connsiteX21" fmla="*/ 384865 w 789300"/>
                <a:gd name="connsiteY21" fmla="*/ 554796 h 815875"/>
                <a:gd name="connsiteX22" fmla="*/ 378342 w 789300"/>
                <a:gd name="connsiteY22" fmla="*/ 554796 h 815875"/>
                <a:gd name="connsiteX23" fmla="*/ 329418 w 789300"/>
                <a:gd name="connsiteY23" fmla="*/ 535215 h 815875"/>
                <a:gd name="connsiteX24" fmla="*/ 218525 w 789300"/>
                <a:gd name="connsiteY24" fmla="*/ 434046 h 815875"/>
                <a:gd name="connsiteX25" fmla="*/ 215263 w 789300"/>
                <a:gd name="connsiteY25" fmla="*/ 388357 h 815875"/>
                <a:gd name="connsiteX26" fmla="*/ 260926 w 789300"/>
                <a:gd name="connsiteY26" fmla="*/ 385093 h 815875"/>
                <a:gd name="connsiteX27" fmla="*/ 270710 w 789300"/>
                <a:gd name="connsiteY27" fmla="*/ 394884 h 815875"/>
                <a:gd name="connsiteX28" fmla="*/ 371819 w 789300"/>
                <a:gd name="connsiteY28" fmla="*/ 486262 h 815875"/>
                <a:gd name="connsiteX29" fmla="*/ 378342 w 789300"/>
                <a:gd name="connsiteY29" fmla="*/ 486262 h 815875"/>
                <a:gd name="connsiteX30" fmla="*/ 381604 w 789300"/>
                <a:gd name="connsiteY30" fmla="*/ 482998 h 815875"/>
                <a:gd name="connsiteX31" fmla="*/ 388127 w 789300"/>
                <a:gd name="connsiteY31" fmla="*/ 476472 h 815875"/>
                <a:gd name="connsiteX32" fmla="*/ 417481 w 789300"/>
                <a:gd name="connsiteY32" fmla="*/ 450364 h 815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89300" h="815875">
                  <a:moveTo>
                    <a:pt x="0" y="104432"/>
                  </a:moveTo>
                  <a:cubicBezTo>
                    <a:pt x="0" y="127277"/>
                    <a:pt x="0" y="163175"/>
                    <a:pt x="3261" y="208864"/>
                  </a:cubicBezTo>
                  <a:cubicBezTo>
                    <a:pt x="3261" y="228445"/>
                    <a:pt x="6523" y="251290"/>
                    <a:pt x="9784" y="274134"/>
                  </a:cubicBezTo>
                  <a:cubicBezTo>
                    <a:pt x="32616" y="482998"/>
                    <a:pt x="117416" y="786504"/>
                    <a:pt x="394650" y="815876"/>
                  </a:cubicBezTo>
                  <a:cubicBezTo>
                    <a:pt x="427266" y="812612"/>
                    <a:pt x="459881" y="806085"/>
                    <a:pt x="489236" y="793031"/>
                  </a:cubicBezTo>
                  <a:cubicBezTo>
                    <a:pt x="512067" y="783241"/>
                    <a:pt x="534898" y="770187"/>
                    <a:pt x="554467" y="757133"/>
                  </a:cubicBezTo>
                  <a:lnTo>
                    <a:pt x="554467" y="757133"/>
                  </a:lnTo>
                  <a:cubicBezTo>
                    <a:pt x="776254" y="603748"/>
                    <a:pt x="789300" y="205601"/>
                    <a:pt x="789300" y="101169"/>
                  </a:cubicBezTo>
                  <a:lnTo>
                    <a:pt x="394650" y="0"/>
                  </a:lnTo>
                  <a:lnTo>
                    <a:pt x="0" y="104432"/>
                  </a:lnTo>
                  <a:close/>
                  <a:moveTo>
                    <a:pt x="417481" y="450364"/>
                  </a:moveTo>
                  <a:lnTo>
                    <a:pt x="459881" y="394884"/>
                  </a:lnTo>
                  <a:lnTo>
                    <a:pt x="554467" y="270871"/>
                  </a:lnTo>
                  <a:lnTo>
                    <a:pt x="590344" y="221918"/>
                  </a:lnTo>
                  <a:cubicBezTo>
                    <a:pt x="600129" y="208864"/>
                    <a:pt x="622960" y="205601"/>
                    <a:pt x="636006" y="215391"/>
                  </a:cubicBezTo>
                  <a:lnTo>
                    <a:pt x="636006" y="215391"/>
                  </a:lnTo>
                  <a:cubicBezTo>
                    <a:pt x="649053" y="225182"/>
                    <a:pt x="652314" y="248026"/>
                    <a:pt x="642529" y="261080"/>
                  </a:cubicBezTo>
                  <a:lnTo>
                    <a:pt x="495759" y="453627"/>
                  </a:lnTo>
                  <a:lnTo>
                    <a:pt x="450096" y="512370"/>
                  </a:lnTo>
                  <a:lnTo>
                    <a:pt x="437050" y="528688"/>
                  </a:lnTo>
                  <a:cubicBezTo>
                    <a:pt x="427266" y="541742"/>
                    <a:pt x="410958" y="551532"/>
                    <a:pt x="391389" y="554796"/>
                  </a:cubicBezTo>
                  <a:cubicBezTo>
                    <a:pt x="391389" y="554796"/>
                    <a:pt x="388127" y="554796"/>
                    <a:pt x="384865" y="554796"/>
                  </a:cubicBezTo>
                  <a:cubicBezTo>
                    <a:pt x="381604" y="554796"/>
                    <a:pt x="381604" y="554796"/>
                    <a:pt x="378342" y="554796"/>
                  </a:cubicBezTo>
                  <a:cubicBezTo>
                    <a:pt x="362034" y="554796"/>
                    <a:pt x="342465" y="548269"/>
                    <a:pt x="329418" y="535215"/>
                  </a:cubicBezTo>
                  <a:lnTo>
                    <a:pt x="218525" y="434046"/>
                  </a:lnTo>
                  <a:cubicBezTo>
                    <a:pt x="205479" y="420992"/>
                    <a:pt x="205479" y="401411"/>
                    <a:pt x="215263" y="388357"/>
                  </a:cubicBezTo>
                  <a:cubicBezTo>
                    <a:pt x="228310" y="375303"/>
                    <a:pt x="247879" y="375303"/>
                    <a:pt x="260926" y="385093"/>
                  </a:cubicBezTo>
                  <a:lnTo>
                    <a:pt x="270710" y="394884"/>
                  </a:lnTo>
                  <a:lnTo>
                    <a:pt x="371819" y="486262"/>
                  </a:lnTo>
                  <a:cubicBezTo>
                    <a:pt x="371819" y="486262"/>
                    <a:pt x="375081" y="486262"/>
                    <a:pt x="378342" y="486262"/>
                  </a:cubicBezTo>
                  <a:cubicBezTo>
                    <a:pt x="378342" y="486262"/>
                    <a:pt x="381604" y="486262"/>
                    <a:pt x="381604" y="482998"/>
                  </a:cubicBezTo>
                  <a:lnTo>
                    <a:pt x="388127" y="476472"/>
                  </a:lnTo>
                  <a:lnTo>
                    <a:pt x="417481" y="450364"/>
                  </a:lnTo>
                  <a:close/>
                </a:path>
              </a:pathLst>
            </a:custGeom>
            <a:noFill/>
            <a:ln w="32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C6EA515-A07C-0751-9E9C-BBE890D8B498}"/>
                </a:ext>
              </a:extLst>
            </p:cNvPr>
            <p:cNvSpPr/>
            <p:nvPr/>
          </p:nvSpPr>
          <p:spPr>
            <a:xfrm>
              <a:off x="5568363" y="8997721"/>
              <a:ext cx="1689494" cy="1690494"/>
            </a:xfrm>
            <a:custGeom>
              <a:avLst/>
              <a:gdLst>
                <a:gd name="connsiteX0" fmla="*/ 841486 w 1689494"/>
                <a:gd name="connsiteY0" fmla="*/ 0 h 1690494"/>
                <a:gd name="connsiteX1" fmla="*/ 9785 w 1689494"/>
                <a:gd name="connsiteY1" fmla="*/ 708180 h 1690494"/>
                <a:gd name="connsiteX2" fmla="*/ 3262 w 1689494"/>
                <a:gd name="connsiteY2" fmla="*/ 773450 h 1690494"/>
                <a:gd name="connsiteX3" fmla="*/ 0 w 1689494"/>
                <a:gd name="connsiteY3" fmla="*/ 845247 h 1690494"/>
                <a:gd name="connsiteX4" fmla="*/ 844747 w 1689494"/>
                <a:gd name="connsiteY4" fmla="*/ 1690495 h 1690494"/>
                <a:gd name="connsiteX5" fmla="*/ 939333 w 1689494"/>
                <a:gd name="connsiteY5" fmla="*/ 1683968 h 1690494"/>
                <a:gd name="connsiteX6" fmla="*/ 1004564 w 1689494"/>
                <a:gd name="connsiteY6" fmla="*/ 1674177 h 1690494"/>
                <a:gd name="connsiteX7" fmla="*/ 1004564 w 1689494"/>
                <a:gd name="connsiteY7" fmla="*/ 1674177 h 1690494"/>
                <a:gd name="connsiteX8" fmla="*/ 1689494 w 1689494"/>
                <a:gd name="connsiteY8" fmla="*/ 845247 h 1690494"/>
                <a:gd name="connsiteX9" fmla="*/ 841486 w 1689494"/>
                <a:gd name="connsiteY9" fmla="*/ 0 h 1690494"/>
                <a:gd name="connsiteX10" fmla="*/ 998041 w 1689494"/>
                <a:gd name="connsiteY10" fmla="*/ 1334773 h 1690494"/>
                <a:gd name="connsiteX11" fmla="*/ 932810 w 1689494"/>
                <a:gd name="connsiteY11" fmla="*/ 1360881 h 1690494"/>
                <a:gd name="connsiteX12" fmla="*/ 841486 w 1689494"/>
                <a:gd name="connsiteY12" fmla="*/ 1380462 h 1690494"/>
                <a:gd name="connsiteX13" fmla="*/ 838224 w 1689494"/>
                <a:gd name="connsiteY13" fmla="*/ 1380462 h 1690494"/>
                <a:gd name="connsiteX14" fmla="*/ 834962 w 1689494"/>
                <a:gd name="connsiteY14" fmla="*/ 1380462 h 1690494"/>
                <a:gd name="connsiteX15" fmla="*/ 388127 w 1689494"/>
                <a:gd name="connsiteY15" fmla="*/ 773450 h 1690494"/>
                <a:gd name="connsiteX16" fmla="*/ 381604 w 1689494"/>
                <a:gd name="connsiteY16" fmla="*/ 708180 h 1690494"/>
                <a:gd name="connsiteX17" fmla="*/ 378342 w 1689494"/>
                <a:gd name="connsiteY17" fmla="*/ 577640 h 1690494"/>
                <a:gd name="connsiteX18" fmla="*/ 378342 w 1689494"/>
                <a:gd name="connsiteY18" fmla="*/ 554796 h 1690494"/>
                <a:gd name="connsiteX19" fmla="*/ 828439 w 1689494"/>
                <a:gd name="connsiteY19" fmla="*/ 440573 h 1690494"/>
                <a:gd name="connsiteX20" fmla="*/ 828439 w 1689494"/>
                <a:gd name="connsiteY20" fmla="*/ 440573 h 1690494"/>
                <a:gd name="connsiteX21" fmla="*/ 834962 w 1689494"/>
                <a:gd name="connsiteY21" fmla="*/ 440573 h 1690494"/>
                <a:gd name="connsiteX22" fmla="*/ 841486 w 1689494"/>
                <a:gd name="connsiteY22" fmla="*/ 440573 h 1690494"/>
                <a:gd name="connsiteX23" fmla="*/ 844747 w 1689494"/>
                <a:gd name="connsiteY23" fmla="*/ 440573 h 1690494"/>
                <a:gd name="connsiteX24" fmla="*/ 1294844 w 1689494"/>
                <a:gd name="connsiteY24" fmla="*/ 554796 h 1690494"/>
                <a:gd name="connsiteX25" fmla="*/ 1294844 w 1689494"/>
                <a:gd name="connsiteY25" fmla="*/ 554796 h 1690494"/>
                <a:gd name="connsiteX26" fmla="*/ 1294844 w 1689494"/>
                <a:gd name="connsiteY26" fmla="*/ 577640 h 1690494"/>
                <a:gd name="connsiteX27" fmla="*/ 998041 w 1689494"/>
                <a:gd name="connsiteY27" fmla="*/ 1334773 h 169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689494" h="1690494">
                  <a:moveTo>
                    <a:pt x="841486" y="0"/>
                  </a:moveTo>
                  <a:cubicBezTo>
                    <a:pt x="420743" y="0"/>
                    <a:pt x="75016" y="306769"/>
                    <a:pt x="9785" y="708180"/>
                  </a:cubicBezTo>
                  <a:cubicBezTo>
                    <a:pt x="6524" y="731025"/>
                    <a:pt x="3262" y="750606"/>
                    <a:pt x="3262" y="773450"/>
                  </a:cubicBezTo>
                  <a:cubicBezTo>
                    <a:pt x="0" y="796295"/>
                    <a:pt x="0" y="819139"/>
                    <a:pt x="0" y="845247"/>
                  </a:cubicBezTo>
                  <a:cubicBezTo>
                    <a:pt x="0" y="1311928"/>
                    <a:pt x="378342" y="1690495"/>
                    <a:pt x="844747" y="1690495"/>
                  </a:cubicBezTo>
                  <a:cubicBezTo>
                    <a:pt x="877363" y="1690495"/>
                    <a:pt x="906717" y="1687231"/>
                    <a:pt x="939333" y="1683968"/>
                  </a:cubicBezTo>
                  <a:cubicBezTo>
                    <a:pt x="962164" y="1680704"/>
                    <a:pt x="981733" y="1677441"/>
                    <a:pt x="1004564" y="1674177"/>
                  </a:cubicBezTo>
                  <a:lnTo>
                    <a:pt x="1004564" y="1674177"/>
                  </a:lnTo>
                  <a:cubicBezTo>
                    <a:pt x="1392691" y="1599117"/>
                    <a:pt x="1689494" y="1256449"/>
                    <a:pt x="1689494" y="845247"/>
                  </a:cubicBezTo>
                  <a:cubicBezTo>
                    <a:pt x="1682971" y="378566"/>
                    <a:pt x="1304629" y="0"/>
                    <a:pt x="841486" y="0"/>
                  </a:cubicBezTo>
                  <a:close/>
                  <a:moveTo>
                    <a:pt x="998041" y="1334773"/>
                  </a:moveTo>
                  <a:cubicBezTo>
                    <a:pt x="978471" y="1344563"/>
                    <a:pt x="955641" y="1354354"/>
                    <a:pt x="932810" y="1360881"/>
                  </a:cubicBezTo>
                  <a:cubicBezTo>
                    <a:pt x="903456" y="1370671"/>
                    <a:pt x="874101" y="1377198"/>
                    <a:pt x="841486" y="1380462"/>
                  </a:cubicBezTo>
                  <a:cubicBezTo>
                    <a:pt x="841486" y="1380462"/>
                    <a:pt x="838224" y="1380462"/>
                    <a:pt x="838224" y="1380462"/>
                  </a:cubicBezTo>
                  <a:cubicBezTo>
                    <a:pt x="838224" y="1380462"/>
                    <a:pt x="834962" y="1380462"/>
                    <a:pt x="834962" y="1380462"/>
                  </a:cubicBezTo>
                  <a:cubicBezTo>
                    <a:pt x="502282" y="1347827"/>
                    <a:pt x="410958" y="1001896"/>
                    <a:pt x="388127" y="773450"/>
                  </a:cubicBezTo>
                  <a:cubicBezTo>
                    <a:pt x="384866" y="750606"/>
                    <a:pt x="384866" y="727761"/>
                    <a:pt x="381604" y="708180"/>
                  </a:cubicBezTo>
                  <a:cubicBezTo>
                    <a:pt x="378342" y="636383"/>
                    <a:pt x="378342" y="584167"/>
                    <a:pt x="378342" y="577640"/>
                  </a:cubicBezTo>
                  <a:lnTo>
                    <a:pt x="378342" y="554796"/>
                  </a:lnTo>
                  <a:lnTo>
                    <a:pt x="828439" y="440573"/>
                  </a:lnTo>
                  <a:cubicBezTo>
                    <a:pt x="828439" y="440573"/>
                    <a:pt x="828439" y="440573"/>
                    <a:pt x="828439" y="440573"/>
                  </a:cubicBezTo>
                  <a:cubicBezTo>
                    <a:pt x="831701" y="440573"/>
                    <a:pt x="831701" y="440573"/>
                    <a:pt x="834962" y="440573"/>
                  </a:cubicBezTo>
                  <a:cubicBezTo>
                    <a:pt x="838224" y="440573"/>
                    <a:pt x="838224" y="440573"/>
                    <a:pt x="841486" y="440573"/>
                  </a:cubicBezTo>
                  <a:cubicBezTo>
                    <a:pt x="841486" y="440573"/>
                    <a:pt x="844747" y="440573"/>
                    <a:pt x="844747" y="440573"/>
                  </a:cubicBezTo>
                  <a:lnTo>
                    <a:pt x="1294844" y="554796"/>
                  </a:lnTo>
                  <a:lnTo>
                    <a:pt x="1294844" y="554796"/>
                  </a:lnTo>
                  <a:lnTo>
                    <a:pt x="1294844" y="577640"/>
                  </a:lnTo>
                  <a:cubicBezTo>
                    <a:pt x="1298106" y="603748"/>
                    <a:pt x="1324198" y="1168334"/>
                    <a:pt x="998041" y="1334773"/>
                  </a:cubicBezTo>
                  <a:close/>
                </a:path>
              </a:pathLst>
            </a:custGeom>
            <a:noFill/>
            <a:ln w="32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4BFEA85-9470-8D31-DA6C-06AF2A0B5A09}"/>
                </a:ext>
              </a:extLst>
            </p:cNvPr>
            <p:cNvSpPr/>
            <p:nvPr/>
          </p:nvSpPr>
          <p:spPr>
            <a:xfrm>
              <a:off x="3343972" y="10361865"/>
              <a:ext cx="786038" cy="65270"/>
            </a:xfrm>
            <a:custGeom>
              <a:avLst/>
              <a:gdLst>
                <a:gd name="connsiteX0" fmla="*/ 32616 w 786038"/>
                <a:gd name="connsiteY0" fmla="*/ 65270 h 65270"/>
                <a:gd name="connsiteX1" fmla="*/ 753423 w 786038"/>
                <a:gd name="connsiteY1" fmla="*/ 65270 h 65270"/>
                <a:gd name="connsiteX2" fmla="*/ 786039 w 786038"/>
                <a:gd name="connsiteY2" fmla="*/ 32635 h 65270"/>
                <a:gd name="connsiteX3" fmla="*/ 753423 w 786038"/>
                <a:gd name="connsiteY3" fmla="*/ 0 h 65270"/>
                <a:gd name="connsiteX4" fmla="*/ 32616 w 786038"/>
                <a:gd name="connsiteY4" fmla="*/ 0 h 65270"/>
                <a:gd name="connsiteX5" fmla="*/ 0 w 786038"/>
                <a:gd name="connsiteY5" fmla="*/ 32635 h 65270"/>
                <a:gd name="connsiteX6" fmla="*/ 32616 w 786038"/>
                <a:gd name="connsiteY6" fmla="*/ 65270 h 6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6038" h="65270">
                  <a:moveTo>
                    <a:pt x="32616" y="65270"/>
                  </a:moveTo>
                  <a:lnTo>
                    <a:pt x="753423" y="65270"/>
                  </a:lnTo>
                  <a:cubicBezTo>
                    <a:pt x="769731" y="65270"/>
                    <a:pt x="786039" y="52216"/>
                    <a:pt x="786039" y="32635"/>
                  </a:cubicBezTo>
                  <a:cubicBezTo>
                    <a:pt x="786039" y="16318"/>
                    <a:pt x="769731" y="0"/>
                    <a:pt x="753423" y="0"/>
                  </a:cubicBezTo>
                  <a:lnTo>
                    <a:pt x="32616" y="0"/>
                  </a:lnTo>
                  <a:cubicBezTo>
                    <a:pt x="16308" y="0"/>
                    <a:pt x="0" y="16318"/>
                    <a:pt x="0" y="32635"/>
                  </a:cubicBezTo>
                  <a:cubicBezTo>
                    <a:pt x="0" y="48953"/>
                    <a:pt x="16308" y="65270"/>
                    <a:pt x="32616" y="65270"/>
                  </a:cubicBezTo>
                  <a:close/>
                </a:path>
              </a:pathLst>
            </a:custGeom>
            <a:solidFill>
              <a:schemeClr val="accent1"/>
            </a:solidFill>
            <a:ln w="32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201D2BA-196B-A736-06A7-4DBA7C49740D}"/>
                </a:ext>
              </a:extLst>
            </p:cNvPr>
            <p:cNvSpPr/>
            <p:nvPr/>
          </p:nvSpPr>
          <p:spPr>
            <a:xfrm>
              <a:off x="3343972" y="10544621"/>
              <a:ext cx="1082841" cy="81587"/>
            </a:xfrm>
            <a:custGeom>
              <a:avLst/>
              <a:gdLst>
                <a:gd name="connsiteX0" fmla="*/ 32616 w 1082841"/>
                <a:gd name="connsiteY0" fmla="*/ 65270 h 81587"/>
                <a:gd name="connsiteX1" fmla="*/ 1050226 w 1082841"/>
                <a:gd name="connsiteY1" fmla="*/ 81588 h 81587"/>
                <a:gd name="connsiteX2" fmla="*/ 1050226 w 1082841"/>
                <a:gd name="connsiteY2" fmla="*/ 81588 h 81587"/>
                <a:gd name="connsiteX3" fmla="*/ 1082842 w 1082841"/>
                <a:gd name="connsiteY3" fmla="*/ 48953 h 81587"/>
                <a:gd name="connsiteX4" fmla="*/ 1050226 w 1082841"/>
                <a:gd name="connsiteY4" fmla="*/ 16318 h 81587"/>
                <a:gd name="connsiteX5" fmla="*/ 32616 w 1082841"/>
                <a:gd name="connsiteY5" fmla="*/ 0 h 81587"/>
                <a:gd name="connsiteX6" fmla="*/ 32616 w 1082841"/>
                <a:gd name="connsiteY6" fmla="*/ 0 h 81587"/>
                <a:gd name="connsiteX7" fmla="*/ 0 w 1082841"/>
                <a:gd name="connsiteY7" fmla="*/ 32635 h 81587"/>
                <a:gd name="connsiteX8" fmla="*/ 32616 w 1082841"/>
                <a:gd name="connsiteY8" fmla="*/ 65270 h 8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841" h="81587">
                  <a:moveTo>
                    <a:pt x="32616" y="65270"/>
                  </a:moveTo>
                  <a:lnTo>
                    <a:pt x="1050226" y="81588"/>
                  </a:lnTo>
                  <a:lnTo>
                    <a:pt x="1050226" y="81588"/>
                  </a:lnTo>
                  <a:cubicBezTo>
                    <a:pt x="1066534" y="81588"/>
                    <a:pt x="1082842" y="68534"/>
                    <a:pt x="1082842" y="48953"/>
                  </a:cubicBezTo>
                  <a:cubicBezTo>
                    <a:pt x="1082842" y="32635"/>
                    <a:pt x="1069796" y="16318"/>
                    <a:pt x="1050226" y="16318"/>
                  </a:cubicBezTo>
                  <a:lnTo>
                    <a:pt x="32616" y="0"/>
                  </a:lnTo>
                  <a:lnTo>
                    <a:pt x="32616" y="0"/>
                  </a:lnTo>
                  <a:cubicBezTo>
                    <a:pt x="16308" y="0"/>
                    <a:pt x="0" y="13054"/>
                    <a:pt x="0" y="32635"/>
                  </a:cubicBezTo>
                  <a:cubicBezTo>
                    <a:pt x="0" y="48953"/>
                    <a:pt x="16308" y="65270"/>
                    <a:pt x="32616" y="65270"/>
                  </a:cubicBezTo>
                  <a:close/>
                </a:path>
              </a:pathLst>
            </a:custGeom>
            <a:solidFill>
              <a:schemeClr val="accent1"/>
            </a:solidFill>
            <a:ln w="32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16A288C-BF79-B732-96CC-37D44667329E}"/>
                </a:ext>
              </a:extLst>
            </p:cNvPr>
            <p:cNvSpPr/>
            <p:nvPr/>
          </p:nvSpPr>
          <p:spPr>
            <a:xfrm>
              <a:off x="3327664" y="10959086"/>
              <a:ext cx="2442917" cy="81587"/>
            </a:xfrm>
            <a:custGeom>
              <a:avLst/>
              <a:gdLst>
                <a:gd name="connsiteX0" fmla="*/ 32616 w 2442917"/>
                <a:gd name="connsiteY0" fmla="*/ 65270 h 81587"/>
                <a:gd name="connsiteX1" fmla="*/ 2410302 w 2442917"/>
                <a:gd name="connsiteY1" fmla="*/ 81588 h 81587"/>
                <a:gd name="connsiteX2" fmla="*/ 2442917 w 2442917"/>
                <a:gd name="connsiteY2" fmla="*/ 48953 h 81587"/>
                <a:gd name="connsiteX3" fmla="*/ 2410302 w 2442917"/>
                <a:gd name="connsiteY3" fmla="*/ 16318 h 81587"/>
                <a:gd name="connsiteX4" fmla="*/ 32616 w 2442917"/>
                <a:gd name="connsiteY4" fmla="*/ 0 h 81587"/>
                <a:gd name="connsiteX5" fmla="*/ 0 w 2442917"/>
                <a:gd name="connsiteY5" fmla="*/ 32635 h 81587"/>
                <a:gd name="connsiteX6" fmla="*/ 32616 w 2442917"/>
                <a:gd name="connsiteY6" fmla="*/ 65270 h 8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42917" h="81587">
                  <a:moveTo>
                    <a:pt x="32616" y="65270"/>
                  </a:moveTo>
                  <a:lnTo>
                    <a:pt x="2410302" y="81588"/>
                  </a:lnTo>
                  <a:cubicBezTo>
                    <a:pt x="2426609" y="81588"/>
                    <a:pt x="2442917" y="68534"/>
                    <a:pt x="2442917" y="48953"/>
                  </a:cubicBezTo>
                  <a:cubicBezTo>
                    <a:pt x="2442917" y="29372"/>
                    <a:pt x="2429871" y="16318"/>
                    <a:pt x="2410302" y="16318"/>
                  </a:cubicBezTo>
                  <a:lnTo>
                    <a:pt x="32616" y="0"/>
                  </a:lnTo>
                  <a:cubicBezTo>
                    <a:pt x="13046" y="0"/>
                    <a:pt x="0" y="13054"/>
                    <a:pt x="0" y="32635"/>
                  </a:cubicBezTo>
                  <a:cubicBezTo>
                    <a:pt x="0" y="48953"/>
                    <a:pt x="16308" y="65270"/>
                    <a:pt x="32616" y="65270"/>
                  </a:cubicBezTo>
                  <a:close/>
                </a:path>
              </a:pathLst>
            </a:custGeom>
            <a:solidFill>
              <a:schemeClr val="accent1"/>
            </a:solidFill>
            <a:ln w="32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82813AA2-7EB7-4F41-AAAD-F007F18E086E}"/>
                </a:ext>
              </a:extLst>
            </p:cNvPr>
            <p:cNvSpPr/>
            <p:nvPr/>
          </p:nvSpPr>
          <p:spPr>
            <a:xfrm>
              <a:off x="3327664" y="11102680"/>
              <a:ext cx="2442917" cy="81587"/>
            </a:xfrm>
            <a:custGeom>
              <a:avLst/>
              <a:gdLst>
                <a:gd name="connsiteX0" fmla="*/ 32616 w 2442917"/>
                <a:gd name="connsiteY0" fmla="*/ 65270 h 81587"/>
                <a:gd name="connsiteX1" fmla="*/ 32616 w 2442917"/>
                <a:gd name="connsiteY1" fmla="*/ 65270 h 81587"/>
                <a:gd name="connsiteX2" fmla="*/ 2410302 w 2442917"/>
                <a:gd name="connsiteY2" fmla="*/ 81588 h 81587"/>
                <a:gd name="connsiteX3" fmla="*/ 2442917 w 2442917"/>
                <a:gd name="connsiteY3" fmla="*/ 48953 h 81587"/>
                <a:gd name="connsiteX4" fmla="*/ 2410302 w 2442917"/>
                <a:gd name="connsiteY4" fmla="*/ 16318 h 81587"/>
                <a:gd name="connsiteX5" fmla="*/ 32616 w 2442917"/>
                <a:gd name="connsiteY5" fmla="*/ 0 h 81587"/>
                <a:gd name="connsiteX6" fmla="*/ 0 w 2442917"/>
                <a:gd name="connsiteY6" fmla="*/ 32635 h 81587"/>
                <a:gd name="connsiteX7" fmla="*/ 32616 w 2442917"/>
                <a:gd name="connsiteY7" fmla="*/ 65270 h 8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42917" h="81587">
                  <a:moveTo>
                    <a:pt x="32616" y="65270"/>
                  </a:moveTo>
                  <a:lnTo>
                    <a:pt x="32616" y="65270"/>
                  </a:lnTo>
                  <a:lnTo>
                    <a:pt x="2410302" y="81588"/>
                  </a:lnTo>
                  <a:cubicBezTo>
                    <a:pt x="2426609" y="81588"/>
                    <a:pt x="2442917" y="68534"/>
                    <a:pt x="2442917" y="48953"/>
                  </a:cubicBezTo>
                  <a:cubicBezTo>
                    <a:pt x="2442917" y="29372"/>
                    <a:pt x="2429871" y="16318"/>
                    <a:pt x="2410302" y="16318"/>
                  </a:cubicBezTo>
                  <a:lnTo>
                    <a:pt x="32616" y="0"/>
                  </a:lnTo>
                  <a:cubicBezTo>
                    <a:pt x="16308" y="0"/>
                    <a:pt x="0" y="13054"/>
                    <a:pt x="0" y="32635"/>
                  </a:cubicBezTo>
                  <a:cubicBezTo>
                    <a:pt x="0" y="52216"/>
                    <a:pt x="16308" y="65270"/>
                    <a:pt x="32616" y="65270"/>
                  </a:cubicBezTo>
                  <a:close/>
                </a:path>
              </a:pathLst>
            </a:custGeom>
            <a:solidFill>
              <a:schemeClr val="accent1"/>
            </a:solidFill>
            <a:ln w="32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A1965F3-ADDA-A57F-07F9-2C030998D3BB}"/>
                </a:ext>
              </a:extLst>
            </p:cNvPr>
            <p:cNvSpPr/>
            <p:nvPr/>
          </p:nvSpPr>
          <p:spPr>
            <a:xfrm>
              <a:off x="3327664" y="11249538"/>
              <a:ext cx="2442917" cy="81587"/>
            </a:xfrm>
            <a:custGeom>
              <a:avLst/>
              <a:gdLst>
                <a:gd name="connsiteX0" fmla="*/ 32616 w 2442917"/>
                <a:gd name="connsiteY0" fmla="*/ 0 h 81587"/>
                <a:gd name="connsiteX1" fmla="*/ 0 w 2442917"/>
                <a:gd name="connsiteY1" fmla="*/ 32635 h 81587"/>
                <a:gd name="connsiteX2" fmla="*/ 32616 w 2442917"/>
                <a:gd name="connsiteY2" fmla="*/ 65270 h 81587"/>
                <a:gd name="connsiteX3" fmla="*/ 2410302 w 2442917"/>
                <a:gd name="connsiteY3" fmla="*/ 81588 h 81587"/>
                <a:gd name="connsiteX4" fmla="*/ 2442917 w 2442917"/>
                <a:gd name="connsiteY4" fmla="*/ 48953 h 81587"/>
                <a:gd name="connsiteX5" fmla="*/ 2410302 w 2442917"/>
                <a:gd name="connsiteY5" fmla="*/ 16318 h 81587"/>
                <a:gd name="connsiteX6" fmla="*/ 32616 w 2442917"/>
                <a:gd name="connsiteY6" fmla="*/ 0 h 8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42917" h="81587">
                  <a:moveTo>
                    <a:pt x="32616" y="0"/>
                  </a:moveTo>
                  <a:cubicBezTo>
                    <a:pt x="13046" y="0"/>
                    <a:pt x="0" y="13054"/>
                    <a:pt x="0" y="32635"/>
                  </a:cubicBezTo>
                  <a:cubicBezTo>
                    <a:pt x="0" y="48953"/>
                    <a:pt x="13046" y="65270"/>
                    <a:pt x="32616" y="65270"/>
                  </a:cubicBezTo>
                  <a:lnTo>
                    <a:pt x="2410302" y="81588"/>
                  </a:lnTo>
                  <a:cubicBezTo>
                    <a:pt x="2426609" y="81588"/>
                    <a:pt x="2442917" y="68534"/>
                    <a:pt x="2442917" y="48953"/>
                  </a:cubicBezTo>
                  <a:cubicBezTo>
                    <a:pt x="2442917" y="29372"/>
                    <a:pt x="2429871" y="16318"/>
                    <a:pt x="2410302" y="16318"/>
                  </a:cubicBezTo>
                  <a:lnTo>
                    <a:pt x="32616" y="0"/>
                  </a:lnTo>
                  <a:close/>
                </a:path>
              </a:pathLst>
            </a:custGeom>
            <a:solidFill>
              <a:schemeClr val="accent1"/>
            </a:solidFill>
            <a:ln w="32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15B894C-2A29-B6AA-A5F4-D398EC92B2EB}"/>
                </a:ext>
              </a:extLst>
            </p:cNvPr>
            <p:cNvSpPr/>
            <p:nvPr/>
          </p:nvSpPr>
          <p:spPr>
            <a:xfrm>
              <a:off x="3327664" y="11396395"/>
              <a:ext cx="2442917" cy="81587"/>
            </a:xfrm>
            <a:custGeom>
              <a:avLst/>
              <a:gdLst>
                <a:gd name="connsiteX0" fmla="*/ 32616 w 2442917"/>
                <a:gd name="connsiteY0" fmla="*/ 65270 h 81587"/>
                <a:gd name="connsiteX1" fmla="*/ 32616 w 2442917"/>
                <a:gd name="connsiteY1" fmla="*/ 65270 h 81587"/>
                <a:gd name="connsiteX2" fmla="*/ 2410302 w 2442917"/>
                <a:gd name="connsiteY2" fmla="*/ 81588 h 81587"/>
                <a:gd name="connsiteX3" fmla="*/ 2442917 w 2442917"/>
                <a:gd name="connsiteY3" fmla="*/ 48953 h 81587"/>
                <a:gd name="connsiteX4" fmla="*/ 2410302 w 2442917"/>
                <a:gd name="connsiteY4" fmla="*/ 16318 h 81587"/>
                <a:gd name="connsiteX5" fmla="*/ 32616 w 2442917"/>
                <a:gd name="connsiteY5" fmla="*/ 0 h 81587"/>
                <a:gd name="connsiteX6" fmla="*/ 0 w 2442917"/>
                <a:gd name="connsiteY6" fmla="*/ 32635 h 81587"/>
                <a:gd name="connsiteX7" fmla="*/ 32616 w 2442917"/>
                <a:gd name="connsiteY7" fmla="*/ 65270 h 8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42917" h="81587">
                  <a:moveTo>
                    <a:pt x="32616" y="65270"/>
                  </a:moveTo>
                  <a:lnTo>
                    <a:pt x="32616" y="65270"/>
                  </a:lnTo>
                  <a:lnTo>
                    <a:pt x="2410302" y="81588"/>
                  </a:lnTo>
                  <a:cubicBezTo>
                    <a:pt x="2426609" y="81588"/>
                    <a:pt x="2442917" y="68534"/>
                    <a:pt x="2442917" y="48953"/>
                  </a:cubicBezTo>
                  <a:cubicBezTo>
                    <a:pt x="2442917" y="29372"/>
                    <a:pt x="2429871" y="16318"/>
                    <a:pt x="2410302" y="16318"/>
                  </a:cubicBezTo>
                  <a:lnTo>
                    <a:pt x="32616" y="0"/>
                  </a:lnTo>
                  <a:cubicBezTo>
                    <a:pt x="16308" y="0"/>
                    <a:pt x="0" y="13054"/>
                    <a:pt x="0" y="32635"/>
                  </a:cubicBezTo>
                  <a:cubicBezTo>
                    <a:pt x="0" y="48953"/>
                    <a:pt x="16308" y="65270"/>
                    <a:pt x="32616" y="65270"/>
                  </a:cubicBezTo>
                  <a:close/>
                </a:path>
              </a:pathLst>
            </a:custGeom>
            <a:solidFill>
              <a:schemeClr val="accent1"/>
            </a:solidFill>
            <a:ln w="32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78D8F764-4FB0-3907-5B17-0406AE06233D}"/>
                </a:ext>
              </a:extLst>
            </p:cNvPr>
            <p:cNvSpPr/>
            <p:nvPr/>
          </p:nvSpPr>
          <p:spPr>
            <a:xfrm>
              <a:off x="3327664" y="11539990"/>
              <a:ext cx="2442917" cy="81587"/>
            </a:xfrm>
            <a:custGeom>
              <a:avLst/>
              <a:gdLst>
                <a:gd name="connsiteX0" fmla="*/ 32616 w 2442917"/>
                <a:gd name="connsiteY0" fmla="*/ 0 h 81587"/>
                <a:gd name="connsiteX1" fmla="*/ 0 w 2442917"/>
                <a:gd name="connsiteY1" fmla="*/ 32635 h 81587"/>
                <a:gd name="connsiteX2" fmla="*/ 32616 w 2442917"/>
                <a:gd name="connsiteY2" fmla="*/ 65270 h 81587"/>
                <a:gd name="connsiteX3" fmla="*/ 2410302 w 2442917"/>
                <a:gd name="connsiteY3" fmla="*/ 81588 h 81587"/>
                <a:gd name="connsiteX4" fmla="*/ 2442917 w 2442917"/>
                <a:gd name="connsiteY4" fmla="*/ 48953 h 81587"/>
                <a:gd name="connsiteX5" fmla="*/ 2410302 w 2442917"/>
                <a:gd name="connsiteY5" fmla="*/ 16318 h 81587"/>
                <a:gd name="connsiteX6" fmla="*/ 32616 w 2442917"/>
                <a:gd name="connsiteY6" fmla="*/ 0 h 8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42917" h="81587">
                  <a:moveTo>
                    <a:pt x="32616" y="0"/>
                  </a:moveTo>
                  <a:cubicBezTo>
                    <a:pt x="13046" y="0"/>
                    <a:pt x="0" y="13054"/>
                    <a:pt x="0" y="32635"/>
                  </a:cubicBezTo>
                  <a:cubicBezTo>
                    <a:pt x="0" y="52216"/>
                    <a:pt x="13046" y="65270"/>
                    <a:pt x="32616" y="65270"/>
                  </a:cubicBezTo>
                  <a:lnTo>
                    <a:pt x="2410302" y="81588"/>
                  </a:lnTo>
                  <a:cubicBezTo>
                    <a:pt x="2426609" y="81588"/>
                    <a:pt x="2442917" y="68534"/>
                    <a:pt x="2442917" y="48953"/>
                  </a:cubicBezTo>
                  <a:cubicBezTo>
                    <a:pt x="2442917" y="29372"/>
                    <a:pt x="2429871" y="16318"/>
                    <a:pt x="2410302" y="16318"/>
                  </a:cubicBezTo>
                  <a:lnTo>
                    <a:pt x="32616" y="0"/>
                  </a:lnTo>
                  <a:close/>
                </a:path>
              </a:pathLst>
            </a:custGeom>
            <a:solidFill>
              <a:schemeClr val="accent1"/>
            </a:solidFill>
            <a:ln w="32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78B842DE-56A0-41FE-B232-79FDACFAB328}"/>
                </a:ext>
              </a:extLst>
            </p:cNvPr>
            <p:cNvSpPr/>
            <p:nvPr/>
          </p:nvSpPr>
          <p:spPr>
            <a:xfrm>
              <a:off x="3327664" y="11686847"/>
              <a:ext cx="1255704" cy="81587"/>
            </a:xfrm>
            <a:custGeom>
              <a:avLst/>
              <a:gdLst>
                <a:gd name="connsiteX0" fmla="*/ 1223089 w 1255704"/>
                <a:gd name="connsiteY0" fmla="*/ 16318 h 81587"/>
                <a:gd name="connsiteX1" fmla="*/ 32616 w 1255704"/>
                <a:gd name="connsiteY1" fmla="*/ 0 h 81587"/>
                <a:gd name="connsiteX2" fmla="*/ 0 w 1255704"/>
                <a:gd name="connsiteY2" fmla="*/ 32635 h 81587"/>
                <a:gd name="connsiteX3" fmla="*/ 32616 w 1255704"/>
                <a:gd name="connsiteY3" fmla="*/ 65270 h 81587"/>
                <a:gd name="connsiteX4" fmla="*/ 1223089 w 1255704"/>
                <a:gd name="connsiteY4" fmla="*/ 81588 h 81587"/>
                <a:gd name="connsiteX5" fmla="*/ 1223089 w 1255704"/>
                <a:gd name="connsiteY5" fmla="*/ 81588 h 81587"/>
                <a:gd name="connsiteX6" fmla="*/ 1255705 w 1255704"/>
                <a:gd name="connsiteY6" fmla="*/ 48953 h 81587"/>
                <a:gd name="connsiteX7" fmla="*/ 1223089 w 1255704"/>
                <a:gd name="connsiteY7" fmla="*/ 16318 h 8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55704" h="81587">
                  <a:moveTo>
                    <a:pt x="1223089" y="16318"/>
                  </a:moveTo>
                  <a:lnTo>
                    <a:pt x="32616" y="0"/>
                  </a:lnTo>
                  <a:cubicBezTo>
                    <a:pt x="16308" y="0"/>
                    <a:pt x="0" y="13054"/>
                    <a:pt x="0" y="32635"/>
                  </a:cubicBezTo>
                  <a:cubicBezTo>
                    <a:pt x="0" y="52216"/>
                    <a:pt x="13046" y="65270"/>
                    <a:pt x="32616" y="65270"/>
                  </a:cubicBezTo>
                  <a:lnTo>
                    <a:pt x="1223089" y="81588"/>
                  </a:lnTo>
                  <a:lnTo>
                    <a:pt x="1223089" y="81588"/>
                  </a:lnTo>
                  <a:cubicBezTo>
                    <a:pt x="1239397" y="81588"/>
                    <a:pt x="1255705" y="68534"/>
                    <a:pt x="1255705" y="48953"/>
                  </a:cubicBezTo>
                  <a:cubicBezTo>
                    <a:pt x="1255705" y="32635"/>
                    <a:pt x="1242659" y="16318"/>
                    <a:pt x="1223089" y="16318"/>
                  </a:cubicBezTo>
                  <a:close/>
                </a:path>
              </a:pathLst>
            </a:custGeom>
            <a:solidFill>
              <a:schemeClr val="accent1"/>
            </a:solidFill>
            <a:ln w="32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3A3256A-E8EC-6E74-9D0D-ACE274E3B5D2}"/>
                </a:ext>
              </a:extLst>
            </p:cNvPr>
            <p:cNvSpPr/>
            <p:nvPr/>
          </p:nvSpPr>
          <p:spPr>
            <a:xfrm>
              <a:off x="2257868" y="11262592"/>
              <a:ext cx="32615" cy="32635"/>
            </a:xfrm>
            <a:custGeom>
              <a:avLst/>
              <a:gdLst>
                <a:gd name="connsiteX0" fmla="*/ 0 w 32615"/>
                <a:gd name="connsiteY0" fmla="*/ 0 h 32635"/>
                <a:gd name="connsiteX1" fmla="*/ 0 w 32615"/>
                <a:gd name="connsiteY1" fmla="*/ 0 h 32635"/>
                <a:gd name="connsiteX2" fmla="*/ 0 w 32615"/>
                <a:gd name="connsiteY2" fmla="*/ 0 h 32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615" h="3263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32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7036A6C-93B2-EBA6-48CD-C7C0B3480260}"/>
                </a:ext>
              </a:extLst>
            </p:cNvPr>
            <p:cNvSpPr/>
            <p:nvPr/>
          </p:nvSpPr>
          <p:spPr>
            <a:xfrm>
              <a:off x="1426817" y="11262592"/>
              <a:ext cx="1662103" cy="979050"/>
            </a:xfrm>
            <a:custGeom>
              <a:avLst/>
              <a:gdLst>
                <a:gd name="connsiteX0" fmla="*/ 831052 w 1662103"/>
                <a:gd name="connsiteY0" fmla="*/ 0 h 979050"/>
                <a:gd name="connsiteX1" fmla="*/ 97198 w 1662103"/>
                <a:gd name="connsiteY1" fmla="*/ 329614 h 979050"/>
                <a:gd name="connsiteX2" fmla="*/ 394001 w 1662103"/>
                <a:gd name="connsiteY2" fmla="*/ 979051 h 979050"/>
                <a:gd name="connsiteX3" fmla="*/ 1268103 w 1662103"/>
                <a:gd name="connsiteY3" fmla="*/ 979051 h 979050"/>
                <a:gd name="connsiteX4" fmla="*/ 1564906 w 1662103"/>
                <a:gd name="connsiteY4" fmla="*/ 329614 h 979050"/>
                <a:gd name="connsiteX5" fmla="*/ 831052 w 1662103"/>
                <a:gd name="connsiteY5" fmla="*/ 0 h 97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2103" h="979050">
                  <a:moveTo>
                    <a:pt x="831052" y="0"/>
                  </a:moveTo>
                  <a:cubicBezTo>
                    <a:pt x="537511" y="0"/>
                    <a:pt x="276585" y="127277"/>
                    <a:pt x="97198" y="329614"/>
                  </a:cubicBezTo>
                  <a:cubicBezTo>
                    <a:pt x="-124588" y="580903"/>
                    <a:pt x="58060" y="979051"/>
                    <a:pt x="394001" y="979051"/>
                  </a:cubicBezTo>
                  <a:lnTo>
                    <a:pt x="1268103" y="979051"/>
                  </a:lnTo>
                  <a:cubicBezTo>
                    <a:pt x="1604044" y="979051"/>
                    <a:pt x="1786692" y="580903"/>
                    <a:pt x="1564906" y="329614"/>
                  </a:cubicBezTo>
                  <a:cubicBezTo>
                    <a:pt x="1385519" y="127277"/>
                    <a:pt x="1124593" y="0"/>
                    <a:pt x="831052" y="0"/>
                  </a:cubicBezTo>
                  <a:close/>
                </a:path>
              </a:pathLst>
            </a:custGeom>
            <a:solidFill>
              <a:srgbClr val="000000"/>
            </a:solidFill>
            <a:ln w="32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7218579-A114-1F08-2387-BA33A34821F7}"/>
                </a:ext>
              </a:extLst>
            </p:cNvPr>
            <p:cNvSpPr/>
            <p:nvPr/>
          </p:nvSpPr>
          <p:spPr>
            <a:xfrm rot="-2700000">
              <a:off x="1859850" y="10404870"/>
              <a:ext cx="795815" cy="796287"/>
            </a:xfrm>
            <a:custGeom>
              <a:avLst/>
              <a:gdLst>
                <a:gd name="connsiteX0" fmla="*/ 795816 w 795815"/>
                <a:gd name="connsiteY0" fmla="*/ 398144 h 796287"/>
                <a:gd name="connsiteX1" fmla="*/ 397908 w 795815"/>
                <a:gd name="connsiteY1" fmla="*/ 796287 h 796287"/>
                <a:gd name="connsiteX2" fmla="*/ 0 w 795815"/>
                <a:gd name="connsiteY2" fmla="*/ 398144 h 796287"/>
                <a:gd name="connsiteX3" fmla="*/ 397908 w 795815"/>
                <a:gd name="connsiteY3" fmla="*/ 0 h 796287"/>
                <a:gd name="connsiteX4" fmla="*/ 795816 w 795815"/>
                <a:gd name="connsiteY4" fmla="*/ 398144 h 79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5815" h="796287">
                  <a:moveTo>
                    <a:pt x="795816" y="398144"/>
                  </a:moveTo>
                  <a:cubicBezTo>
                    <a:pt x="795816" y="618032"/>
                    <a:pt x="617666" y="796287"/>
                    <a:pt x="397908" y="796287"/>
                  </a:cubicBezTo>
                  <a:cubicBezTo>
                    <a:pt x="178149" y="796287"/>
                    <a:pt x="0" y="618032"/>
                    <a:pt x="0" y="398144"/>
                  </a:cubicBezTo>
                  <a:cubicBezTo>
                    <a:pt x="0" y="178255"/>
                    <a:pt x="178149" y="0"/>
                    <a:pt x="397908" y="0"/>
                  </a:cubicBezTo>
                  <a:cubicBezTo>
                    <a:pt x="617666" y="0"/>
                    <a:pt x="795816" y="178255"/>
                    <a:pt x="795816" y="398144"/>
                  </a:cubicBezTo>
                  <a:close/>
                </a:path>
              </a:pathLst>
            </a:custGeom>
            <a:solidFill>
              <a:srgbClr val="000000"/>
            </a:solidFill>
            <a:ln w="32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523CFD-E33E-221D-1BFC-E4A116F0F523}"/>
                </a:ext>
              </a:extLst>
            </p:cNvPr>
            <p:cNvSpPr/>
            <p:nvPr/>
          </p:nvSpPr>
          <p:spPr>
            <a:xfrm>
              <a:off x="4580107" y="11887409"/>
              <a:ext cx="1308044" cy="628368"/>
            </a:xfrm>
            <a:custGeom>
              <a:avLst/>
              <a:gdLst>
                <a:gd name="connsiteX0" fmla="*/ 1112196 w 1308044"/>
                <a:gd name="connsiteY0" fmla="*/ 406450 h 628368"/>
                <a:gd name="connsiteX1" fmla="*/ 1112196 w 1308044"/>
                <a:gd name="connsiteY1" fmla="*/ 406450 h 628368"/>
                <a:gd name="connsiteX2" fmla="*/ 1210043 w 1308044"/>
                <a:gd name="connsiteY2" fmla="*/ 210640 h 628368"/>
                <a:gd name="connsiteX3" fmla="*/ 1128504 w 1308044"/>
                <a:gd name="connsiteY3" fmla="*/ 21357 h 628368"/>
                <a:gd name="connsiteX4" fmla="*/ 939332 w 1308044"/>
                <a:gd name="connsiteY4" fmla="*/ 47465 h 628368"/>
                <a:gd name="connsiteX5" fmla="*/ 896932 w 1308044"/>
                <a:gd name="connsiteY5" fmla="*/ 164951 h 628368"/>
                <a:gd name="connsiteX6" fmla="*/ 1024133 w 1308044"/>
                <a:gd name="connsiteY6" fmla="*/ 406450 h 628368"/>
                <a:gd name="connsiteX7" fmla="*/ 929548 w 1308044"/>
                <a:gd name="connsiteY7" fmla="*/ 445612 h 628368"/>
                <a:gd name="connsiteX8" fmla="*/ 805608 w 1308044"/>
                <a:gd name="connsiteY8" fmla="*/ 331389 h 628368"/>
                <a:gd name="connsiteX9" fmla="*/ 730592 w 1308044"/>
                <a:gd name="connsiteY9" fmla="*/ 285701 h 628368"/>
                <a:gd name="connsiteX10" fmla="*/ 730592 w 1308044"/>
                <a:gd name="connsiteY10" fmla="*/ 285701 h 628368"/>
                <a:gd name="connsiteX11" fmla="*/ 655576 w 1308044"/>
                <a:gd name="connsiteY11" fmla="*/ 331389 h 628368"/>
                <a:gd name="connsiteX12" fmla="*/ 580560 w 1308044"/>
                <a:gd name="connsiteY12" fmla="*/ 406450 h 628368"/>
                <a:gd name="connsiteX13" fmla="*/ 492497 w 1308044"/>
                <a:gd name="connsiteY13" fmla="*/ 288964 h 628368"/>
                <a:gd name="connsiteX14" fmla="*/ 414220 w 1308044"/>
                <a:gd name="connsiteY14" fmla="*/ 230221 h 628368"/>
                <a:gd name="connsiteX15" fmla="*/ 326157 w 1308044"/>
                <a:gd name="connsiteY15" fmla="*/ 272646 h 628368"/>
                <a:gd name="connsiteX16" fmla="*/ 32616 w 1308044"/>
                <a:gd name="connsiteY16" fmla="*/ 474984 h 628368"/>
                <a:gd name="connsiteX17" fmla="*/ 0 w 1308044"/>
                <a:gd name="connsiteY17" fmla="*/ 507619 h 628368"/>
                <a:gd name="connsiteX18" fmla="*/ 32616 w 1308044"/>
                <a:gd name="connsiteY18" fmla="*/ 540254 h 628368"/>
                <a:gd name="connsiteX19" fmla="*/ 381604 w 1308044"/>
                <a:gd name="connsiteY19" fmla="*/ 305282 h 628368"/>
                <a:gd name="connsiteX20" fmla="*/ 407697 w 1308044"/>
                <a:gd name="connsiteY20" fmla="*/ 292227 h 628368"/>
                <a:gd name="connsiteX21" fmla="*/ 430528 w 1308044"/>
                <a:gd name="connsiteY21" fmla="*/ 308545 h 628368"/>
                <a:gd name="connsiteX22" fmla="*/ 574037 w 1308044"/>
                <a:gd name="connsiteY22" fmla="*/ 465193 h 628368"/>
                <a:gd name="connsiteX23" fmla="*/ 707761 w 1308044"/>
                <a:gd name="connsiteY23" fmla="*/ 354234 h 628368"/>
                <a:gd name="connsiteX24" fmla="*/ 724069 w 1308044"/>
                <a:gd name="connsiteY24" fmla="*/ 344443 h 628368"/>
                <a:gd name="connsiteX25" fmla="*/ 743638 w 1308044"/>
                <a:gd name="connsiteY25" fmla="*/ 357498 h 628368"/>
                <a:gd name="connsiteX26" fmla="*/ 916502 w 1308044"/>
                <a:gd name="connsiteY26" fmla="*/ 504355 h 628368"/>
                <a:gd name="connsiteX27" fmla="*/ 1063272 w 1308044"/>
                <a:gd name="connsiteY27" fmla="*/ 448876 h 628368"/>
                <a:gd name="connsiteX28" fmla="*/ 1255705 w 1308044"/>
                <a:gd name="connsiteY28" fmla="*/ 621841 h 628368"/>
                <a:gd name="connsiteX29" fmla="*/ 1275274 w 1308044"/>
                <a:gd name="connsiteY29" fmla="*/ 628368 h 628368"/>
                <a:gd name="connsiteX30" fmla="*/ 1301367 w 1308044"/>
                <a:gd name="connsiteY30" fmla="*/ 615314 h 628368"/>
                <a:gd name="connsiteX31" fmla="*/ 1294844 w 1308044"/>
                <a:gd name="connsiteY31" fmla="*/ 569625 h 628368"/>
                <a:gd name="connsiteX32" fmla="*/ 1112196 w 1308044"/>
                <a:gd name="connsiteY32" fmla="*/ 406450 h 628368"/>
                <a:gd name="connsiteX33" fmla="*/ 1066534 w 1308044"/>
                <a:gd name="connsiteY33" fmla="*/ 354234 h 628368"/>
                <a:gd name="connsiteX34" fmla="*/ 958902 w 1308044"/>
                <a:gd name="connsiteY34" fmla="*/ 158424 h 628368"/>
                <a:gd name="connsiteX35" fmla="*/ 984995 w 1308044"/>
                <a:gd name="connsiteY35" fmla="*/ 89890 h 628368"/>
                <a:gd name="connsiteX36" fmla="*/ 1046964 w 1308044"/>
                <a:gd name="connsiteY36" fmla="*/ 60519 h 628368"/>
                <a:gd name="connsiteX37" fmla="*/ 1095888 w 1308044"/>
                <a:gd name="connsiteY37" fmla="*/ 73573 h 628368"/>
                <a:gd name="connsiteX38" fmla="*/ 1144812 w 1308044"/>
                <a:gd name="connsiteY38" fmla="*/ 187795 h 628368"/>
                <a:gd name="connsiteX39" fmla="*/ 1066534 w 1308044"/>
                <a:gd name="connsiteY39" fmla="*/ 354234 h 628368"/>
                <a:gd name="connsiteX40" fmla="*/ 1066534 w 1308044"/>
                <a:gd name="connsiteY40" fmla="*/ 354234 h 62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308044" h="628368">
                  <a:moveTo>
                    <a:pt x="1112196" y="406450"/>
                  </a:moveTo>
                  <a:lnTo>
                    <a:pt x="1112196" y="406450"/>
                  </a:lnTo>
                  <a:cubicBezTo>
                    <a:pt x="1135027" y="373815"/>
                    <a:pt x="1187212" y="292227"/>
                    <a:pt x="1210043" y="210640"/>
                  </a:cubicBezTo>
                  <a:cubicBezTo>
                    <a:pt x="1232874" y="125789"/>
                    <a:pt x="1183950" y="53992"/>
                    <a:pt x="1128504" y="21357"/>
                  </a:cubicBezTo>
                  <a:cubicBezTo>
                    <a:pt x="1063272" y="-14542"/>
                    <a:pt x="991518" y="-4751"/>
                    <a:pt x="939332" y="47465"/>
                  </a:cubicBezTo>
                  <a:cubicBezTo>
                    <a:pt x="909978" y="80100"/>
                    <a:pt x="893671" y="119262"/>
                    <a:pt x="896932" y="164951"/>
                  </a:cubicBezTo>
                  <a:cubicBezTo>
                    <a:pt x="900194" y="233484"/>
                    <a:pt x="942594" y="315072"/>
                    <a:pt x="1024133" y="406450"/>
                  </a:cubicBezTo>
                  <a:cubicBezTo>
                    <a:pt x="991518" y="435822"/>
                    <a:pt x="958902" y="448876"/>
                    <a:pt x="929548" y="445612"/>
                  </a:cubicBezTo>
                  <a:cubicBezTo>
                    <a:pt x="877363" y="439085"/>
                    <a:pt x="834962" y="380342"/>
                    <a:pt x="805608" y="331389"/>
                  </a:cubicBezTo>
                  <a:cubicBezTo>
                    <a:pt x="789300" y="305282"/>
                    <a:pt x="759946" y="285701"/>
                    <a:pt x="730592" y="285701"/>
                  </a:cubicBezTo>
                  <a:lnTo>
                    <a:pt x="730592" y="285701"/>
                  </a:lnTo>
                  <a:cubicBezTo>
                    <a:pt x="697976" y="285701"/>
                    <a:pt x="671884" y="302018"/>
                    <a:pt x="655576" y="331389"/>
                  </a:cubicBezTo>
                  <a:cubicBezTo>
                    <a:pt x="629483" y="380342"/>
                    <a:pt x="600129" y="409714"/>
                    <a:pt x="580560" y="406450"/>
                  </a:cubicBezTo>
                  <a:cubicBezTo>
                    <a:pt x="570775" y="406450"/>
                    <a:pt x="538160" y="396659"/>
                    <a:pt x="492497" y="288964"/>
                  </a:cubicBezTo>
                  <a:cubicBezTo>
                    <a:pt x="479451" y="256329"/>
                    <a:pt x="450097" y="233484"/>
                    <a:pt x="414220" y="230221"/>
                  </a:cubicBezTo>
                  <a:cubicBezTo>
                    <a:pt x="378342" y="226957"/>
                    <a:pt x="345727" y="243275"/>
                    <a:pt x="326157" y="272646"/>
                  </a:cubicBezTo>
                  <a:cubicBezTo>
                    <a:pt x="202218" y="465193"/>
                    <a:pt x="39139" y="474984"/>
                    <a:pt x="32616" y="474984"/>
                  </a:cubicBezTo>
                  <a:cubicBezTo>
                    <a:pt x="16308" y="474984"/>
                    <a:pt x="0" y="491301"/>
                    <a:pt x="0" y="507619"/>
                  </a:cubicBezTo>
                  <a:cubicBezTo>
                    <a:pt x="0" y="527200"/>
                    <a:pt x="16308" y="540254"/>
                    <a:pt x="32616" y="540254"/>
                  </a:cubicBezTo>
                  <a:cubicBezTo>
                    <a:pt x="42401" y="540254"/>
                    <a:pt x="238095" y="530463"/>
                    <a:pt x="381604" y="305282"/>
                  </a:cubicBezTo>
                  <a:cubicBezTo>
                    <a:pt x="391389" y="292227"/>
                    <a:pt x="404435" y="292227"/>
                    <a:pt x="407697" y="292227"/>
                  </a:cubicBezTo>
                  <a:cubicBezTo>
                    <a:pt x="414220" y="292227"/>
                    <a:pt x="424005" y="295491"/>
                    <a:pt x="430528" y="308545"/>
                  </a:cubicBezTo>
                  <a:cubicBezTo>
                    <a:pt x="472928" y="412977"/>
                    <a:pt x="521852" y="461930"/>
                    <a:pt x="574037" y="465193"/>
                  </a:cubicBezTo>
                  <a:cubicBezTo>
                    <a:pt x="622960" y="468457"/>
                    <a:pt x="665361" y="432558"/>
                    <a:pt x="707761" y="354234"/>
                  </a:cubicBezTo>
                  <a:cubicBezTo>
                    <a:pt x="711022" y="344443"/>
                    <a:pt x="720807" y="344443"/>
                    <a:pt x="724069" y="344443"/>
                  </a:cubicBezTo>
                  <a:cubicBezTo>
                    <a:pt x="727330" y="344443"/>
                    <a:pt x="737115" y="344443"/>
                    <a:pt x="743638" y="357498"/>
                  </a:cubicBezTo>
                  <a:cubicBezTo>
                    <a:pt x="792562" y="445612"/>
                    <a:pt x="851270" y="494565"/>
                    <a:pt x="916502" y="504355"/>
                  </a:cubicBezTo>
                  <a:cubicBezTo>
                    <a:pt x="965425" y="510882"/>
                    <a:pt x="1014349" y="491301"/>
                    <a:pt x="1063272" y="448876"/>
                  </a:cubicBezTo>
                  <a:cubicBezTo>
                    <a:pt x="1115458" y="501092"/>
                    <a:pt x="1180689" y="559835"/>
                    <a:pt x="1255705" y="621841"/>
                  </a:cubicBezTo>
                  <a:cubicBezTo>
                    <a:pt x="1262228" y="628368"/>
                    <a:pt x="1268751" y="628368"/>
                    <a:pt x="1275274" y="628368"/>
                  </a:cubicBezTo>
                  <a:cubicBezTo>
                    <a:pt x="1285059" y="628368"/>
                    <a:pt x="1294844" y="625105"/>
                    <a:pt x="1301367" y="615314"/>
                  </a:cubicBezTo>
                  <a:cubicBezTo>
                    <a:pt x="1311152" y="602260"/>
                    <a:pt x="1311152" y="579416"/>
                    <a:pt x="1294844" y="569625"/>
                  </a:cubicBezTo>
                  <a:cubicBezTo>
                    <a:pt x="1219828" y="510882"/>
                    <a:pt x="1157858" y="455403"/>
                    <a:pt x="1112196" y="406450"/>
                  </a:cubicBezTo>
                  <a:close/>
                  <a:moveTo>
                    <a:pt x="1066534" y="354234"/>
                  </a:moveTo>
                  <a:cubicBezTo>
                    <a:pt x="984995" y="262856"/>
                    <a:pt x="962164" y="197586"/>
                    <a:pt x="958902" y="158424"/>
                  </a:cubicBezTo>
                  <a:cubicBezTo>
                    <a:pt x="955640" y="132316"/>
                    <a:pt x="965425" y="109471"/>
                    <a:pt x="984995" y="89890"/>
                  </a:cubicBezTo>
                  <a:cubicBezTo>
                    <a:pt x="1004564" y="70309"/>
                    <a:pt x="1027395" y="60519"/>
                    <a:pt x="1046964" y="60519"/>
                  </a:cubicBezTo>
                  <a:cubicBezTo>
                    <a:pt x="1063272" y="60519"/>
                    <a:pt x="1079580" y="67046"/>
                    <a:pt x="1095888" y="73573"/>
                  </a:cubicBezTo>
                  <a:cubicBezTo>
                    <a:pt x="1131765" y="93154"/>
                    <a:pt x="1157858" y="135579"/>
                    <a:pt x="1144812" y="187795"/>
                  </a:cubicBezTo>
                  <a:cubicBezTo>
                    <a:pt x="1128504" y="256329"/>
                    <a:pt x="1089365" y="321599"/>
                    <a:pt x="1066534" y="354234"/>
                  </a:cubicBezTo>
                  <a:lnTo>
                    <a:pt x="1066534" y="354234"/>
                  </a:lnTo>
                  <a:close/>
                </a:path>
              </a:pathLst>
            </a:custGeom>
            <a:solidFill>
              <a:srgbClr val="000000"/>
            </a:solidFill>
            <a:ln w="32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1376419D-DD73-63E4-77B4-8D57DA3E5CD0}"/>
                </a:ext>
              </a:extLst>
            </p:cNvPr>
            <p:cNvSpPr/>
            <p:nvPr/>
          </p:nvSpPr>
          <p:spPr>
            <a:xfrm>
              <a:off x="728192" y="8932451"/>
              <a:ext cx="6588374" cy="4007582"/>
            </a:xfrm>
            <a:custGeom>
              <a:avLst/>
              <a:gdLst>
                <a:gd name="connsiteX0" fmla="*/ 5681657 w 6588374"/>
                <a:gd name="connsiteY0" fmla="*/ 0 h 4007582"/>
                <a:gd name="connsiteX1" fmla="*/ 4781464 w 6588374"/>
                <a:gd name="connsiteY1" fmla="*/ 773450 h 4007582"/>
                <a:gd name="connsiteX2" fmla="*/ 466405 w 6588374"/>
                <a:gd name="connsiteY2" fmla="*/ 773450 h 4007582"/>
                <a:gd name="connsiteX3" fmla="*/ 0 w 6588374"/>
                <a:gd name="connsiteY3" fmla="*/ 1240131 h 4007582"/>
                <a:gd name="connsiteX4" fmla="*/ 0 w 6588374"/>
                <a:gd name="connsiteY4" fmla="*/ 3540901 h 4007582"/>
                <a:gd name="connsiteX5" fmla="*/ 466405 w 6588374"/>
                <a:gd name="connsiteY5" fmla="*/ 4007582 h 4007582"/>
                <a:gd name="connsiteX6" fmla="*/ 5371808 w 6588374"/>
                <a:gd name="connsiteY6" fmla="*/ 4007582 h 4007582"/>
                <a:gd name="connsiteX7" fmla="*/ 5838213 w 6588374"/>
                <a:gd name="connsiteY7" fmla="*/ 3540901 h 4007582"/>
                <a:gd name="connsiteX8" fmla="*/ 5838213 w 6588374"/>
                <a:gd name="connsiteY8" fmla="*/ 1804717 h 4007582"/>
                <a:gd name="connsiteX9" fmla="*/ 6588374 w 6588374"/>
                <a:gd name="connsiteY9" fmla="*/ 910517 h 4007582"/>
                <a:gd name="connsiteX10" fmla="*/ 5681657 w 6588374"/>
                <a:gd name="connsiteY10" fmla="*/ 0 h 4007582"/>
                <a:gd name="connsiteX11" fmla="*/ 5772981 w 6588374"/>
                <a:gd name="connsiteY11" fmla="*/ 3544165 h 4007582"/>
                <a:gd name="connsiteX12" fmla="*/ 5772981 w 6588374"/>
                <a:gd name="connsiteY12" fmla="*/ 3544165 h 4007582"/>
                <a:gd name="connsiteX13" fmla="*/ 5371808 w 6588374"/>
                <a:gd name="connsiteY13" fmla="*/ 3945576 h 4007582"/>
                <a:gd name="connsiteX14" fmla="*/ 466405 w 6588374"/>
                <a:gd name="connsiteY14" fmla="*/ 3945576 h 4007582"/>
                <a:gd name="connsiteX15" fmla="*/ 65231 w 6588374"/>
                <a:gd name="connsiteY15" fmla="*/ 3544165 h 4007582"/>
                <a:gd name="connsiteX16" fmla="*/ 65231 w 6588374"/>
                <a:gd name="connsiteY16" fmla="*/ 1240131 h 4007582"/>
                <a:gd name="connsiteX17" fmla="*/ 466405 w 6588374"/>
                <a:gd name="connsiteY17" fmla="*/ 838720 h 4007582"/>
                <a:gd name="connsiteX18" fmla="*/ 4774940 w 6588374"/>
                <a:gd name="connsiteY18" fmla="*/ 838720 h 4007582"/>
                <a:gd name="connsiteX19" fmla="*/ 4771679 w 6588374"/>
                <a:gd name="connsiteY19" fmla="*/ 910517 h 4007582"/>
                <a:gd name="connsiteX20" fmla="*/ 5681657 w 6588374"/>
                <a:gd name="connsiteY20" fmla="*/ 1821035 h 4007582"/>
                <a:gd name="connsiteX21" fmla="*/ 5776243 w 6588374"/>
                <a:gd name="connsiteY21" fmla="*/ 1814508 h 4007582"/>
                <a:gd name="connsiteX22" fmla="*/ 5776243 w 6588374"/>
                <a:gd name="connsiteY22" fmla="*/ 3544165 h 4007582"/>
                <a:gd name="connsiteX23" fmla="*/ 5838213 w 6588374"/>
                <a:gd name="connsiteY23" fmla="*/ 1739447 h 4007582"/>
                <a:gd name="connsiteX24" fmla="*/ 5838213 w 6588374"/>
                <a:gd name="connsiteY24" fmla="*/ 1739447 h 4007582"/>
                <a:gd name="connsiteX25" fmla="*/ 5772981 w 6588374"/>
                <a:gd name="connsiteY25" fmla="*/ 1749238 h 4007582"/>
                <a:gd name="connsiteX26" fmla="*/ 5678396 w 6588374"/>
                <a:gd name="connsiteY26" fmla="*/ 1755765 h 4007582"/>
                <a:gd name="connsiteX27" fmla="*/ 4833649 w 6588374"/>
                <a:gd name="connsiteY27" fmla="*/ 910517 h 4007582"/>
                <a:gd name="connsiteX28" fmla="*/ 4836911 w 6588374"/>
                <a:gd name="connsiteY28" fmla="*/ 838720 h 4007582"/>
                <a:gd name="connsiteX29" fmla="*/ 4843434 w 6588374"/>
                <a:gd name="connsiteY29" fmla="*/ 773450 h 4007582"/>
                <a:gd name="connsiteX30" fmla="*/ 5675134 w 6588374"/>
                <a:gd name="connsiteY30" fmla="*/ 65270 h 4007582"/>
                <a:gd name="connsiteX31" fmla="*/ 6523143 w 6588374"/>
                <a:gd name="connsiteY31" fmla="*/ 910517 h 4007582"/>
                <a:gd name="connsiteX32" fmla="*/ 5838213 w 6588374"/>
                <a:gd name="connsiteY32" fmla="*/ 1739447 h 400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588374" h="4007582">
                  <a:moveTo>
                    <a:pt x="5681657" y="0"/>
                  </a:moveTo>
                  <a:cubicBezTo>
                    <a:pt x="5225037" y="0"/>
                    <a:pt x="4846695" y="336141"/>
                    <a:pt x="4781464" y="773450"/>
                  </a:cubicBezTo>
                  <a:lnTo>
                    <a:pt x="466405" y="773450"/>
                  </a:lnTo>
                  <a:cubicBezTo>
                    <a:pt x="208741" y="773450"/>
                    <a:pt x="0" y="982315"/>
                    <a:pt x="0" y="1240131"/>
                  </a:cubicBezTo>
                  <a:lnTo>
                    <a:pt x="0" y="3540901"/>
                  </a:lnTo>
                  <a:cubicBezTo>
                    <a:pt x="0" y="3798718"/>
                    <a:pt x="208741" y="4007582"/>
                    <a:pt x="466405" y="4007582"/>
                  </a:cubicBezTo>
                  <a:lnTo>
                    <a:pt x="5371808" y="4007582"/>
                  </a:lnTo>
                  <a:cubicBezTo>
                    <a:pt x="5629472" y="4007582"/>
                    <a:pt x="5838213" y="3798718"/>
                    <a:pt x="5838213" y="3540901"/>
                  </a:cubicBezTo>
                  <a:lnTo>
                    <a:pt x="5838213" y="1804717"/>
                  </a:lnTo>
                  <a:cubicBezTo>
                    <a:pt x="6262217" y="1729657"/>
                    <a:pt x="6588374" y="1357617"/>
                    <a:pt x="6588374" y="910517"/>
                  </a:cubicBezTo>
                  <a:cubicBezTo>
                    <a:pt x="6588374" y="407938"/>
                    <a:pt x="6180678" y="0"/>
                    <a:pt x="5681657" y="0"/>
                  </a:cubicBezTo>
                  <a:close/>
                  <a:moveTo>
                    <a:pt x="5772981" y="3544165"/>
                  </a:moveTo>
                  <a:lnTo>
                    <a:pt x="5772981" y="3544165"/>
                  </a:lnTo>
                  <a:cubicBezTo>
                    <a:pt x="5772981" y="3766083"/>
                    <a:pt x="5593595" y="3945576"/>
                    <a:pt x="5371808" y="3945576"/>
                  </a:cubicBezTo>
                  <a:lnTo>
                    <a:pt x="466405" y="3945576"/>
                  </a:lnTo>
                  <a:cubicBezTo>
                    <a:pt x="244618" y="3945576"/>
                    <a:pt x="65231" y="3766083"/>
                    <a:pt x="65231" y="3544165"/>
                  </a:cubicBezTo>
                  <a:lnTo>
                    <a:pt x="65231" y="1240131"/>
                  </a:lnTo>
                  <a:cubicBezTo>
                    <a:pt x="65231" y="1018213"/>
                    <a:pt x="244618" y="838720"/>
                    <a:pt x="466405" y="838720"/>
                  </a:cubicBezTo>
                  <a:lnTo>
                    <a:pt x="4774940" y="838720"/>
                  </a:lnTo>
                  <a:cubicBezTo>
                    <a:pt x="4771679" y="861565"/>
                    <a:pt x="4771679" y="884409"/>
                    <a:pt x="4771679" y="910517"/>
                  </a:cubicBezTo>
                  <a:cubicBezTo>
                    <a:pt x="4771679" y="1413097"/>
                    <a:pt x="5179376" y="1821035"/>
                    <a:pt x="5681657" y="1821035"/>
                  </a:cubicBezTo>
                  <a:cubicBezTo>
                    <a:pt x="5714273" y="1821035"/>
                    <a:pt x="5743627" y="1817771"/>
                    <a:pt x="5776243" y="1814508"/>
                  </a:cubicBezTo>
                  <a:lnTo>
                    <a:pt x="5776243" y="3544165"/>
                  </a:lnTo>
                  <a:close/>
                  <a:moveTo>
                    <a:pt x="5838213" y="1739447"/>
                  </a:moveTo>
                  <a:lnTo>
                    <a:pt x="5838213" y="1739447"/>
                  </a:lnTo>
                  <a:cubicBezTo>
                    <a:pt x="5815382" y="1742711"/>
                    <a:pt x="5795812" y="1745974"/>
                    <a:pt x="5772981" y="1749238"/>
                  </a:cubicBezTo>
                  <a:cubicBezTo>
                    <a:pt x="5740366" y="1752501"/>
                    <a:pt x="5711012" y="1755765"/>
                    <a:pt x="5678396" y="1755765"/>
                  </a:cubicBezTo>
                  <a:cubicBezTo>
                    <a:pt x="5211991" y="1755765"/>
                    <a:pt x="4833649" y="1377198"/>
                    <a:pt x="4833649" y="910517"/>
                  </a:cubicBezTo>
                  <a:cubicBezTo>
                    <a:pt x="4833649" y="887673"/>
                    <a:pt x="4833649" y="861565"/>
                    <a:pt x="4836911" y="838720"/>
                  </a:cubicBezTo>
                  <a:cubicBezTo>
                    <a:pt x="4840172" y="815876"/>
                    <a:pt x="4840172" y="796295"/>
                    <a:pt x="4843434" y="773450"/>
                  </a:cubicBezTo>
                  <a:cubicBezTo>
                    <a:pt x="4908665" y="372039"/>
                    <a:pt x="5257653" y="65270"/>
                    <a:pt x="5675134" y="65270"/>
                  </a:cubicBezTo>
                  <a:cubicBezTo>
                    <a:pt x="6144800" y="65270"/>
                    <a:pt x="6523143" y="443836"/>
                    <a:pt x="6523143" y="910517"/>
                  </a:cubicBezTo>
                  <a:cubicBezTo>
                    <a:pt x="6523143" y="1321719"/>
                    <a:pt x="6229601" y="1664387"/>
                    <a:pt x="5838213" y="1739447"/>
                  </a:cubicBezTo>
                  <a:close/>
                </a:path>
              </a:pathLst>
            </a:custGeom>
            <a:solidFill>
              <a:schemeClr val="tx2"/>
            </a:solidFill>
            <a:ln w="32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612C9D99-327A-6DDB-27FA-9CD9B4F78083}"/>
                </a:ext>
              </a:extLst>
            </p:cNvPr>
            <p:cNvSpPr/>
            <p:nvPr/>
          </p:nvSpPr>
          <p:spPr>
            <a:xfrm>
              <a:off x="5949152" y="9435030"/>
              <a:ext cx="921074" cy="939888"/>
            </a:xfrm>
            <a:custGeom>
              <a:avLst/>
              <a:gdLst>
                <a:gd name="connsiteX0" fmla="*/ 917317 w 921074"/>
                <a:gd name="connsiteY0" fmla="*/ 114223 h 939888"/>
                <a:gd name="connsiteX1" fmla="*/ 917317 w 921074"/>
                <a:gd name="connsiteY1" fmla="*/ 114223 h 939888"/>
                <a:gd name="connsiteX2" fmla="*/ 467220 w 921074"/>
                <a:gd name="connsiteY2" fmla="*/ 0 h 939888"/>
                <a:gd name="connsiteX3" fmla="*/ 463959 w 921074"/>
                <a:gd name="connsiteY3" fmla="*/ 0 h 939888"/>
                <a:gd name="connsiteX4" fmla="*/ 457436 w 921074"/>
                <a:gd name="connsiteY4" fmla="*/ 0 h 939888"/>
                <a:gd name="connsiteX5" fmla="*/ 450912 w 921074"/>
                <a:gd name="connsiteY5" fmla="*/ 0 h 939888"/>
                <a:gd name="connsiteX6" fmla="*/ 450912 w 921074"/>
                <a:gd name="connsiteY6" fmla="*/ 0 h 939888"/>
                <a:gd name="connsiteX7" fmla="*/ 816 w 921074"/>
                <a:gd name="connsiteY7" fmla="*/ 114223 h 939888"/>
                <a:gd name="connsiteX8" fmla="*/ 816 w 921074"/>
                <a:gd name="connsiteY8" fmla="*/ 137067 h 939888"/>
                <a:gd name="connsiteX9" fmla="*/ 4077 w 921074"/>
                <a:gd name="connsiteY9" fmla="*/ 267607 h 939888"/>
                <a:gd name="connsiteX10" fmla="*/ 10600 w 921074"/>
                <a:gd name="connsiteY10" fmla="*/ 332877 h 939888"/>
                <a:gd name="connsiteX11" fmla="*/ 457436 w 921074"/>
                <a:gd name="connsiteY11" fmla="*/ 939889 h 939888"/>
                <a:gd name="connsiteX12" fmla="*/ 460697 w 921074"/>
                <a:gd name="connsiteY12" fmla="*/ 939889 h 939888"/>
                <a:gd name="connsiteX13" fmla="*/ 463959 w 921074"/>
                <a:gd name="connsiteY13" fmla="*/ 939889 h 939888"/>
                <a:gd name="connsiteX14" fmla="*/ 555283 w 921074"/>
                <a:gd name="connsiteY14" fmla="*/ 920308 h 939888"/>
                <a:gd name="connsiteX15" fmla="*/ 620514 w 921074"/>
                <a:gd name="connsiteY15" fmla="*/ 894200 h 939888"/>
                <a:gd name="connsiteX16" fmla="*/ 920579 w 921074"/>
                <a:gd name="connsiteY16" fmla="*/ 133804 h 939888"/>
                <a:gd name="connsiteX17" fmla="*/ 917317 w 921074"/>
                <a:gd name="connsiteY17" fmla="*/ 114223 h 939888"/>
                <a:gd name="connsiteX18" fmla="*/ 617252 w 921074"/>
                <a:gd name="connsiteY18" fmla="*/ 822403 h 939888"/>
                <a:gd name="connsiteX19" fmla="*/ 617252 w 921074"/>
                <a:gd name="connsiteY19" fmla="*/ 822403 h 939888"/>
                <a:gd name="connsiteX20" fmla="*/ 552021 w 921074"/>
                <a:gd name="connsiteY20" fmla="*/ 858301 h 939888"/>
                <a:gd name="connsiteX21" fmla="*/ 457436 w 921074"/>
                <a:gd name="connsiteY21" fmla="*/ 881146 h 939888"/>
                <a:gd name="connsiteX22" fmla="*/ 72570 w 921074"/>
                <a:gd name="connsiteY22" fmla="*/ 339404 h 939888"/>
                <a:gd name="connsiteX23" fmla="*/ 66047 w 921074"/>
                <a:gd name="connsiteY23" fmla="*/ 274134 h 939888"/>
                <a:gd name="connsiteX24" fmla="*/ 62785 w 921074"/>
                <a:gd name="connsiteY24" fmla="*/ 169702 h 939888"/>
                <a:gd name="connsiteX25" fmla="*/ 457436 w 921074"/>
                <a:gd name="connsiteY25" fmla="*/ 68534 h 939888"/>
                <a:gd name="connsiteX26" fmla="*/ 852085 w 921074"/>
                <a:gd name="connsiteY26" fmla="*/ 169702 h 939888"/>
                <a:gd name="connsiteX27" fmla="*/ 617252 w 921074"/>
                <a:gd name="connsiteY27" fmla="*/ 822403 h 93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21074" h="939888">
                  <a:moveTo>
                    <a:pt x="917317" y="114223"/>
                  </a:moveTo>
                  <a:lnTo>
                    <a:pt x="917317" y="114223"/>
                  </a:lnTo>
                  <a:lnTo>
                    <a:pt x="467220" y="0"/>
                  </a:lnTo>
                  <a:cubicBezTo>
                    <a:pt x="467220" y="0"/>
                    <a:pt x="467220" y="0"/>
                    <a:pt x="463959" y="0"/>
                  </a:cubicBezTo>
                  <a:cubicBezTo>
                    <a:pt x="460697" y="0"/>
                    <a:pt x="460697" y="0"/>
                    <a:pt x="457436" y="0"/>
                  </a:cubicBezTo>
                  <a:cubicBezTo>
                    <a:pt x="454174" y="0"/>
                    <a:pt x="454174" y="0"/>
                    <a:pt x="450912" y="0"/>
                  </a:cubicBezTo>
                  <a:cubicBezTo>
                    <a:pt x="450912" y="0"/>
                    <a:pt x="450912" y="0"/>
                    <a:pt x="450912" y="0"/>
                  </a:cubicBezTo>
                  <a:lnTo>
                    <a:pt x="816" y="114223"/>
                  </a:lnTo>
                  <a:lnTo>
                    <a:pt x="816" y="137067"/>
                  </a:lnTo>
                  <a:cubicBezTo>
                    <a:pt x="816" y="143594"/>
                    <a:pt x="-2446" y="195810"/>
                    <a:pt x="4077" y="267607"/>
                  </a:cubicBezTo>
                  <a:cubicBezTo>
                    <a:pt x="4077" y="287188"/>
                    <a:pt x="7339" y="310033"/>
                    <a:pt x="10600" y="332877"/>
                  </a:cubicBezTo>
                  <a:cubicBezTo>
                    <a:pt x="33431" y="561323"/>
                    <a:pt x="124755" y="907254"/>
                    <a:pt x="457436" y="939889"/>
                  </a:cubicBezTo>
                  <a:cubicBezTo>
                    <a:pt x="457436" y="939889"/>
                    <a:pt x="460697" y="939889"/>
                    <a:pt x="460697" y="939889"/>
                  </a:cubicBezTo>
                  <a:cubicBezTo>
                    <a:pt x="460697" y="939889"/>
                    <a:pt x="463959" y="939889"/>
                    <a:pt x="463959" y="939889"/>
                  </a:cubicBezTo>
                  <a:cubicBezTo>
                    <a:pt x="496574" y="936625"/>
                    <a:pt x="525928" y="930099"/>
                    <a:pt x="555283" y="920308"/>
                  </a:cubicBezTo>
                  <a:cubicBezTo>
                    <a:pt x="578114" y="913781"/>
                    <a:pt x="600944" y="903990"/>
                    <a:pt x="620514" y="894200"/>
                  </a:cubicBezTo>
                  <a:cubicBezTo>
                    <a:pt x="946671" y="724498"/>
                    <a:pt x="920579" y="163175"/>
                    <a:pt x="920579" y="133804"/>
                  </a:cubicBezTo>
                  <a:lnTo>
                    <a:pt x="917317" y="114223"/>
                  </a:lnTo>
                  <a:close/>
                  <a:moveTo>
                    <a:pt x="617252" y="822403"/>
                  </a:moveTo>
                  <a:lnTo>
                    <a:pt x="617252" y="822403"/>
                  </a:lnTo>
                  <a:cubicBezTo>
                    <a:pt x="597683" y="835457"/>
                    <a:pt x="574852" y="848511"/>
                    <a:pt x="552021" y="858301"/>
                  </a:cubicBezTo>
                  <a:cubicBezTo>
                    <a:pt x="522667" y="868092"/>
                    <a:pt x="493312" y="877882"/>
                    <a:pt x="457436" y="881146"/>
                  </a:cubicBezTo>
                  <a:cubicBezTo>
                    <a:pt x="180202" y="851774"/>
                    <a:pt x="98663" y="548269"/>
                    <a:pt x="72570" y="339404"/>
                  </a:cubicBezTo>
                  <a:cubicBezTo>
                    <a:pt x="69308" y="316560"/>
                    <a:pt x="69308" y="293715"/>
                    <a:pt x="66047" y="274134"/>
                  </a:cubicBezTo>
                  <a:cubicBezTo>
                    <a:pt x="62785" y="228445"/>
                    <a:pt x="62785" y="192547"/>
                    <a:pt x="62785" y="169702"/>
                  </a:cubicBezTo>
                  <a:lnTo>
                    <a:pt x="457436" y="68534"/>
                  </a:lnTo>
                  <a:lnTo>
                    <a:pt x="852085" y="169702"/>
                  </a:lnTo>
                  <a:cubicBezTo>
                    <a:pt x="852085" y="267607"/>
                    <a:pt x="842301" y="669018"/>
                    <a:pt x="617252" y="822403"/>
                  </a:cubicBezTo>
                  <a:close/>
                </a:path>
              </a:pathLst>
            </a:custGeom>
            <a:solidFill>
              <a:srgbClr val="00FE21"/>
            </a:solidFill>
            <a:ln w="32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9D292BF-2E4A-B0DF-40EF-6452B5F77CD3}"/>
                </a:ext>
              </a:extLst>
            </p:cNvPr>
            <p:cNvSpPr/>
            <p:nvPr/>
          </p:nvSpPr>
          <p:spPr>
            <a:xfrm>
              <a:off x="6225418" y="9709999"/>
              <a:ext cx="441260" cy="345097"/>
            </a:xfrm>
            <a:custGeom>
              <a:avLst/>
              <a:gdLst>
                <a:gd name="connsiteX0" fmla="*/ 171384 w 441260"/>
                <a:gd name="connsiteY0" fmla="*/ 276563 h 345097"/>
                <a:gd name="connsiteX1" fmla="*/ 164861 w 441260"/>
                <a:gd name="connsiteY1" fmla="*/ 276563 h 345097"/>
                <a:gd name="connsiteX2" fmla="*/ 63752 w 441260"/>
                <a:gd name="connsiteY2" fmla="*/ 185185 h 345097"/>
                <a:gd name="connsiteX3" fmla="*/ 53967 w 441260"/>
                <a:gd name="connsiteY3" fmla="*/ 175395 h 345097"/>
                <a:gd name="connsiteX4" fmla="*/ 8305 w 441260"/>
                <a:gd name="connsiteY4" fmla="*/ 178658 h 345097"/>
                <a:gd name="connsiteX5" fmla="*/ 11567 w 441260"/>
                <a:gd name="connsiteY5" fmla="*/ 224347 h 345097"/>
                <a:gd name="connsiteX6" fmla="*/ 122460 w 441260"/>
                <a:gd name="connsiteY6" fmla="*/ 325516 h 345097"/>
                <a:gd name="connsiteX7" fmla="*/ 171384 w 441260"/>
                <a:gd name="connsiteY7" fmla="*/ 345097 h 345097"/>
                <a:gd name="connsiteX8" fmla="*/ 177907 w 441260"/>
                <a:gd name="connsiteY8" fmla="*/ 345097 h 345097"/>
                <a:gd name="connsiteX9" fmla="*/ 184430 w 441260"/>
                <a:gd name="connsiteY9" fmla="*/ 345097 h 345097"/>
                <a:gd name="connsiteX10" fmla="*/ 230092 w 441260"/>
                <a:gd name="connsiteY10" fmla="*/ 318989 h 345097"/>
                <a:gd name="connsiteX11" fmla="*/ 243138 w 441260"/>
                <a:gd name="connsiteY11" fmla="*/ 302671 h 345097"/>
                <a:gd name="connsiteX12" fmla="*/ 288800 w 441260"/>
                <a:gd name="connsiteY12" fmla="*/ 243928 h 345097"/>
                <a:gd name="connsiteX13" fmla="*/ 435571 w 441260"/>
                <a:gd name="connsiteY13" fmla="*/ 51382 h 345097"/>
                <a:gd name="connsiteX14" fmla="*/ 429048 w 441260"/>
                <a:gd name="connsiteY14" fmla="*/ 5693 h 345097"/>
                <a:gd name="connsiteX15" fmla="*/ 429048 w 441260"/>
                <a:gd name="connsiteY15" fmla="*/ 5693 h 345097"/>
                <a:gd name="connsiteX16" fmla="*/ 383386 w 441260"/>
                <a:gd name="connsiteY16" fmla="*/ 12220 h 345097"/>
                <a:gd name="connsiteX17" fmla="*/ 347509 w 441260"/>
                <a:gd name="connsiteY17" fmla="*/ 61172 h 345097"/>
                <a:gd name="connsiteX18" fmla="*/ 252923 w 441260"/>
                <a:gd name="connsiteY18" fmla="*/ 185185 h 345097"/>
                <a:gd name="connsiteX19" fmla="*/ 210523 w 441260"/>
                <a:gd name="connsiteY19" fmla="*/ 240665 h 345097"/>
                <a:gd name="connsiteX20" fmla="*/ 187692 w 441260"/>
                <a:gd name="connsiteY20" fmla="*/ 270036 h 345097"/>
                <a:gd name="connsiteX21" fmla="*/ 181169 w 441260"/>
                <a:gd name="connsiteY21" fmla="*/ 276563 h 345097"/>
                <a:gd name="connsiteX22" fmla="*/ 171384 w 441260"/>
                <a:gd name="connsiteY22" fmla="*/ 276563 h 345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41260" h="345097">
                  <a:moveTo>
                    <a:pt x="171384" y="276563"/>
                  </a:moveTo>
                  <a:cubicBezTo>
                    <a:pt x="171384" y="276563"/>
                    <a:pt x="168122" y="276563"/>
                    <a:pt x="164861" y="276563"/>
                  </a:cubicBezTo>
                  <a:lnTo>
                    <a:pt x="63752" y="185185"/>
                  </a:lnTo>
                  <a:lnTo>
                    <a:pt x="53967" y="175395"/>
                  </a:lnTo>
                  <a:cubicBezTo>
                    <a:pt x="40921" y="162341"/>
                    <a:pt x="21352" y="165604"/>
                    <a:pt x="8305" y="178658"/>
                  </a:cubicBezTo>
                  <a:cubicBezTo>
                    <a:pt x="-4741" y="191712"/>
                    <a:pt x="-1479" y="211293"/>
                    <a:pt x="11567" y="224347"/>
                  </a:cubicBezTo>
                  <a:lnTo>
                    <a:pt x="122460" y="325516"/>
                  </a:lnTo>
                  <a:cubicBezTo>
                    <a:pt x="135507" y="338570"/>
                    <a:pt x="151814" y="345097"/>
                    <a:pt x="171384" y="345097"/>
                  </a:cubicBezTo>
                  <a:cubicBezTo>
                    <a:pt x="174645" y="345097"/>
                    <a:pt x="174645" y="345097"/>
                    <a:pt x="177907" y="345097"/>
                  </a:cubicBezTo>
                  <a:cubicBezTo>
                    <a:pt x="177907" y="345097"/>
                    <a:pt x="181169" y="345097"/>
                    <a:pt x="184430" y="345097"/>
                  </a:cubicBezTo>
                  <a:cubicBezTo>
                    <a:pt x="200738" y="341833"/>
                    <a:pt x="217046" y="332043"/>
                    <a:pt x="230092" y="318989"/>
                  </a:cubicBezTo>
                  <a:lnTo>
                    <a:pt x="243138" y="302671"/>
                  </a:lnTo>
                  <a:lnTo>
                    <a:pt x="288800" y="243928"/>
                  </a:lnTo>
                  <a:lnTo>
                    <a:pt x="435571" y="51382"/>
                  </a:lnTo>
                  <a:cubicBezTo>
                    <a:pt x="445356" y="38328"/>
                    <a:pt x="442095" y="15483"/>
                    <a:pt x="429048" y="5693"/>
                  </a:cubicBezTo>
                  <a:lnTo>
                    <a:pt x="429048" y="5693"/>
                  </a:lnTo>
                  <a:cubicBezTo>
                    <a:pt x="416002" y="-4098"/>
                    <a:pt x="393171" y="-834"/>
                    <a:pt x="383386" y="12220"/>
                  </a:cubicBezTo>
                  <a:lnTo>
                    <a:pt x="347509" y="61172"/>
                  </a:lnTo>
                  <a:lnTo>
                    <a:pt x="252923" y="185185"/>
                  </a:lnTo>
                  <a:lnTo>
                    <a:pt x="210523" y="240665"/>
                  </a:lnTo>
                  <a:lnTo>
                    <a:pt x="187692" y="270036"/>
                  </a:lnTo>
                  <a:lnTo>
                    <a:pt x="181169" y="276563"/>
                  </a:lnTo>
                  <a:cubicBezTo>
                    <a:pt x="174645" y="276563"/>
                    <a:pt x="174645" y="276563"/>
                    <a:pt x="171384" y="276563"/>
                  </a:cubicBezTo>
                  <a:close/>
                </a:path>
              </a:pathLst>
            </a:custGeom>
            <a:solidFill>
              <a:srgbClr val="00FE21"/>
            </a:solidFill>
            <a:ln w="32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9D38876-8D1E-0AB0-A203-404722E3BB37}"/>
              </a:ext>
            </a:extLst>
          </p:cNvPr>
          <p:cNvSpPr txBox="1"/>
          <p:nvPr/>
        </p:nvSpPr>
        <p:spPr>
          <a:xfrm>
            <a:off x="-208264" y="483706"/>
            <a:ext cx="14419222" cy="350862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spAutoFit/>
          </a:bodyPr>
          <a:lstStyle>
            <a:defPPr>
              <a:defRPr lang="en-US"/>
            </a:defPPr>
            <a:lvl1pPr lvl="0" indent="0" defTabSz="182834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latin typeface="Space Grotesk"/>
                <a:ea typeface="Space Grotesk"/>
                <a:cs typeface="Space Grotesk"/>
              </a:defRPr>
            </a:lvl1pPr>
          </a:lstStyle>
          <a:p>
            <a:r>
              <a:rPr lang="en-US" sz="24000" dirty="0">
                <a:solidFill>
                  <a:schemeClr val="accent4"/>
                </a:solidFill>
              </a:rPr>
              <a:t>*******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E9B33A-D20F-750B-8E6A-B6672E4D2FFB}"/>
              </a:ext>
            </a:extLst>
          </p:cNvPr>
          <p:cNvSpPr txBox="1"/>
          <p:nvPr/>
        </p:nvSpPr>
        <p:spPr>
          <a:xfrm>
            <a:off x="12875267" y="11278909"/>
            <a:ext cx="14419222" cy="350862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spAutoFit/>
          </a:bodyPr>
          <a:lstStyle>
            <a:defPPr>
              <a:defRPr lang="en-US"/>
            </a:defPPr>
            <a:lvl1pPr lvl="0" indent="0" defTabSz="182834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latin typeface="Space Grotesk"/>
                <a:ea typeface="Space Grotesk"/>
                <a:cs typeface="Space Grotesk"/>
              </a:defRPr>
            </a:lvl1pPr>
          </a:lstStyle>
          <a:p>
            <a:r>
              <a:rPr lang="en-US" sz="24000" dirty="0">
                <a:solidFill>
                  <a:schemeClr val="accent4"/>
                </a:solidFill>
              </a:rPr>
              <a:t>******* </a:t>
            </a:r>
          </a:p>
        </p:txBody>
      </p:sp>
    </p:spTree>
    <p:extLst>
      <p:ext uri="{BB962C8B-B14F-4D97-AF65-F5344CB8AC3E}">
        <p14:creationId xmlns:p14="http://schemas.microsoft.com/office/powerpoint/2010/main" val="171382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Picture 200" descr="A black padlock with a circuit board&#10;&#10;Description automatically generated">
            <a:extLst>
              <a:ext uri="{FF2B5EF4-FFF2-40B4-BE49-F238E27FC236}">
                <a16:creationId xmlns:a16="http://schemas.microsoft.com/office/drawing/2014/main" id="{4946AA58-A8EA-5A5A-313B-DC9CEDDE44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4" t="11308" r="26197" b="10290"/>
          <a:stretch/>
        </p:blipFill>
        <p:spPr>
          <a:xfrm>
            <a:off x="17495900" y="730728"/>
            <a:ext cx="13176250" cy="1237955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C151775-358F-0FA9-E46B-77077443E3EB}"/>
              </a:ext>
            </a:extLst>
          </p:cNvPr>
          <p:cNvSpPr/>
          <p:nvPr/>
        </p:nvSpPr>
        <p:spPr>
          <a:xfrm>
            <a:off x="-8746834" y="-4814596"/>
            <a:ext cx="15680929" cy="15680929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Montserrat" pitchFamily="2" charset="77"/>
            </a:endParaRPr>
          </a:p>
        </p:txBody>
      </p:sp>
      <p:pic>
        <p:nvPicPr>
          <p:cNvPr id="203" name="Picture Placeholder 202" descr="A person using a computer&#10;&#10;Description automatically generated">
            <a:extLst>
              <a:ext uri="{FF2B5EF4-FFF2-40B4-BE49-F238E27FC236}">
                <a16:creationId xmlns:a16="http://schemas.microsoft.com/office/drawing/2014/main" id="{AFA465CF-CA13-AF2C-E130-7BA49FAD8CF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0" t="642" r="34025" b="-642"/>
          <a:stretch/>
        </p:blipFill>
        <p:spPr>
          <a:xfrm>
            <a:off x="1520825" y="3455595"/>
            <a:ext cx="9158848" cy="11122115"/>
          </a:xfrm>
        </p:spPr>
      </p:pic>
      <p:sp>
        <p:nvSpPr>
          <p:cNvPr id="2" name="Freeform 1">
            <a:extLst>
              <a:ext uri="{FF2B5EF4-FFF2-40B4-BE49-F238E27FC236}">
                <a16:creationId xmlns:a16="http://schemas.microsoft.com/office/drawing/2014/main" id="{2565C00A-CA2E-3188-2136-8D939A346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3128" y="9618327"/>
            <a:ext cx="2182260" cy="3142334"/>
          </a:xfrm>
          <a:custGeom>
            <a:avLst/>
            <a:gdLst>
              <a:gd name="connsiteX0" fmla="*/ 190095 w 381617"/>
              <a:gd name="connsiteY0" fmla="*/ 378304 h 549507"/>
              <a:gd name="connsiteX1" fmla="*/ 213674 w 381617"/>
              <a:gd name="connsiteY1" fmla="*/ 402580 h 549507"/>
              <a:gd name="connsiteX2" fmla="*/ 197127 w 381617"/>
              <a:gd name="connsiteY2" fmla="*/ 425181 h 549507"/>
              <a:gd name="connsiteX3" fmla="*/ 197127 w 381617"/>
              <a:gd name="connsiteY3" fmla="*/ 451968 h 549507"/>
              <a:gd name="connsiteX4" fmla="*/ 190095 w 381617"/>
              <a:gd name="connsiteY4" fmla="*/ 459083 h 549507"/>
              <a:gd name="connsiteX5" fmla="*/ 182649 w 381617"/>
              <a:gd name="connsiteY5" fmla="*/ 451968 h 549507"/>
              <a:gd name="connsiteX6" fmla="*/ 182649 w 381617"/>
              <a:gd name="connsiteY6" fmla="*/ 425181 h 549507"/>
              <a:gd name="connsiteX7" fmla="*/ 166102 w 381617"/>
              <a:gd name="connsiteY7" fmla="*/ 402580 h 549507"/>
              <a:gd name="connsiteX8" fmla="*/ 190095 w 381617"/>
              <a:gd name="connsiteY8" fmla="*/ 378304 h 549507"/>
              <a:gd name="connsiteX9" fmla="*/ 82867 w 381617"/>
              <a:gd name="connsiteY9" fmla="*/ 316471 h 549507"/>
              <a:gd name="connsiteX10" fmla="*/ 68195 w 381617"/>
              <a:gd name="connsiteY10" fmla="*/ 331560 h 549507"/>
              <a:gd name="connsiteX11" fmla="*/ 68195 w 381617"/>
              <a:gd name="connsiteY11" fmla="*/ 444306 h 549507"/>
              <a:gd name="connsiteX12" fmla="*/ 158741 w 381617"/>
              <a:gd name="connsiteY12" fmla="*/ 535257 h 549507"/>
              <a:gd name="connsiteX13" fmla="*/ 222878 w 381617"/>
              <a:gd name="connsiteY13" fmla="*/ 535257 h 549507"/>
              <a:gd name="connsiteX14" fmla="*/ 313844 w 381617"/>
              <a:gd name="connsiteY14" fmla="*/ 444306 h 549507"/>
              <a:gd name="connsiteX15" fmla="*/ 313844 w 381617"/>
              <a:gd name="connsiteY15" fmla="*/ 331560 h 549507"/>
              <a:gd name="connsiteX16" fmla="*/ 298753 w 381617"/>
              <a:gd name="connsiteY16" fmla="*/ 316471 h 549507"/>
              <a:gd name="connsiteX17" fmla="*/ 191019 w 381617"/>
              <a:gd name="connsiteY17" fmla="*/ 215461 h 549507"/>
              <a:gd name="connsiteX18" fmla="*/ 129398 w 381617"/>
              <a:gd name="connsiteY18" fmla="*/ 277073 h 549507"/>
              <a:gd name="connsiteX19" fmla="*/ 129398 w 381617"/>
              <a:gd name="connsiteY19" fmla="*/ 302221 h 549507"/>
              <a:gd name="connsiteX20" fmla="*/ 252222 w 381617"/>
              <a:gd name="connsiteY20" fmla="*/ 302221 h 549507"/>
              <a:gd name="connsiteX21" fmla="*/ 252222 w 381617"/>
              <a:gd name="connsiteY21" fmla="*/ 277073 h 549507"/>
              <a:gd name="connsiteX22" fmla="*/ 191019 w 381617"/>
              <a:gd name="connsiteY22" fmla="*/ 215461 h 549507"/>
              <a:gd name="connsiteX23" fmla="*/ 191019 w 381617"/>
              <a:gd name="connsiteY23" fmla="*/ 184027 h 549507"/>
              <a:gd name="connsiteX24" fmla="*/ 94604 w 381617"/>
              <a:gd name="connsiteY24" fmla="*/ 280426 h 549507"/>
              <a:gd name="connsiteX25" fmla="*/ 94604 w 381617"/>
              <a:gd name="connsiteY25" fmla="*/ 302221 h 549507"/>
              <a:gd name="connsiteX26" fmla="*/ 115145 w 381617"/>
              <a:gd name="connsiteY26" fmla="*/ 302221 h 549507"/>
              <a:gd name="connsiteX27" fmla="*/ 115145 w 381617"/>
              <a:gd name="connsiteY27" fmla="*/ 277073 h 549507"/>
              <a:gd name="connsiteX28" fmla="*/ 191019 w 381617"/>
              <a:gd name="connsiteY28" fmla="*/ 200792 h 549507"/>
              <a:gd name="connsiteX29" fmla="*/ 266894 w 381617"/>
              <a:gd name="connsiteY29" fmla="*/ 277073 h 549507"/>
              <a:gd name="connsiteX30" fmla="*/ 266894 w 381617"/>
              <a:gd name="connsiteY30" fmla="*/ 302221 h 549507"/>
              <a:gd name="connsiteX31" fmla="*/ 287435 w 381617"/>
              <a:gd name="connsiteY31" fmla="*/ 302221 h 549507"/>
              <a:gd name="connsiteX32" fmla="*/ 287435 w 381617"/>
              <a:gd name="connsiteY32" fmla="*/ 280426 h 549507"/>
              <a:gd name="connsiteX33" fmla="*/ 191019 w 381617"/>
              <a:gd name="connsiteY33" fmla="*/ 184027 h 549507"/>
              <a:gd name="connsiteX34" fmla="*/ 191019 w 381617"/>
              <a:gd name="connsiteY34" fmla="*/ 169776 h 549507"/>
              <a:gd name="connsiteX35" fmla="*/ 301688 w 381617"/>
              <a:gd name="connsiteY35" fmla="*/ 280426 h 549507"/>
              <a:gd name="connsiteX36" fmla="*/ 301688 w 381617"/>
              <a:gd name="connsiteY36" fmla="*/ 302221 h 549507"/>
              <a:gd name="connsiteX37" fmla="*/ 328097 w 381617"/>
              <a:gd name="connsiteY37" fmla="*/ 331560 h 549507"/>
              <a:gd name="connsiteX38" fmla="*/ 328097 w 381617"/>
              <a:gd name="connsiteY38" fmla="*/ 444306 h 549507"/>
              <a:gd name="connsiteX39" fmla="*/ 222878 w 381617"/>
              <a:gd name="connsiteY39" fmla="*/ 549507 h 549507"/>
              <a:gd name="connsiteX40" fmla="*/ 158741 w 381617"/>
              <a:gd name="connsiteY40" fmla="*/ 549507 h 549507"/>
              <a:gd name="connsiteX41" fmla="*/ 53523 w 381617"/>
              <a:gd name="connsiteY41" fmla="*/ 444306 h 549507"/>
              <a:gd name="connsiteX42" fmla="*/ 53523 w 381617"/>
              <a:gd name="connsiteY42" fmla="*/ 331560 h 549507"/>
              <a:gd name="connsiteX43" fmla="*/ 80352 w 381617"/>
              <a:gd name="connsiteY43" fmla="*/ 302221 h 549507"/>
              <a:gd name="connsiteX44" fmla="*/ 80352 w 381617"/>
              <a:gd name="connsiteY44" fmla="*/ 280426 h 549507"/>
              <a:gd name="connsiteX45" fmla="*/ 191019 w 381617"/>
              <a:gd name="connsiteY45" fmla="*/ 169776 h 549507"/>
              <a:gd name="connsiteX46" fmla="*/ 358892 w 381617"/>
              <a:gd name="connsiteY46" fmla="*/ 60350 h 549507"/>
              <a:gd name="connsiteX47" fmla="*/ 350896 w 381617"/>
              <a:gd name="connsiteY47" fmla="*/ 68294 h 549507"/>
              <a:gd name="connsiteX48" fmla="*/ 358892 w 381617"/>
              <a:gd name="connsiteY48" fmla="*/ 76656 h 549507"/>
              <a:gd name="connsiteX49" fmla="*/ 367309 w 381617"/>
              <a:gd name="connsiteY49" fmla="*/ 68294 h 549507"/>
              <a:gd name="connsiteX50" fmla="*/ 358892 w 381617"/>
              <a:gd name="connsiteY50" fmla="*/ 60350 h 549507"/>
              <a:gd name="connsiteX51" fmla="*/ 22725 w 381617"/>
              <a:gd name="connsiteY51" fmla="*/ 60350 h 549507"/>
              <a:gd name="connsiteX52" fmla="*/ 14308 w 381617"/>
              <a:gd name="connsiteY52" fmla="*/ 68294 h 549507"/>
              <a:gd name="connsiteX53" fmla="*/ 22725 w 381617"/>
              <a:gd name="connsiteY53" fmla="*/ 76656 h 549507"/>
              <a:gd name="connsiteX54" fmla="*/ 30721 w 381617"/>
              <a:gd name="connsiteY54" fmla="*/ 68294 h 549507"/>
              <a:gd name="connsiteX55" fmla="*/ 22725 w 381617"/>
              <a:gd name="connsiteY55" fmla="*/ 60350 h 549507"/>
              <a:gd name="connsiteX56" fmla="*/ 358892 w 381617"/>
              <a:gd name="connsiteY56" fmla="*/ 46135 h 549507"/>
              <a:gd name="connsiteX57" fmla="*/ 381617 w 381617"/>
              <a:gd name="connsiteY57" fmla="*/ 68294 h 549507"/>
              <a:gd name="connsiteX58" fmla="*/ 358892 w 381617"/>
              <a:gd name="connsiteY58" fmla="*/ 90453 h 549507"/>
              <a:gd name="connsiteX59" fmla="*/ 337850 w 381617"/>
              <a:gd name="connsiteY59" fmla="*/ 75402 h 549507"/>
              <a:gd name="connsiteX60" fmla="*/ 257470 w 381617"/>
              <a:gd name="connsiteY60" fmla="*/ 75402 h 549507"/>
              <a:gd name="connsiteX61" fmla="*/ 243162 w 381617"/>
              <a:gd name="connsiteY61" fmla="*/ 90035 h 549507"/>
              <a:gd name="connsiteX62" fmla="*/ 243162 w 381617"/>
              <a:gd name="connsiteY62" fmla="*/ 145642 h 549507"/>
              <a:gd name="connsiteX63" fmla="*/ 236007 w 381617"/>
              <a:gd name="connsiteY63" fmla="*/ 152749 h 549507"/>
              <a:gd name="connsiteX64" fmla="*/ 228853 w 381617"/>
              <a:gd name="connsiteY64" fmla="*/ 145642 h 549507"/>
              <a:gd name="connsiteX65" fmla="*/ 228853 w 381617"/>
              <a:gd name="connsiteY65" fmla="*/ 90035 h 549507"/>
              <a:gd name="connsiteX66" fmla="*/ 257470 w 381617"/>
              <a:gd name="connsiteY66" fmla="*/ 61187 h 549507"/>
              <a:gd name="connsiteX67" fmla="*/ 337850 w 381617"/>
              <a:gd name="connsiteY67" fmla="*/ 61187 h 549507"/>
              <a:gd name="connsiteX68" fmla="*/ 358892 w 381617"/>
              <a:gd name="connsiteY68" fmla="*/ 46135 h 549507"/>
              <a:gd name="connsiteX69" fmla="*/ 22725 w 381617"/>
              <a:gd name="connsiteY69" fmla="*/ 46135 h 549507"/>
              <a:gd name="connsiteX70" fmla="*/ 43767 w 381617"/>
              <a:gd name="connsiteY70" fmla="*/ 61187 h 549507"/>
              <a:gd name="connsiteX71" fmla="*/ 123726 w 381617"/>
              <a:gd name="connsiteY71" fmla="*/ 61187 h 549507"/>
              <a:gd name="connsiteX72" fmla="*/ 152764 w 381617"/>
              <a:gd name="connsiteY72" fmla="*/ 90035 h 549507"/>
              <a:gd name="connsiteX73" fmla="*/ 152764 w 381617"/>
              <a:gd name="connsiteY73" fmla="*/ 145642 h 549507"/>
              <a:gd name="connsiteX74" fmla="*/ 145610 w 381617"/>
              <a:gd name="connsiteY74" fmla="*/ 152749 h 549507"/>
              <a:gd name="connsiteX75" fmla="*/ 138456 w 381617"/>
              <a:gd name="connsiteY75" fmla="*/ 145642 h 549507"/>
              <a:gd name="connsiteX76" fmla="*/ 138456 w 381617"/>
              <a:gd name="connsiteY76" fmla="*/ 90035 h 549507"/>
              <a:gd name="connsiteX77" fmla="*/ 123726 w 381617"/>
              <a:gd name="connsiteY77" fmla="*/ 75402 h 549507"/>
              <a:gd name="connsiteX78" fmla="*/ 43767 w 381617"/>
              <a:gd name="connsiteY78" fmla="*/ 75402 h 549507"/>
              <a:gd name="connsiteX79" fmla="*/ 22725 w 381617"/>
              <a:gd name="connsiteY79" fmla="*/ 90453 h 549507"/>
              <a:gd name="connsiteX80" fmla="*/ 0 w 381617"/>
              <a:gd name="connsiteY80" fmla="*/ 68294 h 549507"/>
              <a:gd name="connsiteX81" fmla="*/ 22725 w 381617"/>
              <a:gd name="connsiteY81" fmla="*/ 46135 h 549507"/>
              <a:gd name="connsiteX82" fmla="*/ 190096 w 381617"/>
              <a:gd name="connsiteY82" fmla="*/ 14199 h 549507"/>
              <a:gd name="connsiteX83" fmla="*/ 182303 w 381617"/>
              <a:gd name="connsiteY83" fmla="*/ 22551 h 549507"/>
              <a:gd name="connsiteX84" fmla="*/ 190096 w 381617"/>
              <a:gd name="connsiteY84" fmla="*/ 30485 h 549507"/>
              <a:gd name="connsiteX85" fmla="*/ 197888 w 381617"/>
              <a:gd name="connsiteY85" fmla="*/ 22551 h 549507"/>
              <a:gd name="connsiteX86" fmla="*/ 190096 w 381617"/>
              <a:gd name="connsiteY86" fmla="*/ 14199 h 549507"/>
              <a:gd name="connsiteX87" fmla="*/ 190096 w 381617"/>
              <a:gd name="connsiteY87" fmla="*/ 0 h 549507"/>
              <a:gd name="connsiteX88" fmla="*/ 211833 w 381617"/>
              <a:gd name="connsiteY88" fmla="*/ 22551 h 549507"/>
              <a:gd name="connsiteX89" fmla="*/ 197068 w 381617"/>
              <a:gd name="connsiteY89" fmla="*/ 43849 h 549507"/>
              <a:gd name="connsiteX90" fmla="*/ 197068 w 381617"/>
              <a:gd name="connsiteY90" fmla="*/ 129042 h 549507"/>
              <a:gd name="connsiteX91" fmla="*/ 190096 w 381617"/>
              <a:gd name="connsiteY91" fmla="*/ 136142 h 549507"/>
              <a:gd name="connsiteX92" fmla="*/ 182714 w 381617"/>
              <a:gd name="connsiteY92" fmla="*/ 129042 h 549507"/>
              <a:gd name="connsiteX93" fmla="*/ 182714 w 381617"/>
              <a:gd name="connsiteY93" fmla="*/ 43849 h 549507"/>
              <a:gd name="connsiteX94" fmla="*/ 167949 w 381617"/>
              <a:gd name="connsiteY94" fmla="*/ 22551 h 549507"/>
              <a:gd name="connsiteX95" fmla="*/ 190096 w 381617"/>
              <a:gd name="connsiteY95" fmla="*/ 0 h 549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381617" h="549507">
                <a:moveTo>
                  <a:pt x="190095" y="378304"/>
                </a:moveTo>
                <a:cubicBezTo>
                  <a:pt x="203332" y="378304"/>
                  <a:pt x="213674" y="389186"/>
                  <a:pt x="213674" y="402580"/>
                </a:cubicBezTo>
                <a:cubicBezTo>
                  <a:pt x="213674" y="413043"/>
                  <a:pt x="206642" y="422251"/>
                  <a:pt x="197127" y="425181"/>
                </a:cubicBezTo>
                <a:lnTo>
                  <a:pt x="197127" y="451968"/>
                </a:lnTo>
                <a:cubicBezTo>
                  <a:pt x="197127" y="455734"/>
                  <a:pt x="193818" y="459083"/>
                  <a:pt x="190095" y="459083"/>
                </a:cubicBezTo>
                <a:cubicBezTo>
                  <a:pt x="185958" y="459083"/>
                  <a:pt x="182649" y="455734"/>
                  <a:pt x="182649" y="451968"/>
                </a:cubicBezTo>
                <a:lnTo>
                  <a:pt x="182649" y="425181"/>
                </a:lnTo>
                <a:cubicBezTo>
                  <a:pt x="173548" y="422251"/>
                  <a:pt x="166102" y="413043"/>
                  <a:pt x="166102" y="402580"/>
                </a:cubicBezTo>
                <a:cubicBezTo>
                  <a:pt x="166102" y="389186"/>
                  <a:pt x="176857" y="378304"/>
                  <a:pt x="190095" y="378304"/>
                </a:cubicBezTo>
                <a:close/>
                <a:moveTo>
                  <a:pt x="82867" y="316471"/>
                </a:moveTo>
                <a:cubicBezTo>
                  <a:pt x="74902" y="316471"/>
                  <a:pt x="68195" y="322758"/>
                  <a:pt x="68195" y="331560"/>
                </a:cubicBezTo>
                <a:lnTo>
                  <a:pt x="68195" y="444306"/>
                </a:lnTo>
                <a:cubicBezTo>
                  <a:pt x="68195" y="494182"/>
                  <a:pt x="108857" y="535257"/>
                  <a:pt x="158741" y="535257"/>
                </a:cubicBezTo>
                <a:lnTo>
                  <a:pt x="222878" y="535257"/>
                </a:lnTo>
                <a:cubicBezTo>
                  <a:pt x="272763" y="535257"/>
                  <a:pt x="313844" y="494182"/>
                  <a:pt x="313844" y="444306"/>
                </a:cubicBezTo>
                <a:lnTo>
                  <a:pt x="313844" y="331560"/>
                </a:lnTo>
                <a:cubicBezTo>
                  <a:pt x="313844" y="322758"/>
                  <a:pt x="307137" y="316471"/>
                  <a:pt x="298753" y="316471"/>
                </a:cubicBezTo>
                <a:close/>
                <a:moveTo>
                  <a:pt x="191019" y="215461"/>
                </a:moveTo>
                <a:cubicBezTo>
                  <a:pt x="157065" y="215461"/>
                  <a:pt x="129398" y="243124"/>
                  <a:pt x="129398" y="277073"/>
                </a:cubicBezTo>
                <a:lnTo>
                  <a:pt x="129398" y="302221"/>
                </a:lnTo>
                <a:lnTo>
                  <a:pt x="252222" y="302221"/>
                </a:lnTo>
                <a:lnTo>
                  <a:pt x="252222" y="277073"/>
                </a:lnTo>
                <a:cubicBezTo>
                  <a:pt x="252222" y="243124"/>
                  <a:pt x="224974" y="215461"/>
                  <a:pt x="191019" y="215461"/>
                </a:cubicBezTo>
                <a:close/>
                <a:moveTo>
                  <a:pt x="191019" y="184027"/>
                </a:moveTo>
                <a:cubicBezTo>
                  <a:pt x="137781" y="184027"/>
                  <a:pt x="94604" y="227197"/>
                  <a:pt x="94604" y="280426"/>
                </a:cubicBezTo>
                <a:lnTo>
                  <a:pt x="94604" y="302221"/>
                </a:lnTo>
                <a:lnTo>
                  <a:pt x="115145" y="302221"/>
                </a:lnTo>
                <a:lnTo>
                  <a:pt x="115145" y="277073"/>
                </a:lnTo>
                <a:cubicBezTo>
                  <a:pt x="115145" y="235160"/>
                  <a:pt x="149100" y="200792"/>
                  <a:pt x="191019" y="200792"/>
                </a:cubicBezTo>
                <a:cubicBezTo>
                  <a:pt x="232939" y="200792"/>
                  <a:pt x="266894" y="235160"/>
                  <a:pt x="266894" y="277073"/>
                </a:cubicBezTo>
                <a:lnTo>
                  <a:pt x="266894" y="302221"/>
                </a:lnTo>
                <a:lnTo>
                  <a:pt x="287435" y="302221"/>
                </a:lnTo>
                <a:lnTo>
                  <a:pt x="287435" y="280426"/>
                </a:lnTo>
                <a:cubicBezTo>
                  <a:pt x="287435" y="227197"/>
                  <a:pt x="244258" y="184027"/>
                  <a:pt x="191019" y="184027"/>
                </a:cubicBezTo>
                <a:close/>
                <a:moveTo>
                  <a:pt x="191019" y="169776"/>
                </a:moveTo>
                <a:cubicBezTo>
                  <a:pt x="251803" y="169776"/>
                  <a:pt x="301688" y="219233"/>
                  <a:pt x="301688" y="280426"/>
                </a:cubicBezTo>
                <a:lnTo>
                  <a:pt x="301688" y="302221"/>
                </a:lnTo>
                <a:cubicBezTo>
                  <a:pt x="316359" y="303478"/>
                  <a:pt x="328097" y="316052"/>
                  <a:pt x="328097" y="331560"/>
                </a:cubicBezTo>
                <a:lnTo>
                  <a:pt x="328097" y="444306"/>
                </a:lnTo>
                <a:cubicBezTo>
                  <a:pt x="328097" y="502146"/>
                  <a:pt x="280728" y="549507"/>
                  <a:pt x="222878" y="549507"/>
                </a:cubicBezTo>
                <a:lnTo>
                  <a:pt x="158741" y="549507"/>
                </a:lnTo>
                <a:cubicBezTo>
                  <a:pt x="100892" y="549507"/>
                  <a:pt x="53523" y="502146"/>
                  <a:pt x="53523" y="444306"/>
                </a:cubicBezTo>
                <a:lnTo>
                  <a:pt x="53523" y="331560"/>
                </a:lnTo>
                <a:cubicBezTo>
                  <a:pt x="53523" y="316052"/>
                  <a:pt x="65680" y="303478"/>
                  <a:pt x="80352" y="302221"/>
                </a:cubicBezTo>
                <a:lnTo>
                  <a:pt x="80352" y="280426"/>
                </a:lnTo>
                <a:cubicBezTo>
                  <a:pt x="80352" y="219233"/>
                  <a:pt x="130236" y="169776"/>
                  <a:pt x="191019" y="169776"/>
                </a:cubicBezTo>
                <a:close/>
                <a:moveTo>
                  <a:pt x="358892" y="60350"/>
                </a:moveTo>
                <a:cubicBezTo>
                  <a:pt x="354263" y="60350"/>
                  <a:pt x="350896" y="64113"/>
                  <a:pt x="350896" y="68294"/>
                </a:cubicBezTo>
                <a:cubicBezTo>
                  <a:pt x="350896" y="72893"/>
                  <a:pt x="354263" y="76656"/>
                  <a:pt x="358892" y="76656"/>
                </a:cubicBezTo>
                <a:cubicBezTo>
                  <a:pt x="363521" y="76656"/>
                  <a:pt x="367309" y="72893"/>
                  <a:pt x="367309" y="68294"/>
                </a:cubicBezTo>
                <a:cubicBezTo>
                  <a:pt x="367309" y="64113"/>
                  <a:pt x="363521" y="60350"/>
                  <a:pt x="358892" y="60350"/>
                </a:cubicBezTo>
                <a:close/>
                <a:moveTo>
                  <a:pt x="22725" y="60350"/>
                </a:moveTo>
                <a:cubicBezTo>
                  <a:pt x="17675" y="60350"/>
                  <a:pt x="14308" y="64113"/>
                  <a:pt x="14308" y="68294"/>
                </a:cubicBezTo>
                <a:cubicBezTo>
                  <a:pt x="14308" y="72893"/>
                  <a:pt x="17675" y="76656"/>
                  <a:pt x="22725" y="76656"/>
                </a:cubicBezTo>
                <a:cubicBezTo>
                  <a:pt x="26934" y="76656"/>
                  <a:pt x="30721" y="72893"/>
                  <a:pt x="30721" y="68294"/>
                </a:cubicBezTo>
                <a:cubicBezTo>
                  <a:pt x="30721" y="64113"/>
                  <a:pt x="26934" y="60350"/>
                  <a:pt x="22725" y="60350"/>
                </a:cubicBezTo>
                <a:close/>
                <a:moveTo>
                  <a:pt x="358892" y="46135"/>
                </a:moveTo>
                <a:cubicBezTo>
                  <a:pt x="371517" y="46135"/>
                  <a:pt x="381617" y="56169"/>
                  <a:pt x="381617" y="68294"/>
                </a:cubicBezTo>
                <a:cubicBezTo>
                  <a:pt x="381617" y="80419"/>
                  <a:pt x="371517" y="90453"/>
                  <a:pt x="358892" y="90453"/>
                </a:cubicBezTo>
                <a:cubicBezTo>
                  <a:pt x="349213" y="90453"/>
                  <a:pt x="340796" y="84182"/>
                  <a:pt x="337850" y="75402"/>
                </a:cubicBezTo>
                <a:lnTo>
                  <a:pt x="257470" y="75402"/>
                </a:lnTo>
                <a:cubicBezTo>
                  <a:pt x="249895" y="75402"/>
                  <a:pt x="243162" y="82091"/>
                  <a:pt x="243162" y="90035"/>
                </a:cubicBezTo>
                <a:lnTo>
                  <a:pt x="243162" y="145642"/>
                </a:lnTo>
                <a:cubicBezTo>
                  <a:pt x="243162" y="149404"/>
                  <a:pt x="239795" y="152749"/>
                  <a:pt x="236007" y="152749"/>
                </a:cubicBezTo>
                <a:cubicBezTo>
                  <a:pt x="231799" y="152749"/>
                  <a:pt x="228853" y="149404"/>
                  <a:pt x="228853" y="145642"/>
                </a:cubicBezTo>
                <a:lnTo>
                  <a:pt x="228853" y="90035"/>
                </a:lnTo>
                <a:cubicBezTo>
                  <a:pt x="228853" y="74148"/>
                  <a:pt x="241899" y="61187"/>
                  <a:pt x="257470" y="61187"/>
                </a:cubicBezTo>
                <a:lnTo>
                  <a:pt x="337850" y="61187"/>
                </a:lnTo>
                <a:cubicBezTo>
                  <a:pt x="340796" y="52407"/>
                  <a:pt x="349213" y="46135"/>
                  <a:pt x="358892" y="46135"/>
                </a:cubicBezTo>
                <a:close/>
                <a:moveTo>
                  <a:pt x="22725" y="46135"/>
                </a:moveTo>
                <a:cubicBezTo>
                  <a:pt x="32404" y="46135"/>
                  <a:pt x="40821" y="52407"/>
                  <a:pt x="43767" y="61187"/>
                </a:cubicBezTo>
                <a:lnTo>
                  <a:pt x="123726" y="61187"/>
                </a:lnTo>
                <a:cubicBezTo>
                  <a:pt x="139718" y="61187"/>
                  <a:pt x="152764" y="74148"/>
                  <a:pt x="152764" y="90035"/>
                </a:cubicBezTo>
                <a:lnTo>
                  <a:pt x="152764" y="145642"/>
                </a:lnTo>
                <a:cubicBezTo>
                  <a:pt x="152764" y="149404"/>
                  <a:pt x="149818" y="152749"/>
                  <a:pt x="145610" y="152749"/>
                </a:cubicBezTo>
                <a:cubicBezTo>
                  <a:pt x="141822" y="152749"/>
                  <a:pt x="138456" y="149404"/>
                  <a:pt x="138456" y="145642"/>
                </a:cubicBezTo>
                <a:lnTo>
                  <a:pt x="138456" y="90035"/>
                </a:lnTo>
                <a:cubicBezTo>
                  <a:pt x="138456" y="82091"/>
                  <a:pt x="131722" y="75402"/>
                  <a:pt x="123726" y="75402"/>
                </a:cubicBezTo>
                <a:lnTo>
                  <a:pt x="43767" y="75402"/>
                </a:lnTo>
                <a:cubicBezTo>
                  <a:pt x="40821" y="84182"/>
                  <a:pt x="32404" y="90453"/>
                  <a:pt x="22725" y="90453"/>
                </a:cubicBezTo>
                <a:cubicBezTo>
                  <a:pt x="10100" y="90453"/>
                  <a:pt x="0" y="80419"/>
                  <a:pt x="0" y="68294"/>
                </a:cubicBezTo>
                <a:cubicBezTo>
                  <a:pt x="0" y="56169"/>
                  <a:pt x="10100" y="46135"/>
                  <a:pt x="22725" y="46135"/>
                </a:cubicBezTo>
                <a:close/>
                <a:moveTo>
                  <a:pt x="190096" y="14199"/>
                </a:moveTo>
                <a:cubicBezTo>
                  <a:pt x="185585" y="14199"/>
                  <a:pt x="182303" y="17957"/>
                  <a:pt x="182303" y="22551"/>
                </a:cubicBezTo>
                <a:cubicBezTo>
                  <a:pt x="182303" y="27145"/>
                  <a:pt x="185585" y="30485"/>
                  <a:pt x="190096" y="30485"/>
                </a:cubicBezTo>
                <a:cubicBezTo>
                  <a:pt x="194607" y="30485"/>
                  <a:pt x="197888" y="27145"/>
                  <a:pt x="197888" y="22551"/>
                </a:cubicBezTo>
                <a:cubicBezTo>
                  <a:pt x="197888" y="17957"/>
                  <a:pt x="194607" y="14199"/>
                  <a:pt x="190096" y="14199"/>
                </a:cubicBezTo>
                <a:close/>
                <a:moveTo>
                  <a:pt x="190096" y="0"/>
                </a:moveTo>
                <a:cubicBezTo>
                  <a:pt x="201990" y="0"/>
                  <a:pt x="211833" y="10022"/>
                  <a:pt x="211833" y="22551"/>
                </a:cubicBezTo>
                <a:cubicBezTo>
                  <a:pt x="211833" y="32156"/>
                  <a:pt x="205681" y="40508"/>
                  <a:pt x="197068" y="43849"/>
                </a:cubicBezTo>
                <a:lnTo>
                  <a:pt x="197068" y="129042"/>
                </a:lnTo>
                <a:cubicBezTo>
                  <a:pt x="197068" y="132801"/>
                  <a:pt x="193787" y="136142"/>
                  <a:pt x="190096" y="136142"/>
                </a:cubicBezTo>
                <a:cubicBezTo>
                  <a:pt x="185995" y="136142"/>
                  <a:pt x="182714" y="132801"/>
                  <a:pt x="182714" y="129042"/>
                </a:cubicBezTo>
                <a:lnTo>
                  <a:pt x="182714" y="43849"/>
                </a:lnTo>
                <a:cubicBezTo>
                  <a:pt x="174511" y="40508"/>
                  <a:pt x="167949" y="32156"/>
                  <a:pt x="167949" y="22551"/>
                </a:cubicBezTo>
                <a:cubicBezTo>
                  <a:pt x="167949" y="10022"/>
                  <a:pt x="177792" y="0"/>
                  <a:pt x="1900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136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D992BA3-ABA5-243E-D29D-10DBDB609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3128" y="4112455"/>
            <a:ext cx="1923070" cy="1436610"/>
          </a:xfrm>
          <a:custGeom>
            <a:avLst/>
            <a:gdLst>
              <a:gd name="connsiteX0" fmla="*/ 435320 w 518193"/>
              <a:gd name="connsiteY0" fmla="*/ 223292 h 387111"/>
              <a:gd name="connsiteX1" fmla="*/ 471873 w 518193"/>
              <a:gd name="connsiteY1" fmla="*/ 223292 h 387111"/>
              <a:gd name="connsiteX2" fmla="*/ 479435 w 518193"/>
              <a:gd name="connsiteY2" fmla="*/ 230674 h 387111"/>
              <a:gd name="connsiteX3" fmla="*/ 471873 w 518193"/>
              <a:gd name="connsiteY3" fmla="*/ 237645 h 387111"/>
              <a:gd name="connsiteX4" fmla="*/ 435320 w 518193"/>
              <a:gd name="connsiteY4" fmla="*/ 237645 h 387111"/>
              <a:gd name="connsiteX5" fmla="*/ 428178 w 518193"/>
              <a:gd name="connsiteY5" fmla="*/ 230674 h 387111"/>
              <a:gd name="connsiteX6" fmla="*/ 435320 w 518193"/>
              <a:gd name="connsiteY6" fmla="*/ 223292 h 387111"/>
              <a:gd name="connsiteX7" fmla="*/ 203938 w 518193"/>
              <a:gd name="connsiteY7" fmla="*/ 200545 h 387111"/>
              <a:gd name="connsiteX8" fmla="*/ 184038 w 518193"/>
              <a:gd name="connsiteY8" fmla="*/ 219702 h 387111"/>
              <a:gd name="connsiteX9" fmla="*/ 194200 w 518193"/>
              <a:gd name="connsiteY9" fmla="*/ 238443 h 387111"/>
              <a:gd name="connsiteX10" fmla="*/ 197587 w 518193"/>
              <a:gd name="connsiteY10" fmla="*/ 247189 h 387111"/>
              <a:gd name="connsiteX11" fmla="*/ 185732 w 518193"/>
              <a:gd name="connsiteY11" fmla="*/ 279257 h 387111"/>
              <a:gd name="connsiteX12" fmla="*/ 221720 w 518193"/>
              <a:gd name="connsiteY12" fmla="*/ 279257 h 387111"/>
              <a:gd name="connsiteX13" fmla="*/ 209865 w 518193"/>
              <a:gd name="connsiteY13" fmla="*/ 247189 h 387111"/>
              <a:gd name="connsiteX14" fmla="*/ 213252 w 518193"/>
              <a:gd name="connsiteY14" fmla="*/ 238443 h 387111"/>
              <a:gd name="connsiteX15" fmla="*/ 223414 w 518193"/>
              <a:gd name="connsiteY15" fmla="*/ 219702 h 387111"/>
              <a:gd name="connsiteX16" fmla="*/ 203938 w 518193"/>
              <a:gd name="connsiteY16" fmla="*/ 200545 h 387111"/>
              <a:gd name="connsiteX17" fmla="*/ 416734 w 518193"/>
              <a:gd name="connsiteY17" fmla="*/ 200259 h 387111"/>
              <a:gd name="connsiteX18" fmla="*/ 406253 w 518193"/>
              <a:gd name="connsiteY18" fmla="*/ 210733 h 387111"/>
              <a:gd name="connsiteX19" fmla="*/ 406253 w 518193"/>
              <a:gd name="connsiteY19" fmla="*/ 250952 h 387111"/>
              <a:gd name="connsiteX20" fmla="*/ 416734 w 518193"/>
              <a:gd name="connsiteY20" fmla="*/ 261426 h 387111"/>
              <a:gd name="connsiteX21" fmla="*/ 493038 w 518193"/>
              <a:gd name="connsiteY21" fmla="*/ 261426 h 387111"/>
              <a:gd name="connsiteX22" fmla="*/ 503938 w 518193"/>
              <a:gd name="connsiteY22" fmla="*/ 250952 h 387111"/>
              <a:gd name="connsiteX23" fmla="*/ 503938 w 518193"/>
              <a:gd name="connsiteY23" fmla="*/ 210733 h 387111"/>
              <a:gd name="connsiteX24" fmla="*/ 493038 w 518193"/>
              <a:gd name="connsiteY24" fmla="*/ 200259 h 387111"/>
              <a:gd name="connsiteX25" fmla="*/ 203938 w 518193"/>
              <a:gd name="connsiteY25" fmla="*/ 186385 h 387111"/>
              <a:gd name="connsiteX26" fmla="*/ 237809 w 518193"/>
              <a:gd name="connsiteY26" fmla="*/ 219702 h 387111"/>
              <a:gd name="connsiteX27" fmla="*/ 225531 w 518193"/>
              <a:gd name="connsiteY27" fmla="*/ 247189 h 387111"/>
              <a:gd name="connsiteX28" fmla="*/ 239079 w 518193"/>
              <a:gd name="connsiteY28" fmla="*/ 283838 h 387111"/>
              <a:gd name="connsiteX29" fmla="*/ 237809 w 518193"/>
              <a:gd name="connsiteY29" fmla="*/ 290085 h 387111"/>
              <a:gd name="connsiteX30" fmla="*/ 231882 w 518193"/>
              <a:gd name="connsiteY30" fmla="*/ 293001 h 387111"/>
              <a:gd name="connsiteX31" fmla="*/ 175147 w 518193"/>
              <a:gd name="connsiteY31" fmla="*/ 293001 h 387111"/>
              <a:gd name="connsiteX32" fmla="*/ 169643 w 518193"/>
              <a:gd name="connsiteY32" fmla="*/ 290085 h 387111"/>
              <a:gd name="connsiteX33" fmla="*/ 168373 w 518193"/>
              <a:gd name="connsiteY33" fmla="*/ 283838 h 387111"/>
              <a:gd name="connsiteX34" fmla="*/ 181921 w 518193"/>
              <a:gd name="connsiteY34" fmla="*/ 247189 h 387111"/>
              <a:gd name="connsiteX35" fmla="*/ 169643 w 518193"/>
              <a:gd name="connsiteY35" fmla="*/ 219702 h 387111"/>
              <a:gd name="connsiteX36" fmla="*/ 203938 w 518193"/>
              <a:gd name="connsiteY36" fmla="*/ 186385 h 387111"/>
              <a:gd name="connsiteX37" fmla="*/ 117809 w 518193"/>
              <a:gd name="connsiteY37" fmla="*/ 163391 h 387111"/>
              <a:gd name="connsiteX38" fmla="*/ 107328 w 518193"/>
              <a:gd name="connsiteY38" fmla="*/ 173446 h 387111"/>
              <a:gd name="connsiteX39" fmla="*/ 107328 w 518193"/>
              <a:gd name="connsiteY39" fmla="*/ 306673 h 387111"/>
              <a:gd name="connsiteX40" fmla="*/ 117809 w 518193"/>
              <a:gd name="connsiteY40" fmla="*/ 316727 h 387111"/>
              <a:gd name="connsiteX41" fmla="*/ 288444 w 518193"/>
              <a:gd name="connsiteY41" fmla="*/ 316727 h 387111"/>
              <a:gd name="connsiteX42" fmla="*/ 298506 w 518193"/>
              <a:gd name="connsiteY42" fmla="*/ 306673 h 387111"/>
              <a:gd name="connsiteX43" fmla="*/ 298506 w 518193"/>
              <a:gd name="connsiteY43" fmla="*/ 173446 h 387111"/>
              <a:gd name="connsiteX44" fmla="*/ 288444 w 518193"/>
              <a:gd name="connsiteY44" fmla="*/ 163391 h 387111"/>
              <a:gd name="connsiteX45" fmla="*/ 14254 w 518193"/>
              <a:gd name="connsiteY45" fmla="*/ 77087 h 387111"/>
              <a:gd name="connsiteX46" fmla="*/ 14254 w 518193"/>
              <a:gd name="connsiteY46" fmla="*/ 350662 h 387111"/>
              <a:gd name="connsiteX47" fmla="*/ 36894 w 518193"/>
              <a:gd name="connsiteY47" fmla="*/ 372867 h 387111"/>
              <a:gd name="connsiteX48" fmla="*/ 443566 w 518193"/>
              <a:gd name="connsiteY48" fmla="*/ 372867 h 387111"/>
              <a:gd name="connsiteX49" fmla="*/ 466206 w 518193"/>
              <a:gd name="connsiteY49" fmla="*/ 350662 h 387111"/>
              <a:gd name="connsiteX50" fmla="*/ 466206 w 518193"/>
              <a:gd name="connsiteY50" fmla="*/ 275670 h 387111"/>
              <a:gd name="connsiteX51" fmla="*/ 416734 w 518193"/>
              <a:gd name="connsiteY51" fmla="*/ 275670 h 387111"/>
              <a:gd name="connsiteX52" fmla="*/ 391999 w 518193"/>
              <a:gd name="connsiteY52" fmla="*/ 250952 h 387111"/>
              <a:gd name="connsiteX53" fmla="*/ 391999 w 518193"/>
              <a:gd name="connsiteY53" fmla="*/ 210733 h 387111"/>
              <a:gd name="connsiteX54" fmla="*/ 416734 w 518193"/>
              <a:gd name="connsiteY54" fmla="*/ 186014 h 387111"/>
              <a:gd name="connsiteX55" fmla="*/ 466206 w 518193"/>
              <a:gd name="connsiteY55" fmla="*/ 186014 h 387111"/>
              <a:gd name="connsiteX56" fmla="*/ 466206 w 518193"/>
              <a:gd name="connsiteY56" fmla="*/ 98034 h 387111"/>
              <a:gd name="connsiteX57" fmla="*/ 456563 w 518193"/>
              <a:gd name="connsiteY57" fmla="*/ 88818 h 387111"/>
              <a:gd name="connsiteX58" fmla="*/ 275447 w 518193"/>
              <a:gd name="connsiteY58" fmla="*/ 88818 h 387111"/>
              <a:gd name="connsiteX59" fmla="*/ 275447 w 518193"/>
              <a:gd name="connsiteY59" fmla="*/ 90912 h 387111"/>
              <a:gd name="connsiteX60" fmla="*/ 275447 w 518193"/>
              <a:gd name="connsiteY60" fmla="*/ 149147 h 387111"/>
              <a:gd name="connsiteX61" fmla="*/ 288444 w 518193"/>
              <a:gd name="connsiteY61" fmla="*/ 149147 h 387111"/>
              <a:gd name="connsiteX62" fmla="*/ 312760 w 518193"/>
              <a:gd name="connsiteY62" fmla="*/ 173446 h 387111"/>
              <a:gd name="connsiteX63" fmla="*/ 312760 w 518193"/>
              <a:gd name="connsiteY63" fmla="*/ 306673 h 387111"/>
              <a:gd name="connsiteX64" fmla="*/ 288444 w 518193"/>
              <a:gd name="connsiteY64" fmla="*/ 330972 h 387111"/>
              <a:gd name="connsiteX65" fmla="*/ 117809 w 518193"/>
              <a:gd name="connsiteY65" fmla="*/ 330972 h 387111"/>
              <a:gd name="connsiteX66" fmla="*/ 93493 w 518193"/>
              <a:gd name="connsiteY66" fmla="*/ 306673 h 387111"/>
              <a:gd name="connsiteX67" fmla="*/ 93493 w 518193"/>
              <a:gd name="connsiteY67" fmla="*/ 173446 h 387111"/>
              <a:gd name="connsiteX68" fmla="*/ 117809 w 518193"/>
              <a:gd name="connsiteY68" fmla="*/ 149147 h 387111"/>
              <a:gd name="connsiteX69" fmla="*/ 130806 w 518193"/>
              <a:gd name="connsiteY69" fmla="*/ 149147 h 387111"/>
              <a:gd name="connsiteX70" fmla="*/ 130806 w 518193"/>
              <a:gd name="connsiteY70" fmla="*/ 90912 h 387111"/>
              <a:gd name="connsiteX71" fmla="*/ 130806 w 518193"/>
              <a:gd name="connsiteY71" fmla="*/ 88818 h 387111"/>
              <a:gd name="connsiteX72" fmla="*/ 44440 w 518193"/>
              <a:gd name="connsiteY72" fmla="*/ 88818 h 387111"/>
              <a:gd name="connsiteX73" fmla="*/ 14254 w 518193"/>
              <a:gd name="connsiteY73" fmla="*/ 77087 h 387111"/>
              <a:gd name="connsiteX74" fmla="*/ 203336 w 518193"/>
              <a:gd name="connsiteY74" fmla="*/ 33097 h 387111"/>
              <a:gd name="connsiteX75" fmla="*/ 145060 w 518193"/>
              <a:gd name="connsiteY75" fmla="*/ 90912 h 387111"/>
              <a:gd name="connsiteX76" fmla="*/ 145060 w 518193"/>
              <a:gd name="connsiteY76" fmla="*/ 149147 h 387111"/>
              <a:gd name="connsiteX77" fmla="*/ 261193 w 518193"/>
              <a:gd name="connsiteY77" fmla="*/ 149147 h 387111"/>
              <a:gd name="connsiteX78" fmla="*/ 261193 w 518193"/>
              <a:gd name="connsiteY78" fmla="*/ 90912 h 387111"/>
              <a:gd name="connsiteX79" fmla="*/ 203336 w 518193"/>
              <a:gd name="connsiteY79" fmla="*/ 33097 h 387111"/>
              <a:gd name="connsiteX80" fmla="*/ 44440 w 518193"/>
              <a:gd name="connsiteY80" fmla="*/ 0 h 387111"/>
              <a:gd name="connsiteX81" fmla="*/ 455305 w 518193"/>
              <a:gd name="connsiteY81" fmla="*/ 0 h 387111"/>
              <a:gd name="connsiteX82" fmla="*/ 462013 w 518193"/>
              <a:gd name="connsiteY82" fmla="*/ 7122 h 387111"/>
              <a:gd name="connsiteX83" fmla="*/ 455305 w 518193"/>
              <a:gd name="connsiteY83" fmla="*/ 14244 h 387111"/>
              <a:gd name="connsiteX84" fmla="*/ 44440 w 518193"/>
              <a:gd name="connsiteY84" fmla="*/ 14244 h 387111"/>
              <a:gd name="connsiteX85" fmla="*/ 14254 w 518193"/>
              <a:gd name="connsiteY85" fmla="*/ 44409 h 387111"/>
              <a:gd name="connsiteX86" fmla="*/ 44440 w 518193"/>
              <a:gd name="connsiteY86" fmla="*/ 74573 h 387111"/>
              <a:gd name="connsiteX87" fmla="*/ 132902 w 518193"/>
              <a:gd name="connsiteY87" fmla="*/ 74573 h 387111"/>
              <a:gd name="connsiteX88" fmla="*/ 142545 w 518193"/>
              <a:gd name="connsiteY88" fmla="*/ 51531 h 387111"/>
              <a:gd name="connsiteX89" fmla="*/ 62887 w 518193"/>
              <a:gd name="connsiteY89" fmla="*/ 51531 h 387111"/>
              <a:gd name="connsiteX90" fmla="*/ 56179 w 518193"/>
              <a:gd name="connsiteY90" fmla="*/ 44409 h 387111"/>
              <a:gd name="connsiteX91" fmla="*/ 62887 w 518193"/>
              <a:gd name="connsiteY91" fmla="*/ 37287 h 387111"/>
              <a:gd name="connsiteX92" fmla="*/ 151768 w 518193"/>
              <a:gd name="connsiteY92" fmla="*/ 37287 h 387111"/>
              <a:gd name="connsiteX93" fmla="*/ 154284 w 518193"/>
              <a:gd name="connsiteY93" fmla="*/ 37287 h 387111"/>
              <a:gd name="connsiteX94" fmla="*/ 203336 w 518193"/>
              <a:gd name="connsiteY94" fmla="*/ 18434 h 387111"/>
              <a:gd name="connsiteX95" fmla="*/ 251550 w 518193"/>
              <a:gd name="connsiteY95" fmla="*/ 37287 h 387111"/>
              <a:gd name="connsiteX96" fmla="*/ 439374 w 518193"/>
              <a:gd name="connsiteY96" fmla="*/ 37287 h 387111"/>
              <a:gd name="connsiteX97" fmla="*/ 446501 w 518193"/>
              <a:gd name="connsiteY97" fmla="*/ 44409 h 387111"/>
              <a:gd name="connsiteX98" fmla="*/ 439374 w 518193"/>
              <a:gd name="connsiteY98" fmla="*/ 51531 h 387111"/>
              <a:gd name="connsiteX99" fmla="*/ 263708 w 518193"/>
              <a:gd name="connsiteY99" fmla="*/ 51531 h 387111"/>
              <a:gd name="connsiteX100" fmla="*/ 273351 w 518193"/>
              <a:gd name="connsiteY100" fmla="*/ 74573 h 387111"/>
              <a:gd name="connsiteX101" fmla="*/ 456563 w 518193"/>
              <a:gd name="connsiteY101" fmla="*/ 74573 h 387111"/>
              <a:gd name="connsiteX102" fmla="*/ 480460 w 518193"/>
              <a:gd name="connsiteY102" fmla="*/ 98034 h 387111"/>
              <a:gd name="connsiteX103" fmla="*/ 480460 w 518193"/>
              <a:gd name="connsiteY103" fmla="*/ 186014 h 387111"/>
              <a:gd name="connsiteX104" fmla="*/ 493038 w 518193"/>
              <a:gd name="connsiteY104" fmla="*/ 186014 h 387111"/>
              <a:gd name="connsiteX105" fmla="*/ 518193 w 518193"/>
              <a:gd name="connsiteY105" fmla="*/ 210733 h 387111"/>
              <a:gd name="connsiteX106" fmla="*/ 518193 w 518193"/>
              <a:gd name="connsiteY106" fmla="*/ 250952 h 387111"/>
              <a:gd name="connsiteX107" fmla="*/ 493038 w 518193"/>
              <a:gd name="connsiteY107" fmla="*/ 275670 h 387111"/>
              <a:gd name="connsiteX108" fmla="*/ 480460 w 518193"/>
              <a:gd name="connsiteY108" fmla="*/ 275670 h 387111"/>
              <a:gd name="connsiteX109" fmla="*/ 480460 w 518193"/>
              <a:gd name="connsiteY109" fmla="*/ 350662 h 387111"/>
              <a:gd name="connsiteX110" fmla="*/ 443566 w 518193"/>
              <a:gd name="connsiteY110" fmla="*/ 387111 h 387111"/>
              <a:gd name="connsiteX111" fmla="*/ 36894 w 518193"/>
              <a:gd name="connsiteY111" fmla="*/ 387111 h 387111"/>
              <a:gd name="connsiteX112" fmla="*/ 0 w 518193"/>
              <a:gd name="connsiteY112" fmla="*/ 350662 h 387111"/>
              <a:gd name="connsiteX113" fmla="*/ 0 w 518193"/>
              <a:gd name="connsiteY113" fmla="*/ 44409 h 387111"/>
              <a:gd name="connsiteX114" fmla="*/ 44440 w 518193"/>
              <a:gd name="connsiteY114" fmla="*/ 0 h 387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518193" h="387111">
                <a:moveTo>
                  <a:pt x="435320" y="223292"/>
                </a:moveTo>
                <a:lnTo>
                  <a:pt x="471873" y="223292"/>
                </a:lnTo>
                <a:cubicBezTo>
                  <a:pt x="476074" y="223292"/>
                  <a:pt x="479435" y="226573"/>
                  <a:pt x="479435" y="230674"/>
                </a:cubicBezTo>
                <a:cubicBezTo>
                  <a:pt x="479435" y="234364"/>
                  <a:pt x="476074" y="237645"/>
                  <a:pt x="471873" y="237645"/>
                </a:cubicBezTo>
                <a:lnTo>
                  <a:pt x="435320" y="237645"/>
                </a:lnTo>
                <a:cubicBezTo>
                  <a:pt x="431119" y="237645"/>
                  <a:pt x="428178" y="234364"/>
                  <a:pt x="428178" y="230674"/>
                </a:cubicBezTo>
                <a:cubicBezTo>
                  <a:pt x="428178" y="226573"/>
                  <a:pt x="431119" y="223292"/>
                  <a:pt x="435320" y="223292"/>
                </a:cubicBezTo>
                <a:close/>
                <a:moveTo>
                  <a:pt x="203938" y="200545"/>
                </a:moveTo>
                <a:cubicBezTo>
                  <a:pt x="192929" y="200545"/>
                  <a:pt x="184038" y="208874"/>
                  <a:pt x="184038" y="219702"/>
                </a:cubicBezTo>
                <a:cubicBezTo>
                  <a:pt x="184038" y="229698"/>
                  <a:pt x="186578" y="233862"/>
                  <a:pt x="194200" y="238443"/>
                </a:cubicBezTo>
                <a:cubicBezTo>
                  <a:pt x="197587" y="240109"/>
                  <a:pt x="198857" y="243858"/>
                  <a:pt x="197587" y="247189"/>
                </a:cubicBezTo>
                <a:lnTo>
                  <a:pt x="185732" y="279257"/>
                </a:lnTo>
                <a:lnTo>
                  <a:pt x="221720" y="279257"/>
                </a:lnTo>
                <a:lnTo>
                  <a:pt x="209865" y="247189"/>
                </a:lnTo>
                <a:cubicBezTo>
                  <a:pt x="209018" y="243858"/>
                  <a:pt x="209865" y="240109"/>
                  <a:pt x="213252" y="238443"/>
                </a:cubicBezTo>
                <a:cubicBezTo>
                  <a:pt x="222144" y="233446"/>
                  <a:pt x="223414" y="229698"/>
                  <a:pt x="223414" y="219702"/>
                </a:cubicBezTo>
                <a:cubicBezTo>
                  <a:pt x="223414" y="208874"/>
                  <a:pt x="214522" y="200545"/>
                  <a:pt x="203938" y="200545"/>
                </a:cubicBezTo>
                <a:close/>
                <a:moveTo>
                  <a:pt x="416734" y="200259"/>
                </a:moveTo>
                <a:cubicBezTo>
                  <a:pt x="410865" y="200259"/>
                  <a:pt x="406253" y="204867"/>
                  <a:pt x="406253" y="210733"/>
                </a:cubicBezTo>
                <a:lnTo>
                  <a:pt x="406253" y="250952"/>
                </a:lnTo>
                <a:cubicBezTo>
                  <a:pt x="406253" y="256817"/>
                  <a:pt x="410865" y="261426"/>
                  <a:pt x="416734" y="261426"/>
                </a:cubicBezTo>
                <a:lnTo>
                  <a:pt x="493038" y="261426"/>
                </a:lnTo>
                <a:cubicBezTo>
                  <a:pt x="498907" y="261426"/>
                  <a:pt x="503938" y="256817"/>
                  <a:pt x="503938" y="250952"/>
                </a:cubicBezTo>
                <a:lnTo>
                  <a:pt x="503938" y="210733"/>
                </a:lnTo>
                <a:cubicBezTo>
                  <a:pt x="503938" y="204867"/>
                  <a:pt x="498907" y="200259"/>
                  <a:pt x="493038" y="200259"/>
                </a:cubicBezTo>
                <a:close/>
                <a:moveTo>
                  <a:pt x="203938" y="186385"/>
                </a:moveTo>
                <a:cubicBezTo>
                  <a:pt x="222567" y="186385"/>
                  <a:pt x="237809" y="201378"/>
                  <a:pt x="237809" y="219702"/>
                </a:cubicBezTo>
                <a:cubicBezTo>
                  <a:pt x="237809" y="231364"/>
                  <a:pt x="235692" y="240109"/>
                  <a:pt x="225531" y="247189"/>
                </a:cubicBezTo>
                <a:lnTo>
                  <a:pt x="239079" y="283838"/>
                </a:lnTo>
                <a:cubicBezTo>
                  <a:pt x="239503" y="285921"/>
                  <a:pt x="239079" y="288003"/>
                  <a:pt x="237809" y="290085"/>
                </a:cubicBezTo>
                <a:cubicBezTo>
                  <a:pt x="236962" y="292168"/>
                  <a:pt x="234422" y="293001"/>
                  <a:pt x="231882" y="293001"/>
                </a:cubicBezTo>
                <a:lnTo>
                  <a:pt x="175147" y="293001"/>
                </a:lnTo>
                <a:cubicBezTo>
                  <a:pt x="173030" y="293001"/>
                  <a:pt x="170913" y="292168"/>
                  <a:pt x="169643" y="290085"/>
                </a:cubicBezTo>
                <a:cubicBezTo>
                  <a:pt x="168373" y="288003"/>
                  <a:pt x="167949" y="285921"/>
                  <a:pt x="168373" y="283838"/>
                </a:cubicBezTo>
                <a:lnTo>
                  <a:pt x="181921" y="247189"/>
                </a:lnTo>
                <a:cubicBezTo>
                  <a:pt x="171760" y="239693"/>
                  <a:pt x="169643" y="230947"/>
                  <a:pt x="169643" y="219702"/>
                </a:cubicBezTo>
                <a:cubicBezTo>
                  <a:pt x="169643" y="201378"/>
                  <a:pt x="184885" y="186385"/>
                  <a:pt x="203938" y="186385"/>
                </a:cubicBezTo>
                <a:close/>
                <a:moveTo>
                  <a:pt x="117809" y="163391"/>
                </a:moveTo>
                <a:cubicBezTo>
                  <a:pt x="112359" y="163391"/>
                  <a:pt x="107328" y="167999"/>
                  <a:pt x="107328" y="173446"/>
                </a:cubicBezTo>
                <a:lnTo>
                  <a:pt x="107328" y="306673"/>
                </a:lnTo>
                <a:cubicBezTo>
                  <a:pt x="107328" y="312119"/>
                  <a:pt x="112359" y="316727"/>
                  <a:pt x="117809" y="316727"/>
                </a:cubicBezTo>
                <a:lnTo>
                  <a:pt x="288444" y="316727"/>
                </a:lnTo>
                <a:cubicBezTo>
                  <a:pt x="293894" y="316727"/>
                  <a:pt x="298506" y="312119"/>
                  <a:pt x="298506" y="306673"/>
                </a:cubicBezTo>
                <a:lnTo>
                  <a:pt x="298506" y="173446"/>
                </a:lnTo>
                <a:cubicBezTo>
                  <a:pt x="298506" y="167999"/>
                  <a:pt x="293894" y="163391"/>
                  <a:pt x="288444" y="163391"/>
                </a:cubicBezTo>
                <a:close/>
                <a:moveTo>
                  <a:pt x="14254" y="77087"/>
                </a:moveTo>
                <a:lnTo>
                  <a:pt x="14254" y="350662"/>
                </a:lnTo>
                <a:cubicBezTo>
                  <a:pt x="14254" y="362812"/>
                  <a:pt x="24316" y="372867"/>
                  <a:pt x="36894" y="372867"/>
                </a:cubicBezTo>
                <a:lnTo>
                  <a:pt x="443566" y="372867"/>
                </a:lnTo>
                <a:cubicBezTo>
                  <a:pt x="456144" y="372867"/>
                  <a:pt x="466206" y="362812"/>
                  <a:pt x="466206" y="350662"/>
                </a:cubicBezTo>
                <a:lnTo>
                  <a:pt x="466206" y="275670"/>
                </a:lnTo>
                <a:lnTo>
                  <a:pt x="416734" y="275670"/>
                </a:lnTo>
                <a:cubicBezTo>
                  <a:pt x="402899" y="275670"/>
                  <a:pt x="391999" y="264358"/>
                  <a:pt x="391999" y="250952"/>
                </a:cubicBezTo>
                <a:lnTo>
                  <a:pt x="391999" y="210733"/>
                </a:lnTo>
                <a:cubicBezTo>
                  <a:pt x="391999" y="196907"/>
                  <a:pt x="402899" y="186014"/>
                  <a:pt x="416734" y="186014"/>
                </a:cubicBezTo>
                <a:lnTo>
                  <a:pt x="466206" y="186014"/>
                </a:lnTo>
                <a:lnTo>
                  <a:pt x="466206" y="98034"/>
                </a:lnTo>
                <a:cubicBezTo>
                  <a:pt x="466206" y="93007"/>
                  <a:pt x="461594" y="88818"/>
                  <a:pt x="456563" y="88818"/>
                </a:cubicBezTo>
                <a:lnTo>
                  <a:pt x="275447" y="88818"/>
                </a:lnTo>
                <a:cubicBezTo>
                  <a:pt x="275447" y="89655"/>
                  <a:pt x="275447" y="90074"/>
                  <a:pt x="275447" y="90912"/>
                </a:cubicBezTo>
                <a:lnTo>
                  <a:pt x="275447" y="149147"/>
                </a:lnTo>
                <a:lnTo>
                  <a:pt x="288444" y="149147"/>
                </a:lnTo>
                <a:cubicBezTo>
                  <a:pt x="301860" y="149147"/>
                  <a:pt x="312760" y="160039"/>
                  <a:pt x="312760" y="173446"/>
                </a:cubicBezTo>
                <a:lnTo>
                  <a:pt x="312760" y="306673"/>
                </a:lnTo>
                <a:cubicBezTo>
                  <a:pt x="312760" y="320079"/>
                  <a:pt x="301860" y="330972"/>
                  <a:pt x="288444" y="330972"/>
                </a:cubicBezTo>
                <a:lnTo>
                  <a:pt x="117809" y="330972"/>
                </a:lnTo>
                <a:cubicBezTo>
                  <a:pt x="104393" y="330972"/>
                  <a:pt x="93493" y="320079"/>
                  <a:pt x="93493" y="306673"/>
                </a:cubicBezTo>
                <a:lnTo>
                  <a:pt x="93493" y="173446"/>
                </a:lnTo>
                <a:cubicBezTo>
                  <a:pt x="93493" y="160039"/>
                  <a:pt x="104393" y="149147"/>
                  <a:pt x="117809" y="149147"/>
                </a:cubicBezTo>
                <a:lnTo>
                  <a:pt x="130806" y="149147"/>
                </a:lnTo>
                <a:lnTo>
                  <a:pt x="130806" y="90912"/>
                </a:lnTo>
                <a:cubicBezTo>
                  <a:pt x="130806" y="90074"/>
                  <a:pt x="130806" y="89655"/>
                  <a:pt x="130806" y="88818"/>
                </a:cubicBezTo>
                <a:lnTo>
                  <a:pt x="44440" y="88818"/>
                </a:lnTo>
                <a:cubicBezTo>
                  <a:pt x="33121" y="88818"/>
                  <a:pt x="22220" y="84209"/>
                  <a:pt x="14254" y="77087"/>
                </a:cubicBezTo>
                <a:close/>
                <a:moveTo>
                  <a:pt x="203336" y="33097"/>
                </a:moveTo>
                <a:cubicBezTo>
                  <a:pt x="171054" y="33097"/>
                  <a:pt x="145060" y="58653"/>
                  <a:pt x="145060" y="90912"/>
                </a:cubicBezTo>
                <a:lnTo>
                  <a:pt x="145060" y="149147"/>
                </a:lnTo>
                <a:lnTo>
                  <a:pt x="261193" y="149147"/>
                </a:lnTo>
                <a:lnTo>
                  <a:pt x="261193" y="90912"/>
                </a:lnTo>
                <a:cubicBezTo>
                  <a:pt x="261193" y="58653"/>
                  <a:pt x="235199" y="33097"/>
                  <a:pt x="203336" y="33097"/>
                </a:cubicBezTo>
                <a:close/>
                <a:moveTo>
                  <a:pt x="44440" y="0"/>
                </a:moveTo>
                <a:lnTo>
                  <a:pt x="455305" y="0"/>
                </a:lnTo>
                <a:cubicBezTo>
                  <a:pt x="459079" y="0"/>
                  <a:pt x="462013" y="3351"/>
                  <a:pt x="462013" y="7122"/>
                </a:cubicBezTo>
                <a:cubicBezTo>
                  <a:pt x="462013" y="10893"/>
                  <a:pt x="459079" y="14244"/>
                  <a:pt x="455305" y="14244"/>
                </a:cubicBezTo>
                <a:lnTo>
                  <a:pt x="44440" y="14244"/>
                </a:lnTo>
                <a:cubicBezTo>
                  <a:pt x="27670" y="14244"/>
                  <a:pt x="14254" y="27651"/>
                  <a:pt x="14254" y="44409"/>
                </a:cubicBezTo>
                <a:cubicBezTo>
                  <a:pt x="14254" y="60748"/>
                  <a:pt x="27670" y="74573"/>
                  <a:pt x="44440" y="74573"/>
                </a:cubicBezTo>
                <a:lnTo>
                  <a:pt x="132902" y="74573"/>
                </a:lnTo>
                <a:cubicBezTo>
                  <a:pt x="134579" y="66194"/>
                  <a:pt x="137933" y="58653"/>
                  <a:pt x="142545" y="51531"/>
                </a:cubicBezTo>
                <a:lnTo>
                  <a:pt x="62887" y="51531"/>
                </a:lnTo>
                <a:cubicBezTo>
                  <a:pt x="59114" y="51531"/>
                  <a:pt x="56179" y="48179"/>
                  <a:pt x="56179" y="44409"/>
                </a:cubicBezTo>
                <a:cubicBezTo>
                  <a:pt x="56179" y="40638"/>
                  <a:pt x="59114" y="37287"/>
                  <a:pt x="62887" y="37287"/>
                </a:cubicBezTo>
                <a:lnTo>
                  <a:pt x="151768" y="37287"/>
                </a:lnTo>
                <a:cubicBezTo>
                  <a:pt x="152607" y="37287"/>
                  <a:pt x="153445" y="37287"/>
                  <a:pt x="154284" y="37287"/>
                </a:cubicBezTo>
                <a:cubicBezTo>
                  <a:pt x="167281" y="25975"/>
                  <a:pt x="184051" y="18434"/>
                  <a:pt x="203336" y="18434"/>
                </a:cubicBezTo>
                <a:cubicBezTo>
                  <a:pt x="221364" y="18434"/>
                  <a:pt x="238553" y="25556"/>
                  <a:pt x="251550" y="37287"/>
                </a:cubicBezTo>
                <a:lnTo>
                  <a:pt x="439374" y="37287"/>
                </a:lnTo>
                <a:cubicBezTo>
                  <a:pt x="443147" y="37287"/>
                  <a:pt x="446501" y="40638"/>
                  <a:pt x="446501" y="44409"/>
                </a:cubicBezTo>
                <a:cubicBezTo>
                  <a:pt x="446501" y="48179"/>
                  <a:pt x="443147" y="51531"/>
                  <a:pt x="439374" y="51531"/>
                </a:cubicBezTo>
                <a:lnTo>
                  <a:pt x="263708" y="51531"/>
                </a:lnTo>
                <a:cubicBezTo>
                  <a:pt x="268320" y="58653"/>
                  <a:pt x="271674" y="66194"/>
                  <a:pt x="273351" y="74573"/>
                </a:cubicBezTo>
                <a:lnTo>
                  <a:pt x="456563" y="74573"/>
                </a:lnTo>
                <a:cubicBezTo>
                  <a:pt x="469560" y="74573"/>
                  <a:pt x="480460" y="85047"/>
                  <a:pt x="480460" y="98034"/>
                </a:cubicBezTo>
                <a:lnTo>
                  <a:pt x="480460" y="186014"/>
                </a:lnTo>
                <a:lnTo>
                  <a:pt x="493038" y="186014"/>
                </a:lnTo>
                <a:cubicBezTo>
                  <a:pt x="506873" y="186014"/>
                  <a:pt x="518193" y="196907"/>
                  <a:pt x="518193" y="210733"/>
                </a:cubicBezTo>
                <a:lnTo>
                  <a:pt x="518193" y="250952"/>
                </a:lnTo>
                <a:cubicBezTo>
                  <a:pt x="518193" y="264358"/>
                  <a:pt x="506873" y="275670"/>
                  <a:pt x="493038" y="275670"/>
                </a:cubicBezTo>
                <a:lnTo>
                  <a:pt x="480460" y="275670"/>
                </a:lnTo>
                <a:lnTo>
                  <a:pt x="480460" y="350662"/>
                </a:lnTo>
                <a:cubicBezTo>
                  <a:pt x="480460" y="370772"/>
                  <a:pt x="464110" y="387111"/>
                  <a:pt x="443566" y="387111"/>
                </a:cubicBezTo>
                <a:lnTo>
                  <a:pt x="36894" y="387111"/>
                </a:lnTo>
                <a:cubicBezTo>
                  <a:pt x="16770" y="387111"/>
                  <a:pt x="0" y="370772"/>
                  <a:pt x="0" y="350662"/>
                </a:cubicBezTo>
                <a:lnTo>
                  <a:pt x="0" y="44409"/>
                </a:lnTo>
                <a:cubicBezTo>
                  <a:pt x="0" y="19691"/>
                  <a:pt x="19705" y="0"/>
                  <a:pt x="4444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13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20058-1A43-5530-0E51-805C442712A3}"/>
              </a:ext>
            </a:extLst>
          </p:cNvPr>
          <p:cNvSpPr txBox="1"/>
          <p:nvPr/>
        </p:nvSpPr>
        <p:spPr>
          <a:xfrm>
            <a:off x="13697977" y="4578206"/>
            <a:ext cx="9158848" cy="13593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defRPr sz="3100">
                <a:latin typeface="Montserrat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60CB64-2D2E-2FD6-C7CE-F653CCE8C92A}"/>
              </a:ext>
            </a:extLst>
          </p:cNvPr>
          <p:cNvSpPr txBox="1"/>
          <p:nvPr/>
        </p:nvSpPr>
        <p:spPr>
          <a:xfrm>
            <a:off x="13819310" y="3908645"/>
            <a:ext cx="9158848" cy="2482667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3600" b="1">
                <a:solidFill>
                  <a:schemeClr val="tx2"/>
                </a:solidFill>
                <a:latin typeface="Space Grotesk"/>
                <a:ea typeface="Arimo" panose="020B0604020202020204" pitchFamily="34" charset="0"/>
                <a:cs typeface="Space Grotesk"/>
              </a:defRPr>
            </a:lvl1pPr>
          </a:lstStyle>
          <a:p>
            <a:pPr>
              <a:lnSpc>
                <a:spcPct val="110000"/>
              </a:lnSpc>
            </a:pPr>
            <a:r>
              <a:rPr lang="en-US" dirty="0">
                <a:latin typeface="Century"/>
                <a:cs typeface="Century"/>
              </a:rPr>
              <a:t>Anti-virus software detects certain types of malware and can destroy it before any damage is done.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663140-BC36-99FD-C93F-DEA1442DFFF2}"/>
              </a:ext>
            </a:extLst>
          </p:cNvPr>
          <p:cNvSpPr txBox="1"/>
          <p:nvPr/>
        </p:nvSpPr>
        <p:spPr>
          <a:xfrm>
            <a:off x="11832868" y="3780171"/>
            <a:ext cx="1669772" cy="126630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7400" b="1">
                <a:solidFill>
                  <a:schemeClr val="tx2"/>
                </a:solidFill>
                <a:latin typeface="Montserrat" pitchFamily="2" charset="77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2"/>
                </a:solidFill>
              </a:rPr>
              <a:t>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1079C3-8789-2C72-C376-7DBECF19588F}"/>
              </a:ext>
            </a:extLst>
          </p:cNvPr>
          <p:cNvSpPr txBox="1"/>
          <p:nvPr/>
        </p:nvSpPr>
        <p:spPr>
          <a:xfrm>
            <a:off x="13697977" y="7989760"/>
            <a:ext cx="9158848" cy="13593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defRPr sz="3100">
                <a:latin typeface="Montserrat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Make a big impact with professional slides, charts, infographics and more.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9ADF50-AB77-F8CF-4D03-376E55EA346E}"/>
              </a:ext>
            </a:extLst>
          </p:cNvPr>
          <p:cNvSpPr txBox="1"/>
          <p:nvPr/>
        </p:nvSpPr>
        <p:spPr>
          <a:xfrm>
            <a:off x="13750322" y="7559101"/>
            <a:ext cx="9158848" cy="187327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3600" b="1">
                <a:solidFill>
                  <a:schemeClr val="tx2"/>
                </a:solidFill>
                <a:latin typeface="Space Grotesk"/>
                <a:ea typeface="Arimo" panose="020B0604020202020204" pitchFamily="34" charset="0"/>
                <a:cs typeface="Space Grotesk"/>
              </a:defRPr>
            </a:lvl1pPr>
          </a:lstStyle>
          <a:p>
            <a:pPr>
              <a:lnSpc>
                <a:spcPct val="110000"/>
              </a:lnSpc>
            </a:pPr>
            <a:r>
              <a:rPr lang="en-US" dirty="0">
                <a:latin typeface="Century"/>
                <a:cs typeface="Century"/>
              </a:rPr>
              <a:t>Install and maintain anti-virus and anti-spyware software.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66E5B4-41F4-CA1A-9F99-B32DB34386AE}"/>
              </a:ext>
            </a:extLst>
          </p:cNvPr>
          <p:cNvSpPr txBox="1"/>
          <p:nvPr/>
        </p:nvSpPr>
        <p:spPr>
          <a:xfrm>
            <a:off x="11912197" y="7559101"/>
            <a:ext cx="1669772" cy="126630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7400" b="1">
                <a:solidFill>
                  <a:schemeClr val="tx2"/>
                </a:solidFill>
                <a:latin typeface="Montserrat" pitchFamily="2" charset="77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2"/>
                </a:solidFill>
              </a:rPr>
              <a:t>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64CB07-66AD-1970-BD91-695D72FA389A}"/>
              </a:ext>
            </a:extLst>
          </p:cNvPr>
          <p:cNvSpPr txBox="1"/>
          <p:nvPr/>
        </p:nvSpPr>
        <p:spPr>
          <a:xfrm>
            <a:off x="13697977" y="11401315"/>
            <a:ext cx="9158848" cy="13593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defRPr sz="3100">
                <a:latin typeface="Montserrat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Make a big impact with professional slides, charts, infographics and more.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62A285-44BF-EBCB-62EA-005099C61FA8}"/>
              </a:ext>
            </a:extLst>
          </p:cNvPr>
          <p:cNvSpPr txBox="1"/>
          <p:nvPr/>
        </p:nvSpPr>
        <p:spPr>
          <a:xfrm>
            <a:off x="13819310" y="10866333"/>
            <a:ext cx="9158848" cy="187327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3600" b="1">
                <a:solidFill>
                  <a:schemeClr val="tx2"/>
                </a:solidFill>
                <a:latin typeface="Space Grotesk"/>
                <a:ea typeface="Arimo" panose="020B0604020202020204" pitchFamily="34" charset="0"/>
                <a:cs typeface="Space Grotesk"/>
              </a:defRPr>
            </a:lvl1pPr>
          </a:lstStyle>
          <a:p>
            <a:pPr>
              <a:lnSpc>
                <a:spcPct val="110000"/>
              </a:lnSpc>
            </a:pPr>
            <a:r>
              <a:rPr lang="en-US" dirty="0">
                <a:latin typeface="Century"/>
                <a:cs typeface="Century"/>
              </a:rPr>
              <a:t>Be sure to keep anti-virus software updated.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804CC0-362D-F128-6D8C-AC1E9B52431E}"/>
              </a:ext>
            </a:extLst>
          </p:cNvPr>
          <p:cNvSpPr txBox="1"/>
          <p:nvPr/>
        </p:nvSpPr>
        <p:spPr>
          <a:xfrm>
            <a:off x="11912197" y="10895405"/>
            <a:ext cx="1669772" cy="126630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7400" b="1">
                <a:solidFill>
                  <a:schemeClr val="tx2"/>
                </a:solidFill>
                <a:latin typeface="Montserrat" pitchFamily="2" charset="77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2"/>
                </a:solidFill>
              </a:rPr>
              <a:t>03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F4CC96A-002F-638D-8896-3550263834AB}"/>
              </a:ext>
            </a:extLst>
          </p:cNvPr>
          <p:cNvSpPr txBox="1"/>
          <p:nvPr/>
        </p:nvSpPr>
        <p:spPr>
          <a:xfrm>
            <a:off x="2235581" y="1076546"/>
            <a:ext cx="21023004" cy="1292631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b" anchorCtr="0">
            <a:spAutoFit/>
          </a:bodyPr>
          <a:lstStyle>
            <a:defPPr>
              <a:defRPr lang="en-US"/>
            </a:defPPr>
            <a:lvl1pPr algn="ctr" defTabSz="1828343">
              <a:lnSpc>
                <a:spcPct val="90000"/>
              </a:lnSpc>
              <a:spcBef>
                <a:spcPts val="0"/>
              </a:spcBef>
              <a:buNone/>
              <a:defRPr sz="8000" b="1">
                <a:solidFill>
                  <a:schemeClr val="tx2"/>
                </a:solidFill>
                <a:latin typeface="Space Grotesk"/>
                <a:ea typeface="Space Grotesk"/>
                <a:cs typeface="Space Grotesk"/>
              </a:defRPr>
            </a:lvl1pPr>
          </a:lstStyle>
          <a:p>
            <a:r>
              <a:rPr lang="en-US" dirty="0">
                <a:latin typeface="Century Gothic"/>
                <a:cs typeface="Century Gothic"/>
              </a:rPr>
              <a:t>BEST PRACTICES TO AVOID THESE THREATS</a:t>
            </a:r>
          </a:p>
        </p:txBody>
      </p:sp>
    </p:spTree>
    <p:extLst>
      <p:ext uri="{BB962C8B-B14F-4D97-AF65-F5344CB8AC3E}">
        <p14:creationId xmlns:p14="http://schemas.microsoft.com/office/powerpoint/2010/main" val="56503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padlock with a circuit board&#10;&#10;Description automatically generated">
            <a:extLst>
              <a:ext uri="{FF2B5EF4-FFF2-40B4-BE49-F238E27FC236}">
                <a16:creationId xmlns:a16="http://schemas.microsoft.com/office/drawing/2014/main" id="{0FB00ED0-4856-45DB-0211-76B12CF52C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4" t="11308" r="26197" b="10290"/>
          <a:stretch/>
        </p:blipFill>
        <p:spPr>
          <a:xfrm>
            <a:off x="13651480" y="787108"/>
            <a:ext cx="13176250" cy="12379557"/>
          </a:xfrm>
          <a:prstGeom prst="rect">
            <a:avLst/>
          </a:prstGeom>
        </p:spPr>
      </p:pic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5B13B2DF-BBB7-2108-443F-906B89BC24C9}"/>
              </a:ext>
            </a:extLst>
          </p:cNvPr>
          <p:cNvCxnSpPr>
            <a:cxnSpLocks/>
          </p:cNvCxnSpPr>
          <p:nvPr/>
        </p:nvCxnSpPr>
        <p:spPr>
          <a:xfrm>
            <a:off x="20239606" y="10729290"/>
            <a:ext cx="0" cy="298671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Placeholder 8" descr="A white mask with a black hat&#10;&#10;Description automatically generated">
            <a:extLst>
              <a:ext uri="{FF2B5EF4-FFF2-40B4-BE49-F238E27FC236}">
                <a16:creationId xmlns:a16="http://schemas.microsoft.com/office/drawing/2014/main" id="{68FAC62C-C73A-791E-F7FB-8384A500E591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9" r="13429"/>
          <a:stretch>
            <a:fillRect/>
          </a:stretch>
        </p:blipFill>
        <p:spPr/>
      </p:pic>
      <p:sp>
        <p:nvSpPr>
          <p:cNvPr id="2" name="Freeform 1">
            <a:extLst>
              <a:ext uri="{FF2B5EF4-FFF2-40B4-BE49-F238E27FC236}">
                <a16:creationId xmlns:a16="http://schemas.microsoft.com/office/drawing/2014/main" id="{5B61B0E1-C391-1D24-0A6B-3D5E14699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316" y="10495881"/>
            <a:ext cx="1362990" cy="1226934"/>
          </a:xfrm>
          <a:custGeom>
            <a:avLst/>
            <a:gdLst>
              <a:gd name="connsiteX0" fmla="*/ 375154 w 518192"/>
              <a:gd name="connsiteY0" fmla="*/ 374613 h 466465"/>
              <a:gd name="connsiteX1" fmla="*/ 390841 w 518192"/>
              <a:gd name="connsiteY1" fmla="*/ 389514 h 466465"/>
              <a:gd name="connsiteX2" fmla="*/ 387025 w 518192"/>
              <a:gd name="connsiteY2" fmla="*/ 399448 h 466465"/>
              <a:gd name="connsiteX3" fmla="*/ 389145 w 518192"/>
              <a:gd name="connsiteY3" fmla="*/ 409796 h 466465"/>
              <a:gd name="connsiteX4" fmla="*/ 381513 w 518192"/>
              <a:gd name="connsiteY4" fmla="*/ 418488 h 466465"/>
              <a:gd name="connsiteX5" fmla="*/ 368794 w 518192"/>
              <a:gd name="connsiteY5" fmla="*/ 418488 h 466465"/>
              <a:gd name="connsiteX6" fmla="*/ 361586 w 518192"/>
              <a:gd name="connsiteY6" fmla="*/ 409796 h 466465"/>
              <a:gd name="connsiteX7" fmla="*/ 363282 w 518192"/>
              <a:gd name="connsiteY7" fmla="*/ 399448 h 466465"/>
              <a:gd name="connsiteX8" fmla="*/ 359890 w 518192"/>
              <a:gd name="connsiteY8" fmla="*/ 389514 h 466465"/>
              <a:gd name="connsiteX9" fmla="*/ 375154 w 518192"/>
              <a:gd name="connsiteY9" fmla="*/ 374613 h 466465"/>
              <a:gd name="connsiteX10" fmla="*/ 302698 w 518192"/>
              <a:gd name="connsiteY10" fmla="*/ 348070 h 466465"/>
              <a:gd name="connsiteX11" fmla="*/ 295570 w 518192"/>
              <a:gd name="connsiteY11" fmla="*/ 355182 h 466465"/>
              <a:gd name="connsiteX12" fmla="*/ 295570 w 518192"/>
              <a:gd name="connsiteY12" fmla="*/ 445129 h 466465"/>
              <a:gd name="connsiteX13" fmla="*/ 302698 w 518192"/>
              <a:gd name="connsiteY13" fmla="*/ 452241 h 466465"/>
              <a:gd name="connsiteX14" fmla="*/ 446081 w 518192"/>
              <a:gd name="connsiteY14" fmla="*/ 452241 h 466465"/>
              <a:gd name="connsiteX15" fmla="*/ 453208 w 518192"/>
              <a:gd name="connsiteY15" fmla="*/ 445129 h 466465"/>
              <a:gd name="connsiteX16" fmla="*/ 453208 w 518192"/>
              <a:gd name="connsiteY16" fmla="*/ 355182 h 466465"/>
              <a:gd name="connsiteX17" fmla="*/ 446081 w 518192"/>
              <a:gd name="connsiteY17" fmla="*/ 348070 h 466465"/>
              <a:gd name="connsiteX18" fmla="*/ 107119 w 518192"/>
              <a:gd name="connsiteY18" fmla="*/ 319252 h 466465"/>
              <a:gd name="connsiteX19" fmla="*/ 173410 w 518192"/>
              <a:gd name="connsiteY19" fmla="*/ 319252 h 466465"/>
              <a:gd name="connsiteX20" fmla="*/ 180454 w 518192"/>
              <a:gd name="connsiteY20" fmla="*/ 326422 h 466465"/>
              <a:gd name="connsiteX21" fmla="*/ 173410 w 518192"/>
              <a:gd name="connsiteY21" fmla="*/ 333593 h 466465"/>
              <a:gd name="connsiteX22" fmla="*/ 107119 w 518192"/>
              <a:gd name="connsiteY22" fmla="*/ 333593 h 466465"/>
              <a:gd name="connsiteX23" fmla="*/ 99661 w 518192"/>
              <a:gd name="connsiteY23" fmla="*/ 326422 h 466465"/>
              <a:gd name="connsiteX24" fmla="*/ 107119 w 518192"/>
              <a:gd name="connsiteY24" fmla="*/ 319252 h 466465"/>
              <a:gd name="connsiteX25" fmla="*/ 107231 w 518192"/>
              <a:gd name="connsiteY25" fmla="*/ 269426 h 466465"/>
              <a:gd name="connsiteX26" fmla="*/ 224975 w 518192"/>
              <a:gd name="connsiteY26" fmla="*/ 269426 h 466465"/>
              <a:gd name="connsiteX27" fmla="*/ 232123 w 518192"/>
              <a:gd name="connsiteY27" fmla="*/ 276596 h 466465"/>
              <a:gd name="connsiteX28" fmla="*/ 224975 w 518192"/>
              <a:gd name="connsiteY28" fmla="*/ 283767 h 466465"/>
              <a:gd name="connsiteX29" fmla="*/ 107231 w 518192"/>
              <a:gd name="connsiteY29" fmla="*/ 283767 h 466465"/>
              <a:gd name="connsiteX30" fmla="*/ 99662 w 518192"/>
              <a:gd name="connsiteY30" fmla="*/ 276596 h 466465"/>
              <a:gd name="connsiteX31" fmla="*/ 107231 w 518192"/>
              <a:gd name="connsiteY31" fmla="*/ 269426 h 466465"/>
              <a:gd name="connsiteX32" fmla="*/ 374389 w 518192"/>
              <a:gd name="connsiteY32" fmla="*/ 232186 h 466465"/>
              <a:gd name="connsiteX33" fmla="*/ 326595 w 518192"/>
              <a:gd name="connsiteY33" fmla="*/ 279879 h 466465"/>
              <a:gd name="connsiteX34" fmla="*/ 326595 w 518192"/>
              <a:gd name="connsiteY34" fmla="*/ 333846 h 466465"/>
              <a:gd name="connsiteX35" fmla="*/ 421765 w 518192"/>
              <a:gd name="connsiteY35" fmla="*/ 333846 h 466465"/>
              <a:gd name="connsiteX36" fmla="*/ 421765 w 518192"/>
              <a:gd name="connsiteY36" fmla="*/ 279879 h 466465"/>
              <a:gd name="connsiteX37" fmla="*/ 374389 w 518192"/>
              <a:gd name="connsiteY37" fmla="*/ 232186 h 466465"/>
              <a:gd name="connsiteX38" fmla="*/ 107231 w 518192"/>
              <a:gd name="connsiteY38" fmla="*/ 217755 h 466465"/>
              <a:gd name="connsiteX39" fmla="*/ 224975 w 518192"/>
              <a:gd name="connsiteY39" fmla="*/ 217755 h 466465"/>
              <a:gd name="connsiteX40" fmla="*/ 232123 w 518192"/>
              <a:gd name="connsiteY40" fmla="*/ 224925 h 466465"/>
              <a:gd name="connsiteX41" fmla="*/ 224975 w 518192"/>
              <a:gd name="connsiteY41" fmla="*/ 232096 h 466465"/>
              <a:gd name="connsiteX42" fmla="*/ 107231 w 518192"/>
              <a:gd name="connsiteY42" fmla="*/ 232096 h 466465"/>
              <a:gd name="connsiteX43" fmla="*/ 99662 w 518192"/>
              <a:gd name="connsiteY43" fmla="*/ 224925 h 466465"/>
              <a:gd name="connsiteX44" fmla="*/ 107231 w 518192"/>
              <a:gd name="connsiteY44" fmla="*/ 217755 h 466465"/>
              <a:gd name="connsiteX45" fmla="*/ 117689 w 518192"/>
              <a:gd name="connsiteY45" fmla="*/ 132596 h 466465"/>
              <a:gd name="connsiteX46" fmla="*/ 114335 w 518192"/>
              <a:gd name="connsiteY46" fmla="*/ 135908 h 466465"/>
              <a:gd name="connsiteX47" fmla="*/ 114335 w 518192"/>
              <a:gd name="connsiteY47" fmla="*/ 164891 h 466465"/>
              <a:gd name="connsiteX48" fmla="*/ 117689 w 518192"/>
              <a:gd name="connsiteY48" fmla="*/ 168203 h 466465"/>
              <a:gd name="connsiteX49" fmla="*/ 449325 w 518192"/>
              <a:gd name="connsiteY49" fmla="*/ 168203 h 466465"/>
              <a:gd name="connsiteX50" fmla="*/ 452260 w 518192"/>
              <a:gd name="connsiteY50" fmla="*/ 164891 h 466465"/>
              <a:gd name="connsiteX51" fmla="*/ 452260 w 518192"/>
              <a:gd name="connsiteY51" fmla="*/ 135908 h 466465"/>
              <a:gd name="connsiteX52" fmla="*/ 449325 w 518192"/>
              <a:gd name="connsiteY52" fmla="*/ 132596 h 466465"/>
              <a:gd name="connsiteX53" fmla="*/ 117689 w 518192"/>
              <a:gd name="connsiteY53" fmla="*/ 118105 h 466465"/>
              <a:gd name="connsiteX54" fmla="*/ 449325 w 518192"/>
              <a:gd name="connsiteY54" fmla="*/ 118105 h 466465"/>
              <a:gd name="connsiteX55" fmla="*/ 466515 w 518192"/>
              <a:gd name="connsiteY55" fmla="*/ 135908 h 466465"/>
              <a:gd name="connsiteX56" fmla="*/ 466515 w 518192"/>
              <a:gd name="connsiteY56" fmla="*/ 164891 h 466465"/>
              <a:gd name="connsiteX57" fmla="*/ 449325 w 518192"/>
              <a:gd name="connsiteY57" fmla="*/ 182281 h 466465"/>
              <a:gd name="connsiteX58" fmla="*/ 117689 w 518192"/>
              <a:gd name="connsiteY58" fmla="*/ 182281 h 466465"/>
              <a:gd name="connsiteX59" fmla="*/ 99661 w 518192"/>
              <a:gd name="connsiteY59" fmla="*/ 164891 h 466465"/>
              <a:gd name="connsiteX60" fmla="*/ 99661 w 518192"/>
              <a:gd name="connsiteY60" fmla="*/ 135908 h 466465"/>
              <a:gd name="connsiteX61" fmla="*/ 117689 w 518192"/>
              <a:gd name="connsiteY61" fmla="*/ 118105 h 466465"/>
              <a:gd name="connsiteX62" fmla="*/ 80076 w 518192"/>
              <a:gd name="connsiteY62" fmla="*/ 81579 h 466465"/>
              <a:gd name="connsiteX63" fmla="*/ 64983 w 518192"/>
              <a:gd name="connsiteY63" fmla="*/ 96640 h 466465"/>
              <a:gd name="connsiteX64" fmla="*/ 64983 w 518192"/>
              <a:gd name="connsiteY64" fmla="*/ 367315 h 466465"/>
              <a:gd name="connsiteX65" fmla="*/ 59533 w 518192"/>
              <a:gd name="connsiteY65" fmla="*/ 385304 h 466465"/>
              <a:gd name="connsiteX66" fmla="*/ 281316 w 518192"/>
              <a:gd name="connsiteY66" fmla="*/ 385304 h 466465"/>
              <a:gd name="connsiteX67" fmla="*/ 281316 w 518192"/>
              <a:gd name="connsiteY67" fmla="*/ 355182 h 466465"/>
              <a:gd name="connsiteX68" fmla="*/ 302698 w 518192"/>
              <a:gd name="connsiteY68" fmla="*/ 333846 h 466465"/>
              <a:gd name="connsiteX69" fmla="*/ 312340 w 518192"/>
              <a:gd name="connsiteY69" fmla="*/ 333846 h 466465"/>
              <a:gd name="connsiteX70" fmla="*/ 312340 w 518192"/>
              <a:gd name="connsiteY70" fmla="*/ 279879 h 466465"/>
              <a:gd name="connsiteX71" fmla="*/ 374389 w 518192"/>
              <a:gd name="connsiteY71" fmla="*/ 217962 h 466465"/>
              <a:gd name="connsiteX72" fmla="*/ 436438 w 518192"/>
              <a:gd name="connsiteY72" fmla="*/ 279879 h 466465"/>
              <a:gd name="connsiteX73" fmla="*/ 436438 w 518192"/>
              <a:gd name="connsiteY73" fmla="*/ 333846 h 466465"/>
              <a:gd name="connsiteX74" fmla="*/ 446081 w 518192"/>
              <a:gd name="connsiteY74" fmla="*/ 333846 h 466465"/>
              <a:gd name="connsiteX75" fmla="*/ 467463 w 518192"/>
              <a:gd name="connsiteY75" fmla="*/ 355182 h 466465"/>
              <a:gd name="connsiteX76" fmla="*/ 467463 w 518192"/>
              <a:gd name="connsiteY76" fmla="*/ 385304 h 466465"/>
              <a:gd name="connsiteX77" fmla="*/ 482556 w 518192"/>
              <a:gd name="connsiteY77" fmla="*/ 385304 h 466465"/>
              <a:gd name="connsiteX78" fmla="*/ 503937 w 518192"/>
              <a:gd name="connsiteY78" fmla="*/ 363968 h 466465"/>
              <a:gd name="connsiteX79" fmla="*/ 503937 w 518192"/>
              <a:gd name="connsiteY79" fmla="*/ 87436 h 466465"/>
              <a:gd name="connsiteX80" fmla="*/ 497649 w 518192"/>
              <a:gd name="connsiteY80" fmla="*/ 81579 h 466465"/>
              <a:gd name="connsiteX81" fmla="*/ 33959 w 518192"/>
              <a:gd name="connsiteY81" fmla="*/ 14642 h 466465"/>
              <a:gd name="connsiteX82" fmla="*/ 14254 w 518192"/>
              <a:gd name="connsiteY82" fmla="*/ 33468 h 466465"/>
              <a:gd name="connsiteX83" fmla="*/ 14254 w 518192"/>
              <a:gd name="connsiteY83" fmla="*/ 74048 h 466465"/>
              <a:gd name="connsiteX84" fmla="*/ 14254 w 518192"/>
              <a:gd name="connsiteY84" fmla="*/ 342213 h 466465"/>
              <a:gd name="connsiteX85" fmla="*/ 14254 w 518192"/>
              <a:gd name="connsiteY85" fmla="*/ 367315 h 466465"/>
              <a:gd name="connsiteX86" fmla="*/ 32282 w 518192"/>
              <a:gd name="connsiteY86" fmla="*/ 385304 h 466465"/>
              <a:gd name="connsiteX87" fmla="*/ 50310 w 518192"/>
              <a:gd name="connsiteY87" fmla="*/ 367315 h 466465"/>
              <a:gd name="connsiteX88" fmla="*/ 50310 w 518192"/>
              <a:gd name="connsiteY88" fmla="*/ 96640 h 466465"/>
              <a:gd name="connsiteX89" fmla="*/ 80076 w 518192"/>
              <a:gd name="connsiteY89" fmla="*/ 66936 h 466465"/>
              <a:gd name="connsiteX90" fmla="*/ 453208 w 518192"/>
              <a:gd name="connsiteY90" fmla="*/ 66936 h 466465"/>
              <a:gd name="connsiteX91" fmla="*/ 453208 w 518192"/>
              <a:gd name="connsiteY91" fmla="*/ 53967 h 466465"/>
              <a:gd name="connsiteX92" fmla="*/ 447339 w 518192"/>
              <a:gd name="connsiteY92" fmla="*/ 47692 h 466465"/>
              <a:gd name="connsiteX93" fmla="*/ 181115 w 518192"/>
              <a:gd name="connsiteY93" fmla="*/ 47692 h 466465"/>
              <a:gd name="connsiteX94" fmla="*/ 137514 w 518192"/>
              <a:gd name="connsiteY94" fmla="*/ 30121 h 466465"/>
              <a:gd name="connsiteX95" fmla="*/ 129548 w 518192"/>
              <a:gd name="connsiteY95" fmla="*/ 22173 h 466465"/>
              <a:gd name="connsiteX96" fmla="*/ 110682 w 518192"/>
              <a:gd name="connsiteY96" fmla="*/ 14642 h 466465"/>
              <a:gd name="connsiteX97" fmla="*/ 33959 w 518192"/>
              <a:gd name="connsiteY97" fmla="*/ 0 h 466465"/>
              <a:gd name="connsiteX98" fmla="*/ 110682 w 518192"/>
              <a:gd name="connsiteY98" fmla="*/ 0 h 466465"/>
              <a:gd name="connsiteX99" fmla="*/ 139610 w 518192"/>
              <a:gd name="connsiteY99" fmla="*/ 12132 h 466465"/>
              <a:gd name="connsiteX100" fmla="*/ 147576 w 518192"/>
              <a:gd name="connsiteY100" fmla="*/ 20081 h 466465"/>
              <a:gd name="connsiteX101" fmla="*/ 181115 w 518192"/>
              <a:gd name="connsiteY101" fmla="*/ 33468 h 466465"/>
              <a:gd name="connsiteX102" fmla="*/ 447339 w 518192"/>
              <a:gd name="connsiteY102" fmla="*/ 33468 h 466465"/>
              <a:gd name="connsiteX103" fmla="*/ 467463 w 518192"/>
              <a:gd name="connsiteY103" fmla="*/ 53967 h 466465"/>
              <a:gd name="connsiteX104" fmla="*/ 467463 w 518192"/>
              <a:gd name="connsiteY104" fmla="*/ 66936 h 466465"/>
              <a:gd name="connsiteX105" fmla="*/ 497649 w 518192"/>
              <a:gd name="connsiteY105" fmla="*/ 66936 h 466465"/>
              <a:gd name="connsiteX106" fmla="*/ 518192 w 518192"/>
              <a:gd name="connsiteY106" fmla="*/ 87436 h 466465"/>
              <a:gd name="connsiteX107" fmla="*/ 518192 w 518192"/>
              <a:gd name="connsiteY107" fmla="*/ 363968 h 466465"/>
              <a:gd name="connsiteX108" fmla="*/ 482556 w 518192"/>
              <a:gd name="connsiteY108" fmla="*/ 399947 h 466465"/>
              <a:gd name="connsiteX109" fmla="*/ 467463 w 518192"/>
              <a:gd name="connsiteY109" fmla="*/ 399947 h 466465"/>
              <a:gd name="connsiteX110" fmla="*/ 467463 w 518192"/>
              <a:gd name="connsiteY110" fmla="*/ 445129 h 466465"/>
              <a:gd name="connsiteX111" fmla="*/ 446081 w 518192"/>
              <a:gd name="connsiteY111" fmla="*/ 466465 h 466465"/>
              <a:gd name="connsiteX112" fmla="*/ 302698 w 518192"/>
              <a:gd name="connsiteY112" fmla="*/ 466465 h 466465"/>
              <a:gd name="connsiteX113" fmla="*/ 281316 w 518192"/>
              <a:gd name="connsiteY113" fmla="*/ 445129 h 466465"/>
              <a:gd name="connsiteX114" fmla="*/ 281316 w 518192"/>
              <a:gd name="connsiteY114" fmla="*/ 399947 h 466465"/>
              <a:gd name="connsiteX115" fmla="*/ 32282 w 518192"/>
              <a:gd name="connsiteY115" fmla="*/ 399947 h 466465"/>
              <a:gd name="connsiteX116" fmla="*/ 0 w 518192"/>
              <a:gd name="connsiteY116" fmla="*/ 367315 h 466465"/>
              <a:gd name="connsiteX117" fmla="*/ 0 w 518192"/>
              <a:gd name="connsiteY117" fmla="*/ 342213 h 466465"/>
              <a:gd name="connsiteX118" fmla="*/ 0 w 518192"/>
              <a:gd name="connsiteY118" fmla="*/ 74048 h 466465"/>
              <a:gd name="connsiteX119" fmla="*/ 0 w 518192"/>
              <a:gd name="connsiteY119" fmla="*/ 33468 h 466465"/>
              <a:gd name="connsiteX120" fmla="*/ 33959 w 518192"/>
              <a:gd name="connsiteY120" fmla="*/ 0 h 466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518192" h="466465">
                <a:moveTo>
                  <a:pt x="375154" y="374613"/>
                </a:moveTo>
                <a:cubicBezTo>
                  <a:pt x="384057" y="374613"/>
                  <a:pt x="390841" y="381236"/>
                  <a:pt x="390841" y="389514"/>
                </a:cubicBezTo>
                <a:cubicBezTo>
                  <a:pt x="390841" y="393653"/>
                  <a:pt x="389145" y="396965"/>
                  <a:pt x="387025" y="399448"/>
                </a:cubicBezTo>
                <a:lnTo>
                  <a:pt x="389145" y="409796"/>
                </a:lnTo>
                <a:cubicBezTo>
                  <a:pt x="389993" y="414349"/>
                  <a:pt x="386601" y="418488"/>
                  <a:pt x="381513" y="418488"/>
                </a:cubicBezTo>
                <a:lnTo>
                  <a:pt x="368794" y="418488"/>
                </a:lnTo>
                <a:cubicBezTo>
                  <a:pt x="364554" y="418488"/>
                  <a:pt x="360738" y="414349"/>
                  <a:pt x="361586" y="409796"/>
                </a:cubicBezTo>
                <a:lnTo>
                  <a:pt x="363282" y="399448"/>
                </a:lnTo>
                <a:cubicBezTo>
                  <a:pt x="361162" y="396965"/>
                  <a:pt x="359890" y="393653"/>
                  <a:pt x="359890" y="389514"/>
                </a:cubicBezTo>
                <a:cubicBezTo>
                  <a:pt x="359890" y="381236"/>
                  <a:pt x="366674" y="374613"/>
                  <a:pt x="375154" y="374613"/>
                </a:cubicBezTo>
                <a:close/>
                <a:moveTo>
                  <a:pt x="302698" y="348070"/>
                </a:moveTo>
                <a:cubicBezTo>
                  <a:pt x="298924" y="348070"/>
                  <a:pt x="295570" y="351417"/>
                  <a:pt x="295570" y="355182"/>
                </a:cubicBezTo>
                <a:lnTo>
                  <a:pt x="295570" y="445129"/>
                </a:lnTo>
                <a:cubicBezTo>
                  <a:pt x="295570" y="449312"/>
                  <a:pt x="298924" y="452241"/>
                  <a:pt x="302698" y="452241"/>
                </a:cubicBezTo>
                <a:lnTo>
                  <a:pt x="446081" y="452241"/>
                </a:lnTo>
                <a:cubicBezTo>
                  <a:pt x="450274" y="452241"/>
                  <a:pt x="453208" y="449312"/>
                  <a:pt x="453208" y="445129"/>
                </a:cubicBezTo>
                <a:lnTo>
                  <a:pt x="453208" y="355182"/>
                </a:lnTo>
                <a:cubicBezTo>
                  <a:pt x="453208" y="351417"/>
                  <a:pt x="450274" y="348070"/>
                  <a:pt x="446081" y="348070"/>
                </a:cubicBezTo>
                <a:close/>
                <a:moveTo>
                  <a:pt x="107119" y="319252"/>
                </a:moveTo>
                <a:lnTo>
                  <a:pt x="173410" y="319252"/>
                </a:lnTo>
                <a:cubicBezTo>
                  <a:pt x="177553" y="319252"/>
                  <a:pt x="180454" y="322626"/>
                  <a:pt x="180454" y="326422"/>
                </a:cubicBezTo>
                <a:cubicBezTo>
                  <a:pt x="180454" y="330640"/>
                  <a:pt x="177553" y="333593"/>
                  <a:pt x="173410" y="333593"/>
                </a:cubicBezTo>
                <a:lnTo>
                  <a:pt x="107119" y="333593"/>
                </a:lnTo>
                <a:cubicBezTo>
                  <a:pt x="102975" y="333593"/>
                  <a:pt x="99661" y="330640"/>
                  <a:pt x="99661" y="326422"/>
                </a:cubicBezTo>
                <a:cubicBezTo>
                  <a:pt x="99661" y="322626"/>
                  <a:pt x="102975" y="319252"/>
                  <a:pt x="107119" y="319252"/>
                </a:cubicBezTo>
                <a:close/>
                <a:moveTo>
                  <a:pt x="107231" y="269426"/>
                </a:moveTo>
                <a:lnTo>
                  <a:pt x="224975" y="269426"/>
                </a:lnTo>
                <a:cubicBezTo>
                  <a:pt x="228759" y="269426"/>
                  <a:pt x="232123" y="272378"/>
                  <a:pt x="232123" y="276596"/>
                </a:cubicBezTo>
                <a:cubicBezTo>
                  <a:pt x="232123" y="280393"/>
                  <a:pt x="228759" y="283767"/>
                  <a:pt x="224975" y="283767"/>
                </a:cubicBezTo>
                <a:lnTo>
                  <a:pt x="107231" y="283767"/>
                </a:lnTo>
                <a:cubicBezTo>
                  <a:pt x="103026" y="283767"/>
                  <a:pt x="99662" y="280393"/>
                  <a:pt x="99662" y="276596"/>
                </a:cubicBezTo>
                <a:cubicBezTo>
                  <a:pt x="99662" y="272378"/>
                  <a:pt x="103026" y="269426"/>
                  <a:pt x="107231" y="269426"/>
                </a:cubicBezTo>
                <a:close/>
                <a:moveTo>
                  <a:pt x="374389" y="232186"/>
                </a:moveTo>
                <a:cubicBezTo>
                  <a:pt x="348396" y="232186"/>
                  <a:pt x="326595" y="253522"/>
                  <a:pt x="326595" y="279879"/>
                </a:cubicBezTo>
                <a:lnTo>
                  <a:pt x="326595" y="333846"/>
                </a:lnTo>
                <a:lnTo>
                  <a:pt x="421765" y="333846"/>
                </a:lnTo>
                <a:lnTo>
                  <a:pt x="421765" y="279879"/>
                </a:lnTo>
                <a:cubicBezTo>
                  <a:pt x="421765" y="253522"/>
                  <a:pt x="400802" y="232186"/>
                  <a:pt x="374389" y="232186"/>
                </a:cubicBezTo>
                <a:close/>
                <a:moveTo>
                  <a:pt x="107231" y="217755"/>
                </a:moveTo>
                <a:lnTo>
                  <a:pt x="224975" y="217755"/>
                </a:lnTo>
                <a:cubicBezTo>
                  <a:pt x="228759" y="217755"/>
                  <a:pt x="232123" y="221129"/>
                  <a:pt x="232123" y="224925"/>
                </a:cubicBezTo>
                <a:cubicBezTo>
                  <a:pt x="232123" y="228722"/>
                  <a:pt x="228759" y="232096"/>
                  <a:pt x="224975" y="232096"/>
                </a:cubicBezTo>
                <a:lnTo>
                  <a:pt x="107231" y="232096"/>
                </a:lnTo>
                <a:cubicBezTo>
                  <a:pt x="103026" y="232096"/>
                  <a:pt x="99662" y="228722"/>
                  <a:pt x="99662" y="224925"/>
                </a:cubicBezTo>
                <a:cubicBezTo>
                  <a:pt x="99662" y="221129"/>
                  <a:pt x="103026" y="217755"/>
                  <a:pt x="107231" y="217755"/>
                </a:cubicBezTo>
                <a:close/>
                <a:moveTo>
                  <a:pt x="117689" y="132596"/>
                </a:moveTo>
                <a:cubicBezTo>
                  <a:pt x="115593" y="132596"/>
                  <a:pt x="114335" y="133838"/>
                  <a:pt x="114335" y="135908"/>
                </a:cubicBezTo>
                <a:lnTo>
                  <a:pt x="114335" y="164891"/>
                </a:lnTo>
                <a:cubicBezTo>
                  <a:pt x="114335" y="166547"/>
                  <a:pt x="115593" y="168203"/>
                  <a:pt x="117689" y="168203"/>
                </a:cubicBezTo>
                <a:lnTo>
                  <a:pt x="449325" y="168203"/>
                </a:lnTo>
                <a:cubicBezTo>
                  <a:pt x="451002" y="168203"/>
                  <a:pt x="452260" y="166547"/>
                  <a:pt x="452260" y="164891"/>
                </a:cubicBezTo>
                <a:lnTo>
                  <a:pt x="452260" y="135908"/>
                </a:lnTo>
                <a:cubicBezTo>
                  <a:pt x="452260" y="133838"/>
                  <a:pt x="451002" y="132596"/>
                  <a:pt x="449325" y="132596"/>
                </a:cubicBezTo>
                <a:close/>
                <a:moveTo>
                  <a:pt x="117689" y="118105"/>
                </a:moveTo>
                <a:lnTo>
                  <a:pt x="449325" y="118105"/>
                </a:lnTo>
                <a:cubicBezTo>
                  <a:pt x="458968" y="118105"/>
                  <a:pt x="466515" y="125971"/>
                  <a:pt x="466515" y="135908"/>
                </a:cubicBezTo>
                <a:lnTo>
                  <a:pt x="466515" y="164891"/>
                </a:lnTo>
                <a:cubicBezTo>
                  <a:pt x="466515" y="174414"/>
                  <a:pt x="458968" y="182281"/>
                  <a:pt x="449325" y="182281"/>
                </a:cubicBezTo>
                <a:lnTo>
                  <a:pt x="117689" y="182281"/>
                </a:lnTo>
                <a:cubicBezTo>
                  <a:pt x="107627" y="182281"/>
                  <a:pt x="99661" y="174414"/>
                  <a:pt x="99661" y="164891"/>
                </a:cubicBezTo>
                <a:lnTo>
                  <a:pt x="99661" y="135908"/>
                </a:lnTo>
                <a:cubicBezTo>
                  <a:pt x="99661" y="125971"/>
                  <a:pt x="107627" y="118105"/>
                  <a:pt x="117689" y="118105"/>
                </a:cubicBezTo>
                <a:close/>
                <a:moveTo>
                  <a:pt x="80076" y="81579"/>
                </a:moveTo>
                <a:cubicBezTo>
                  <a:pt x="71691" y="81579"/>
                  <a:pt x="64983" y="88272"/>
                  <a:pt x="64983" y="96640"/>
                </a:cubicBezTo>
                <a:lnTo>
                  <a:pt x="64983" y="367315"/>
                </a:lnTo>
                <a:cubicBezTo>
                  <a:pt x="64983" y="374008"/>
                  <a:pt x="62887" y="380284"/>
                  <a:pt x="59533" y="385304"/>
                </a:cubicBezTo>
                <a:lnTo>
                  <a:pt x="281316" y="385304"/>
                </a:lnTo>
                <a:lnTo>
                  <a:pt x="281316" y="355182"/>
                </a:lnTo>
                <a:cubicBezTo>
                  <a:pt x="281316" y="343468"/>
                  <a:pt x="290959" y="333846"/>
                  <a:pt x="302698" y="333846"/>
                </a:cubicBezTo>
                <a:lnTo>
                  <a:pt x="312340" y="333846"/>
                </a:lnTo>
                <a:lnTo>
                  <a:pt x="312340" y="279879"/>
                </a:lnTo>
                <a:cubicBezTo>
                  <a:pt x="312340" y="245574"/>
                  <a:pt x="340011" y="217962"/>
                  <a:pt x="374389" y="217962"/>
                </a:cubicBezTo>
                <a:cubicBezTo>
                  <a:pt x="408768" y="217962"/>
                  <a:pt x="436438" y="245574"/>
                  <a:pt x="436438" y="279879"/>
                </a:cubicBezTo>
                <a:lnTo>
                  <a:pt x="436438" y="333846"/>
                </a:lnTo>
                <a:lnTo>
                  <a:pt x="446081" y="333846"/>
                </a:lnTo>
                <a:cubicBezTo>
                  <a:pt x="457820" y="333846"/>
                  <a:pt x="467463" y="343468"/>
                  <a:pt x="467463" y="355182"/>
                </a:cubicBezTo>
                <a:lnTo>
                  <a:pt x="467463" y="385304"/>
                </a:lnTo>
                <a:lnTo>
                  <a:pt x="482556" y="385304"/>
                </a:lnTo>
                <a:cubicBezTo>
                  <a:pt x="494295" y="385304"/>
                  <a:pt x="503937" y="375682"/>
                  <a:pt x="503937" y="363968"/>
                </a:cubicBezTo>
                <a:lnTo>
                  <a:pt x="503937" y="87436"/>
                </a:lnTo>
                <a:cubicBezTo>
                  <a:pt x="503937" y="84089"/>
                  <a:pt x="501003" y="81579"/>
                  <a:pt x="497649" y="81579"/>
                </a:cubicBezTo>
                <a:close/>
                <a:moveTo>
                  <a:pt x="33959" y="14642"/>
                </a:moveTo>
                <a:cubicBezTo>
                  <a:pt x="23059" y="14642"/>
                  <a:pt x="14254" y="23009"/>
                  <a:pt x="14254" y="33468"/>
                </a:cubicBezTo>
                <a:lnTo>
                  <a:pt x="14254" y="74048"/>
                </a:lnTo>
                <a:lnTo>
                  <a:pt x="14254" y="342213"/>
                </a:lnTo>
                <a:lnTo>
                  <a:pt x="14254" y="367315"/>
                </a:lnTo>
                <a:cubicBezTo>
                  <a:pt x="14254" y="377355"/>
                  <a:pt x="22639" y="385304"/>
                  <a:pt x="32282" y="385304"/>
                </a:cubicBezTo>
                <a:cubicBezTo>
                  <a:pt x="42344" y="385304"/>
                  <a:pt x="50310" y="377355"/>
                  <a:pt x="50310" y="367315"/>
                </a:cubicBezTo>
                <a:lnTo>
                  <a:pt x="50310" y="96640"/>
                </a:lnTo>
                <a:cubicBezTo>
                  <a:pt x="50310" y="80324"/>
                  <a:pt x="63726" y="66936"/>
                  <a:pt x="80076" y="66936"/>
                </a:cubicBezTo>
                <a:lnTo>
                  <a:pt x="453208" y="66936"/>
                </a:lnTo>
                <a:lnTo>
                  <a:pt x="453208" y="53967"/>
                </a:lnTo>
                <a:cubicBezTo>
                  <a:pt x="453208" y="50621"/>
                  <a:pt x="450693" y="47692"/>
                  <a:pt x="447339" y="47692"/>
                </a:cubicBezTo>
                <a:lnTo>
                  <a:pt x="181115" y="47692"/>
                </a:lnTo>
                <a:cubicBezTo>
                  <a:pt x="164345" y="47692"/>
                  <a:pt x="149253" y="41417"/>
                  <a:pt x="137514" y="30121"/>
                </a:cubicBezTo>
                <a:lnTo>
                  <a:pt x="129548" y="22173"/>
                </a:lnTo>
                <a:cubicBezTo>
                  <a:pt x="124517" y="17152"/>
                  <a:pt x="117809" y="14642"/>
                  <a:pt x="110682" y="14642"/>
                </a:cubicBezTo>
                <a:close/>
                <a:moveTo>
                  <a:pt x="33959" y="0"/>
                </a:moveTo>
                <a:lnTo>
                  <a:pt x="110682" y="0"/>
                </a:lnTo>
                <a:cubicBezTo>
                  <a:pt x="122001" y="0"/>
                  <a:pt x="132063" y="4602"/>
                  <a:pt x="139610" y="12132"/>
                </a:cubicBezTo>
                <a:lnTo>
                  <a:pt x="147576" y="20081"/>
                </a:lnTo>
                <a:cubicBezTo>
                  <a:pt x="156380" y="28866"/>
                  <a:pt x="168538" y="33468"/>
                  <a:pt x="181115" y="33468"/>
                </a:cubicBezTo>
                <a:lnTo>
                  <a:pt x="447339" y="33468"/>
                </a:lnTo>
                <a:cubicBezTo>
                  <a:pt x="458659" y="33468"/>
                  <a:pt x="467463" y="42672"/>
                  <a:pt x="467463" y="53967"/>
                </a:cubicBezTo>
                <a:lnTo>
                  <a:pt x="467463" y="66936"/>
                </a:lnTo>
                <a:lnTo>
                  <a:pt x="497649" y="66936"/>
                </a:lnTo>
                <a:cubicBezTo>
                  <a:pt x="508968" y="66936"/>
                  <a:pt x="518192" y="76140"/>
                  <a:pt x="518192" y="87436"/>
                </a:cubicBezTo>
                <a:lnTo>
                  <a:pt x="518192" y="363968"/>
                </a:lnTo>
                <a:cubicBezTo>
                  <a:pt x="518192" y="383631"/>
                  <a:pt x="502260" y="399947"/>
                  <a:pt x="482556" y="399947"/>
                </a:cubicBezTo>
                <a:lnTo>
                  <a:pt x="467463" y="399947"/>
                </a:lnTo>
                <a:lnTo>
                  <a:pt x="467463" y="445129"/>
                </a:lnTo>
                <a:cubicBezTo>
                  <a:pt x="467463" y="456843"/>
                  <a:pt x="457820" y="466465"/>
                  <a:pt x="446081" y="466465"/>
                </a:cubicBezTo>
                <a:lnTo>
                  <a:pt x="302698" y="466465"/>
                </a:lnTo>
                <a:cubicBezTo>
                  <a:pt x="290959" y="466465"/>
                  <a:pt x="281316" y="456843"/>
                  <a:pt x="281316" y="445129"/>
                </a:cubicBezTo>
                <a:lnTo>
                  <a:pt x="281316" y="399947"/>
                </a:lnTo>
                <a:lnTo>
                  <a:pt x="32282" y="399947"/>
                </a:lnTo>
                <a:cubicBezTo>
                  <a:pt x="14674" y="399947"/>
                  <a:pt x="0" y="385304"/>
                  <a:pt x="0" y="367315"/>
                </a:cubicBezTo>
                <a:lnTo>
                  <a:pt x="0" y="342213"/>
                </a:lnTo>
                <a:lnTo>
                  <a:pt x="0" y="74048"/>
                </a:lnTo>
                <a:lnTo>
                  <a:pt x="0" y="33468"/>
                </a:lnTo>
                <a:cubicBezTo>
                  <a:pt x="0" y="15479"/>
                  <a:pt x="15512" y="0"/>
                  <a:pt x="3395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136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0811C9F5-86D2-2FCA-437A-34F640452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313" y="7316313"/>
            <a:ext cx="1362993" cy="1382256"/>
          </a:xfrm>
          <a:custGeom>
            <a:avLst/>
            <a:gdLst>
              <a:gd name="connsiteX0" fmla="*/ 135418 w 518193"/>
              <a:gd name="connsiteY0" fmla="*/ 390480 h 525517"/>
              <a:gd name="connsiteX1" fmla="*/ 88462 w 518193"/>
              <a:gd name="connsiteY1" fmla="*/ 408039 h 525517"/>
              <a:gd name="connsiteX2" fmla="*/ 186147 w 518193"/>
              <a:gd name="connsiteY2" fmla="*/ 460716 h 525517"/>
              <a:gd name="connsiteX3" fmla="*/ 135418 w 518193"/>
              <a:gd name="connsiteY3" fmla="*/ 390480 h 525517"/>
              <a:gd name="connsiteX4" fmla="*/ 209206 w 518193"/>
              <a:gd name="connsiteY4" fmla="*/ 377520 h 525517"/>
              <a:gd name="connsiteX5" fmla="*/ 148834 w 518193"/>
              <a:gd name="connsiteY5" fmla="*/ 386717 h 525517"/>
              <a:gd name="connsiteX6" fmla="*/ 241488 w 518193"/>
              <a:gd name="connsiteY6" fmla="*/ 467405 h 525517"/>
              <a:gd name="connsiteX7" fmla="*/ 251969 w 518193"/>
              <a:gd name="connsiteY7" fmla="*/ 466569 h 525517"/>
              <a:gd name="connsiteX8" fmla="*/ 209206 w 518193"/>
              <a:gd name="connsiteY8" fmla="*/ 377520 h 525517"/>
              <a:gd name="connsiteX9" fmla="*/ 423416 w 518193"/>
              <a:gd name="connsiteY9" fmla="*/ 301014 h 525517"/>
              <a:gd name="connsiteX10" fmla="*/ 340586 w 518193"/>
              <a:gd name="connsiteY10" fmla="*/ 355517 h 525517"/>
              <a:gd name="connsiteX11" fmla="*/ 328813 w 518193"/>
              <a:gd name="connsiteY11" fmla="*/ 357181 h 525517"/>
              <a:gd name="connsiteX12" fmla="*/ 319142 w 518193"/>
              <a:gd name="connsiteY12" fmla="*/ 350524 h 525517"/>
              <a:gd name="connsiteX13" fmla="*/ 305267 w 518193"/>
              <a:gd name="connsiteY13" fmla="*/ 329306 h 525517"/>
              <a:gd name="connsiteX14" fmla="*/ 291392 w 518193"/>
              <a:gd name="connsiteY14" fmla="*/ 337627 h 525517"/>
              <a:gd name="connsiteX15" fmla="*/ 321665 w 518193"/>
              <a:gd name="connsiteY15" fmla="*/ 385472 h 525517"/>
              <a:gd name="connsiteX16" fmla="*/ 322506 w 518193"/>
              <a:gd name="connsiteY16" fmla="*/ 385888 h 525517"/>
              <a:gd name="connsiteX17" fmla="*/ 323347 w 518193"/>
              <a:gd name="connsiteY17" fmla="*/ 385888 h 525517"/>
              <a:gd name="connsiteX18" fmla="*/ 432245 w 518193"/>
              <a:gd name="connsiteY18" fmla="*/ 314328 h 525517"/>
              <a:gd name="connsiteX19" fmla="*/ 433086 w 518193"/>
              <a:gd name="connsiteY19" fmla="*/ 310999 h 525517"/>
              <a:gd name="connsiteX20" fmla="*/ 426779 w 518193"/>
              <a:gd name="connsiteY20" fmla="*/ 302262 h 525517"/>
              <a:gd name="connsiteX21" fmla="*/ 423416 w 518193"/>
              <a:gd name="connsiteY21" fmla="*/ 301014 h 525517"/>
              <a:gd name="connsiteX22" fmla="*/ 428041 w 518193"/>
              <a:gd name="connsiteY22" fmla="*/ 286868 h 525517"/>
              <a:gd name="connsiteX23" fmla="*/ 438973 w 518193"/>
              <a:gd name="connsiteY23" fmla="*/ 294357 h 525517"/>
              <a:gd name="connsiteX24" fmla="*/ 444859 w 518193"/>
              <a:gd name="connsiteY24" fmla="*/ 303510 h 525517"/>
              <a:gd name="connsiteX25" fmla="*/ 440234 w 518193"/>
              <a:gd name="connsiteY25" fmla="*/ 326393 h 525517"/>
              <a:gd name="connsiteX26" fmla="*/ 331336 w 518193"/>
              <a:gd name="connsiteY26" fmla="*/ 397954 h 525517"/>
              <a:gd name="connsiteX27" fmla="*/ 322506 w 518193"/>
              <a:gd name="connsiteY27" fmla="*/ 400034 h 525517"/>
              <a:gd name="connsiteX28" fmla="*/ 319563 w 518193"/>
              <a:gd name="connsiteY28" fmla="*/ 400034 h 525517"/>
              <a:gd name="connsiteX29" fmla="*/ 309472 w 518193"/>
              <a:gd name="connsiteY29" fmla="*/ 392961 h 525517"/>
              <a:gd name="connsiteX30" fmla="*/ 279199 w 518193"/>
              <a:gd name="connsiteY30" fmla="*/ 345115 h 525517"/>
              <a:gd name="connsiteX31" fmla="*/ 283403 w 518193"/>
              <a:gd name="connsiteY31" fmla="*/ 325977 h 525517"/>
              <a:gd name="connsiteX32" fmla="*/ 298119 w 518193"/>
              <a:gd name="connsiteY32" fmla="*/ 317240 h 525517"/>
              <a:gd name="connsiteX33" fmla="*/ 317040 w 518193"/>
              <a:gd name="connsiteY33" fmla="*/ 321401 h 525517"/>
              <a:gd name="connsiteX34" fmla="*/ 331336 w 518193"/>
              <a:gd name="connsiteY34" fmla="*/ 343035 h 525517"/>
              <a:gd name="connsiteX35" fmla="*/ 331756 w 518193"/>
              <a:gd name="connsiteY35" fmla="*/ 343867 h 525517"/>
              <a:gd name="connsiteX36" fmla="*/ 332597 w 518193"/>
              <a:gd name="connsiteY36" fmla="*/ 343451 h 525517"/>
              <a:gd name="connsiteX37" fmla="*/ 415427 w 518193"/>
              <a:gd name="connsiteY37" fmla="*/ 289365 h 525517"/>
              <a:gd name="connsiteX38" fmla="*/ 428041 w 518193"/>
              <a:gd name="connsiteY38" fmla="*/ 286868 h 525517"/>
              <a:gd name="connsiteX39" fmla="*/ 120325 w 518193"/>
              <a:gd name="connsiteY39" fmla="*/ 247917 h 525517"/>
              <a:gd name="connsiteX40" fmla="*/ 143383 w 518193"/>
              <a:gd name="connsiteY40" fmla="*/ 373339 h 525517"/>
              <a:gd name="connsiteX41" fmla="*/ 207109 w 518193"/>
              <a:gd name="connsiteY41" fmla="*/ 363305 h 525517"/>
              <a:gd name="connsiteX42" fmla="*/ 205013 w 518193"/>
              <a:gd name="connsiteY42" fmla="*/ 338639 h 525517"/>
              <a:gd name="connsiteX43" fmla="*/ 205013 w 518193"/>
              <a:gd name="connsiteY43" fmla="*/ 247917 h 525517"/>
              <a:gd name="connsiteX44" fmla="*/ 14254 w 518193"/>
              <a:gd name="connsiteY44" fmla="*/ 247917 h 525517"/>
              <a:gd name="connsiteX45" fmla="*/ 77561 w 518193"/>
              <a:gd name="connsiteY45" fmla="*/ 397587 h 525517"/>
              <a:gd name="connsiteX46" fmla="*/ 129548 w 518193"/>
              <a:gd name="connsiteY46" fmla="*/ 377101 h 525517"/>
              <a:gd name="connsiteX47" fmla="*/ 106070 w 518193"/>
              <a:gd name="connsiteY47" fmla="*/ 247917 h 525517"/>
              <a:gd name="connsiteX48" fmla="*/ 360270 w 518193"/>
              <a:gd name="connsiteY48" fmla="*/ 197780 h 525517"/>
              <a:gd name="connsiteX49" fmla="*/ 251595 w 518193"/>
              <a:gd name="connsiteY49" fmla="*/ 242202 h 525517"/>
              <a:gd name="connsiteX50" fmla="*/ 248658 w 518193"/>
              <a:gd name="connsiteY50" fmla="*/ 246392 h 525517"/>
              <a:gd name="connsiteX51" fmla="*/ 248658 w 518193"/>
              <a:gd name="connsiteY51" fmla="*/ 339427 h 525517"/>
              <a:gd name="connsiteX52" fmla="*/ 361528 w 518193"/>
              <a:gd name="connsiteY52" fmla="*/ 483587 h 525517"/>
              <a:gd name="connsiteX53" fmla="*/ 474818 w 518193"/>
              <a:gd name="connsiteY53" fmla="*/ 339427 h 525517"/>
              <a:gd name="connsiteX54" fmla="*/ 474818 w 518193"/>
              <a:gd name="connsiteY54" fmla="*/ 246392 h 525517"/>
              <a:gd name="connsiteX55" fmla="*/ 471881 w 518193"/>
              <a:gd name="connsiteY55" fmla="*/ 242202 h 525517"/>
              <a:gd name="connsiteX56" fmla="*/ 363207 w 518193"/>
              <a:gd name="connsiteY56" fmla="*/ 197780 h 525517"/>
              <a:gd name="connsiteX57" fmla="*/ 361528 w 518193"/>
              <a:gd name="connsiteY57" fmla="*/ 197780 h 525517"/>
              <a:gd name="connsiteX58" fmla="*/ 360270 w 518193"/>
              <a:gd name="connsiteY58" fmla="*/ 197780 h 525517"/>
              <a:gd name="connsiteX59" fmla="*/ 354815 w 518193"/>
              <a:gd name="connsiteY59" fmla="*/ 184370 h 525517"/>
              <a:gd name="connsiteX60" fmla="*/ 368661 w 518193"/>
              <a:gd name="connsiteY60" fmla="*/ 184370 h 525517"/>
              <a:gd name="connsiteX61" fmla="*/ 476916 w 518193"/>
              <a:gd name="connsiteY61" fmla="*/ 228791 h 525517"/>
              <a:gd name="connsiteX62" fmla="*/ 488665 w 518193"/>
              <a:gd name="connsiteY62" fmla="*/ 246392 h 525517"/>
              <a:gd name="connsiteX63" fmla="*/ 488665 w 518193"/>
              <a:gd name="connsiteY63" fmla="*/ 339427 h 525517"/>
              <a:gd name="connsiteX64" fmla="*/ 363626 w 518193"/>
              <a:gd name="connsiteY64" fmla="*/ 497835 h 525517"/>
              <a:gd name="connsiteX65" fmla="*/ 361528 w 518193"/>
              <a:gd name="connsiteY65" fmla="*/ 497835 h 525517"/>
              <a:gd name="connsiteX66" fmla="*/ 359850 w 518193"/>
              <a:gd name="connsiteY66" fmla="*/ 497835 h 525517"/>
              <a:gd name="connsiteX67" fmla="*/ 234392 w 518193"/>
              <a:gd name="connsiteY67" fmla="*/ 339427 h 525517"/>
              <a:gd name="connsiteX68" fmla="*/ 234392 w 518193"/>
              <a:gd name="connsiteY68" fmla="*/ 246392 h 525517"/>
              <a:gd name="connsiteX69" fmla="*/ 246140 w 518193"/>
              <a:gd name="connsiteY69" fmla="*/ 228791 h 525517"/>
              <a:gd name="connsiteX70" fmla="*/ 358878 w 518193"/>
              <a:gd name="connsiteY70" fmla="*/ 165556 h 525517"/>
              <a:gd name="connsiteX71" fmla="*/ 222202 w 518193"/>
              <a:gd name="connsiteY71" fmla="*/ 221160 h 525517"/>
              <a:gd name="connsiteX72" fmla="*/ 219268 w 518193"/>
              <a:gd name="connsiteY72" fmla="*/ 225759 h 525517"/>
              <a:gd name="connsiteX73" fmla="*/ 219268 w 518193"/>
              <a:gd name="connsiteY73" fmla="*/ 338221 h 525517"/>
              <a:gd name="connsiteX74" fmla="*/ 361393 w 518193"/>
              <a:gd name="connsiteY74" fmla="*/ 511721 h 525517"/>
              <a:gd name="connsiteX75" fmla="*/ 361813 w 518193"/>
              <a:gd name="connsiteY75" fmla="*/ 511721 h 525517"/>
              <a:gd name="connsiteX76" fmla="*/ 503938 w 518193"/>
              <a:gd name="connsiteY76" fmla="*/ 337803 h 525517"/>
              <a:gd name="connsiteX77" fmla="*/ 503938 w 518193"/>
              <a:gd name="connsiteY77" fmla="*/ 225759 h 525517"/>
              <a:gd name="connsiteX78" fmla="*/ 500584 w 518193"/>
              <a:gd name="connsiteY78" fmla="*/ 221160 h 525517"/>
              <a:gd name="connsiteX79" fmla="*/ 364328 w 518193"/>
              <a:gd name="connsiteY79" fmla="*/ 165556 h 525517"/>
              <a:gd name="connsiteX80" fmla="*/ 358878 w 518193"/>
              <a:gd name="connsiteY80" fmla="*/ 165556 h 525517"/>
              <a:gd name="connsiteX81" fmla="*/ 143383 w 518193"/>
              <a:gd name="connsiteY81" fmla="*/ 108280 h 525517"/>
              <a:gd name="connsiteX82" fmla="*/ 120325 w 518193"/>
              <a:gd name="connsiteY82" fmla="*/ 234120 h 525517"/>
              <a:gd name="connsiteX83" fmla="*/ 205013 w 518193"/>
              <a:gd name="connsiteY83" fmla="*/ 234120 h 525517"/>
              <a:gd name="connsiteX84" fmla="*/ 205013 w 518193"/>
              <a:gd name="connsiteY84" fmla="*/ 225759 h 525517"/>
              <a:gd name="connsiteX85" fmla="*/ 217171 w 518193"/>
              <a:gd name="connsiteY85" fmla="*/ 207782 h 525517"/>
              <a:gd name="connsiteX86" fmla="*/ 353428 w 518193"/>
              <a:gd name="connsiteY86" fmla="*/ 152596 h 525517"/>
              <a:gd name="connsiteX87" fmla="*/ 340012 w 518193"/>
              <a:gd name="connsiteY87" fmla="*/ 108280 h 525517"/>
              <a:gd name="connsiteX88" fmla="*/ 241488 w 518193"/>
              <a:gd name="connsiteY88" fmla="*/ 119987 h 525517"/>
              <a:gd name="connsiteX89" fmla="*/ 143383 w 518193"/>
              <a:gd name="connsiteY89" fmla="*/ 108280 h 525517"/>
              <a:gd name="connsiteX90" fmla="*/ 405415 w 518193"/>
              <a:gd name="connsiteY90" fmla="*/ 84032 h 525517"/>
              <a:gd name="connsiteX91" fmla="*/ 353428 w 518193"/>
              <a:gd name="connsiteY91" fmla="*/ 104936 h 525517"/>
              <a:gd name="connsiteX92" fmla="*/ 367682 w 518193"/>
              <a:gd name="connsiteY92" fmla="*/ 151760 h 525517"/>
              <a:gd name="connsiteX93" fmla="*/ 369778 w 518193"/>
              <a:gd name="connsiteY93" fmla="*/ 152178 h 525517"/>
              <a:gd name="connsiteX94" fmla="*/ 462852 w 518193"/>
              <a:gd name="connsiteY94" fmla="*/ 190223 h 525517"/>
              <a:gd name="connsiteX95" fmla="*/ 405415 w 518193"/>
              <a:gd name="connsiteY95" fmla="*/ 84032 h 525517"/>
              <a:gd name="connsiteX96" fmla="*/ 77561 w 518193"/>
              <a:gd name="connsiteY96" fmla="*/ 84032 h 525517"/>
              <a:gd name="connsiteX97" fmla="*/ 14254 w 518193"/>
              <a:gd name="connsiteY97" fmla="*/ 234120 h 525517"/>
              <a:gd name="connsiteX98" fmla="*/ 19584 w 518193"/>
              <a:gd name="connsiteY98" fmla="*/ 234120 h 525517"/>
              <a:gd name="connsiteX99" fmla="*/ 106070 w 518193"/>
              <a:gd name="connsiteY99" fmla="*/ 234120 h 525517"/>
              <a:gd name="connsiteX100" fmla="*/ 129548 w 518193"/>
              <a:gd name="connsiteY100" fmla="*/ 104936 h 525517"/>
              <a:gd name="connsiteX101" fmla="*/ 77561 w 518193"/>
              <a:gd name="connsiteY101" fmla="*/ 84032 h 525517"/>
              <a:gd name="connsiteX102" fmla="*/ 296829 w 518193"/>
              <a:gd name="connsiteY102" fmla="*/ 20903 h 525517"/>
              <a:gd name="connsiteX103" fmla="*/ 347558 w 518193"/>
              <a:gd name="connsiteY103" fmla="*/ 91558 h 525517"/>
              <a:gd name="connsiteX104" fmla="*/ 394514 w 518193"/>
              <a:gd name="connsiteY104" fmla="*/ 73999 h 525517"/>
              <a:gd name="connsiteX105" fmla="*/ 296829 w 518193"/>
              <a:gd name="connsiteY105" fmla="*/ 20903 h 525517"/>
              <a:gd name="connsiteX106" fmla="*/ 186147 w 518193"/>
              <a:gd name="connsiteY106" fmla="*/ 20903 h 525517"/>
              <a:gd name="connsiteX107" fmla="*/ 88462 w 518193"/>
              <a:gd name="connsiteY107" fmla="*/ 73999 h 525517"/>
              <a:gd name="connsiteX108" fmla="*/ 135418 w 518193"/>
              <a:gd name="connsiteY108" fmla="*/ 91558 h 525517"/>
              <a:gd name="connsiteX109" fmla="*/ 186147 w 518193"/>
              <a:gd name="connsiteY109" fmla="*/ 20903 h 525517"/>
              <a:gd name="connsiteX110" fmla="*/ 241488 w 518193"/>
              <a:gd name="connsiteY110" fmla="*/ 14214 h 525517"/>
              <a:gd name="connsiteX111" fmla="*/ 148834 w 518193"/>
              <a:gd name="connsiteY111" fmla="*/ 94902 h 525517"/>
              <a:gd name="connsiteX112" fmla="*/ 241488 w 518193"/>
              <a:gd name="connsiteY112" fmla="*/ 105772 h 525517"/>
              <a:gd name="connsiteX113" fmla="*/ 334561 w 518193"/>
              <a:gd name="connsiteY113" fmla="*/ 94902 h 525517"/>
              <a:gd name="connsiteX114" fmla="*/ 241488 w 518193"/>
              <a:gd name="connsiteY114" fmla="*/ 14214 h 525517"/>
              <a:gd name="connsiteX115" fmla="*/ 241488 w 518193"/>
              <a:gd name="connsiteY115" fmla="*/ 0 h 525517"/>
              <a:gd name="connsiteX116" fmla="*/ 478783 w 518193"/>
              <a:gd name="connsiteY116" fmla="*/ 196912 h 525517"/>
              <a:gd name="connsiteX117" fmla="*/ 506035 w 518193"/>
              <a:gd name="connsiteY117" fmla="*/ 207782 h 525517"/>
              <a:gd name="connsiteX118" fmla="*/ 518193 w 518193"/>
              <a:gd name="connsiteY118" fmla="*/ 225759 h 525517"/>
              <a:gd name="connsiteX119" fmla="*/ 518193 w 518193"/>
              <a:gd name="connsiteY119" fmla="*/ 338221 h 525517"/>
              <a:gd name="connsiteX120" fmla="*/ 364328 w 518193"/>
              <a:gd name="connsiteY120" fmla="*/ 525517 h 525517"/>
              <a:gd name="connsiteX121" fmla="*/ 362651 w 518193"/>
              <a:gd name="connsiteY121" fmla="*/ 525517 h 525517"/>
              <a:gd name="connsiteX122" fmla="*/ 360555 w 518193"/>
              <a:gd name="connsiteY122" fmla="*/ 525517 h 525517"/>
              <a:gd name="connsiteX123" fmla="*/ 358878 w 518193"/>
              <a:gd name="connsiteY123" fmla="*/ 525517 h 525517"/>
              <a:gd name="connsiteX124" fmla="*/ 266223 w 518193"/>
              <a:gd name="connsiteY124" fmla="*/ 480365 h 525517"/>
              <a:gd name="connsiteX125" fmla="*/ 241488 w 518193"/>
              <a:gd name="connsiteY125" fmla="*/ 481620 h 525517"/>
              <a:gd name="connsiteX126" fmla="*/ 0 w 518193"/>
              <a:gd name="connsiteY126" fmla="*/ 240809 h 525517"/>
              <a:gd name="connsiteX127" fmla="*/ 70434 w 518193"/>
              <a:gd name="connsiteY127" fmla="*/ 71072 h 525517"/>
              <a:gd name="connsiteX128" fmla="*/ 72111 w 518193"/>
              <a:gd name="connsiteY128" fmla="*/ 69400 h 525517"/>
              <a:gd name="connsiteX129" fmla="*/ 241488 w 518193"/>
              <a:gd name="connsiteY129" fmla="*/ 0 h 52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518193" h="525517">
                <a:moveTo>
                  <a:pt x="135418" y="390480"/>
                </a:moveTo>
                <a:cubicBezTo>
                  <a:pt x="118648" y="395497"/>
                  <a:pt x="103135" y="400932"/>
                  <a:pt x="88462" y="408039"/>
                </a:cubicBezTo>
                <a:cubicBezTo>
                  <a:pt x="115713" y="433123"/>
                  <a:pt x="149253" y="451518"/>
                  <a:pt x="186147" y="460716"/>
                </a:cubicBezTo>
                <a:cubicBezTo>
                  <a:pt x="166023" y="444829"/>
                  <a:pt x="148834" y="420581"/>
                  <a:pt x="135418" y="390480"/>
                </a:cubicBezTo>
                <a:close/>
                <a:moveTo>
                  <a:pt x="209206" y="377520"/>
                </a:moveTo>
                <a:cubicBezTo>
                  <a:pt x="188243" y="379192"/>
                  <a:pt x="168119" y="382118"/>
                  <a:pt x="148834" y="386717"/>
                </a:cubicBezTo>
                <a:cubicBezTo>
                  <a:pt x="171054" y="436050"/>
                  <a:pt x="204594" y="467405"/>
                  <a:pt x="241488" y="467405"/>
                </a:cubicBezTo>
                <a:cubicBezTo>
                  <a:pt x="245261" y="467405"/>
                  <a:pt x="248615" y="466987"/>
                  <a:pt x="251969" y="466569"/>
                </a:cubicBezTo>
                <a:cubicBezTo>
                  <a:pt x="230168" y="442739"/>
                  <a:pt x="215914" y="413056"/>
                  <a:pt x="209206" y="377520"/>
                </a:cubicBezTo>
                <a:close/>
                <a:moveTo>
                  <a:pt x="423416" y="301014"/>
                </a:moveTo>
                <a:lnTo>
                  <a:pt x="340586" y="355517"/>
                </a:lnTo>
                <a:cubicBezTo>
                  <a:pt x="336801" y="357597"/>
                  <a:pt x="333017" y="358429"/>
                  <a:pt x="328813" y="357181"/>
                </a:cubicBezTo>
                <a:cubicBezTo>
                  <a:pt x="324608" y="356765"/>
                  <a:pt x="321245" y="354269"/>
                  <a:pt x="319142" y="350524"/>
                </a:cubicBezTo>
                <a:lnTo>
                  <a:pt x="305267" y="329306"/>
                </a:lnTo>
                <a:lnTo>
                  <a:pt x="291392" y="337627"/>
                </a:lnTo>
                <a:lnTo>
                  <a:pt x="321665" y="385472"/>
                </a:lnTo>
                <a:cubicBezTo>
                  <a:pt x="322085" y="385888"/>
                  <a:pt x="322506" y="385888"/>
                  <a:pt x="322506" y="385888"/>
                </a:cubicBezTo>
                <a:cubicBezTo>
                  <a:pt x="322506" y="385888"/>
                  <a:pt x="323347" y="385888"/>
                  <a:pt x="323347" y="385888"/>
                </a:cubicBezTo>
                <a:lnTo>
                  <a:pt x="432245" y="314328"/>
                </a:lnTo>
                <a:cubicBezTo>
                  <a:pt x="433507" y="313912"/>
                  <a:pt x="433507" y="312247"/>
                  <a:pt x="433086" y="310999"/>
                </a:cubicBezTo>
                <a:lnTo>
                  <a:pt x="426779" y="302262"/>
                </a:lnTo>
                <a:cubicBezTo>
                  <a:pt x="425939" y="301014"/>
                  <a:pt x="424677" y="300598"/>
                  <a:pt x="423416" y="301014"/>
                </a:cubicBezTo>
                <a:close/>
                <a:moveTo>
                  <a:pt x="428041" y="286868"/>
                </a:moveTo>
                <a:cubicBezTo>
                  <a:pt x="432245" y="288117"/>
                  <a:pt x="436450" y="290197"/>
                  <a:pt x="438973" y="294357"/>
                </a:cubicBezTo>
                <a:lnTo>
                  <a:pt x="444859" y="303510"/>
                </a:lnTo>
                <a:cubicBezTo>
                  <a:pt x="449905" y="310999"/>
                  <a:pt x="447802" y="321401"/>
                  <a:pt x="440234" y="326393"/>
                </a:cubicBezTo>
                <a:lnTo>
                  <a:pt x="331336" y="397954"/>
                </a:lnTo>
                <a:cubicBezTo>
                  <a:pt x="328813" y="399202"/>
                  <a:pt x="325870" y="400034"/>
                  <a:pt x="322506" y="400034"/>
                </a:cubicBezTo>
                <a:cubicBezTo>
                  <a:pt x="321665" y="400034"/>
                  <a:pt x="320824" y="400034"/>
                  <a:pt x="319563" y="400034"/>
                </a:cubicBezTo>
                <a:cubicBezTo>
                  <a:pt x="315358" y="399202"/>
                  <a:pt x="311994" y="396706"/>
                  <a:pt x="309472" y="392961"/>
                </a:cubicBezTo>
                <a:lnTo>
                  <a:pt x="279199" y="345115"/>
                </a:lnTo>
                <a:cubicBezTo>
                  <a:pt x="274994" y="338459"/>
                  <a:pt x="277096" y="330138"/>
                  <a:pt x="283403" y="325977"/>
                </a:cubicBezTo>
                <a:lnTo>
                  <a:pt x="298119" y="317240"/>
                </a:lnTo>
                <a:cubicBezTo>
                  <a:pt x="304426" y="313080"/>
                  <a:pt x="313256" y="315160"/>
                  <a:pt x="317040" y="321401"/>
                </a:cubicBezTo>
                <a:lnTo>
                  <a:pt x="331336" y="343035"/>
                </a:lnTo>
                <a:cubicBezTo>
                  <a:pt x="331336" y="343451"/>
                  <a:pt x="331336" y="343451"/>
                  <a:pt x="331756" y="343867"/>
                </a:cubicBezTo>
                <a:cubicBezTo>
                  <a:pt x="332176" y="343867"/>
                  <a:pt x="332176" y="343867"/>
                  <a:pt x="332597" y="343451"/>
                </a:cubicBezTo>
                <a:lnTo>
                  <a:pt x="415427" y="289365"/>
                </a:lnTo>
                <a:cubicBezTo>
                  <a:pt x="418791" y="286868"/>
                  <a:pt x="423416" y="286036"/>
                  <a:pt x="428041" y="286868"/>
                </a:cubicBezTo>
                <a:close/>
                <a:moveTo>
                  <a:pt x="120325" y="247917"/>
                </a:moveTo>
                <a:cubicBezTo>
                  <a:pt x="121163" y="294741"/>
                  <a:pt x="129548" y="337803"/>
                  <a:pt x="143383" y="373339"/>
                </a:cubicBezTo>
                <a:cubicBezTo>
                  <a:pt x="163507" y="368740"/>
                  <a:pt x="184889" y="365395"/>
                  <a:pt x="207109" y="363305"/>
                </a:cubicBezTo>
                <a:cubicBezTo>
                  <a:pt x="205852" y="355780"/>
                  <a:pt x="205432" y="347000"/>
                  <a:pt x="205013" y="338639"/>
                </a:cubicBezTo>
                <a:lnTo>
                  <a:pt x="205013" y="247917"/>
                </a:lnTo>
                <a:close/>
                <a:moveTo>
                  <a:pt x="14254" y="247917"/>
                </a:moveTo>
                <a:cubicBezTo>
                  <a:pt x="16351" y="306029"/>
                  <a:pt x="40248" y="358706"/>
                  <a:pt x="77561" y="397587"/>
                </a:cubicBezTo>
                <a:cubicBezTo>
                  <a:pt x="93493" y="389226"/>
                  <a:pt x="111101" y="382536"/>
                  <a:pt x="129548" y="377101"/>
                </a:cubicBezTo>
                <a:cubicBezTo>
                  <a:pt x="115294" y="340311"/>
                  <a:pt x="106909" y="295995"/>
                  <a:pt x="106070" y="247917"/>
                </a:cubicBezTo>
                <a:close/>
                <a:moveTo>
                  <a:pt x="360270" y="197780"/>
                </a:moveTo>
                <a:lnTo>
                  <a:pt x="251595" y="242202"/>
                </a:lnTo>
                <a:cubicBezTo>
                  <a:pt x="249917" y="243040"/>
                  <a:pt x="248658" y="244716"/>
                  <a:pt x="248658" y="246392"/>
                </a:cubicBezTo>
                <a:lnTo>
                  <a:pt x="248658" y="339427"/>
                </a:lnTo>
                <a:cubicBezTo>
                  <a:pt x="251595" y="416536"/>
                  <a:pt x="287680" y="462633"/>
                  <a:pt x="361528" y="483587"/>
                </a:cubicBezTo>
                <a:cubicBezTo>
                  <a:pt x="435796" y="462633"/>
                  <a:pt x="471881" y="416536"/>
                  <a:pt x="474818" y="339427"/>
                </a:cubicBezTo>
                <a:lnTo>
                  <a:pt x="474818" y="246392"/>
                </a:lnTo>
                <a:cubicBezTo>
                  <a:pt x="474818" y="244716"/>
                  <a:pt x="473559" y="243040"/>
                  <a:pt x="471881" y="242202"/>
                </a:cubicBezTo>
                <a:lnTo>
                  <a:pt x="363207" y="197780"/>
                </a:lnTo>
                <a:cubicBezTo>
                  <a:pt x="362787" y="197780"/>
                  <a:pt x="362368" y="197780"/>
                  <a:pt x="361528" y="197780"/>
                </a:cubicBezTo>
                <a:cubicBezTo>
                  <a:pt x="361109" y="197780"/>
                  <a:pt x="360689" y="197780"/>
                  <a:pt x="360270" y="197780"/>
                </a:cubicBezTo>
                <a:close/>
                <a:moveTo>
                  <a:pt x="354815" y="184370"/>
                </a:moveTo>
                <a:cubicBezTo>
                  <a:pt x="359011" y="182694"/>
                  <a:pt x="364046" y="182694"/>
                  <a:pt x="368661" y="184370"/>
                </a:cubicBezTo>
                <a:lnTo>
                  <a:pt x="476916" y="228791"/>
                </a:lnTo>
                <a:cubicBezTo>
                  <a:pt x="484469" y="231725"/>
                  <a:pt x="488665" y="238849"/>
                  <a:pt x="488665" y="246392"/>
                </a:cubicBezTo>
                <a:lnTo>
                  <a:pt x="488665" y="339427"/>
                </a:lnTo>
                <a:cubicBezTo>
                  <a:pt x="485727" y="424917"/>
                  <a:pt x="445866" y="475205"/>
                  <a:pt x="363626" y="497835"/>
                </a:cubicBezTo>
                <a:cubicBezTo>
                  <a:pt x="363207" y="497835"/>
                  <a:pt x="362368" y="497835"/>
                  <a:pt x="361528" y="497835"/>
                </a:cubicBezTo>
                <a:cubicBezTo>
                  <a:pt x="361109" y="497835"/>
                  <a:pt x="360270" y="497835"/>
                  <a:pt x="359850" y="497835"/>
                </a:cubicBezTo>
                <a:cubicBezTo>
                  <a:pt x="277610" y="475205"/>
                  <a:pt x="237329" y="424917"/>
                  <a:pt x="234392" y="339427"/>
                </a:cubicBezTo>
                <a:lnTo>
                  <a:pt x="234392" y="246392"/>
                </a:lnTo>
                <a:cubicBezTo>
                  <a:pt x="234392" y="238849"/>
                  <a:pt x="239427" y="231725"/>
                  <a:pt x="246140" y="228791"/>
                </a:cubicBezTo>
                <a:close/>
                <a:moveTo>
                  <a:pt x="358878" y="165556"/>
                </a:moveTo>
                <a:lnTo>
                  <a:pt x="222202" y="221160"/>
                </a:lnTo>
                <a:cubicBezTo>
                  <a:pt x="220525" y="221996"/>
                  <a:pt x="219268" y="223668"/>
                  <a:pt x="219268" y="225759"/>
                </a:cubicBezTo>
                <a:lnTo>
                  <a:pt x="219268" y="338221"/>
                </a:lnTo>
                <a:cubicBezTo>
                  <a:pt x="222622" y="431869"/>
                  <a:pt x="269158" y="488309"/>
                  <a:pt x="361393" y="511721"/>
                </a:cubicBezTo>
                <a:lnTo>
                  <a:pt x="361813" y="511721"/>
                </a:lnTo>
                <a:cubicBezTo>
                  <a:pt x="454048" y="488309"/>
                  <a:pt x="500584" y="431869"/>
                  <a:pt x="503938" y="337803"/>
                </a:cubicBezTo>
                <a:lnTo>
                  <a:pt x="503938" y="225759"/>
                </a:lnTo>
                <a:cubicBezTo>
                  <a:pt x="503938" y="223668"/>
                  <a:pt x="502681" y="221996"/>
                  <a:pt x="500584" y="221160"/>
                </a:cubicBezTo>
                <a:lnTo>
                  <a:pt x="364328" y="165556"/>
                </a:lnTo>
                <a:cubicBezTo>
                  <a:pt x="362651" y="164720"/>
                  <a:pt x="360555" y="164720"/>
                  <a:pt x="358878" y="165556"/>
                </a:cubicBezTo>
                <a:close/>
                <a:moveTo>
                  <a:pt x="143383" y="108280"/>
                </a:moveTo>
                <a:cubicBezTo>
                  <a:pt x="129548" y="143817"/>
                  <a:pt x="121163" y="186878"/>
                  <a:pt x="120325" y="234120"/>
                </a:cubicBezTo>
                <a:lnTo>
                  <a:pt x="205013" y="234120"/>
                </a:lnTo>
                <a:lnTo>
                  <a:pt x="205013" y="225759"/>
                </a:lnTo>
                <a:cubicBezTo>
                  <a:pt x="205013" y="217815"/>
                  <a:pt x="209625" y="210708"/>
                  <a:pt x="217171" y="207782"/>
                </a:cubicBezTo>
                <a:lnTo>
                  <a:pt x="353428" y="152596"/>
                </a:lnTo>
                <a:cubicBezTo>
                  <a:pt x="349654" y="136709"/>
                  <a:pt x="345462" y="122077"/>
                  <a:pt x="340012" y="108280"/>
                </a:cubicBezTo>
                <a:cubicBezTo>
                  <a:pt x="309406" y="115806"/>
                  <a:pt x="275867" y="119987"/>
                  <a:pt x="241488" y="119987"/>
                </a:cubicBezTo>
                <a:cubicBezTo>
                  <a:pt x="207109" y="119987"/>
                  <a:pt x="173989" y="115806"/>
                  <a:pt x="143383" y="108280"/>
                </a:cubicBezTo>
                <a:close/>
                <a:moveTo>
                  <a:pt x="405415" y="84032"/>
                </a:moveTo>
                <a:cubicBezTo>
                  <a:pt x="389902" y="92394"/>
                  <a:pt x="372294" y="99501"/>
                  <a:pt x="353428" y="104936"/>
                </a:cubicBezTo>
                <a:cubicBezTo>
                  <a:pt x="358878" y="119150"/>
                  <a:pt x="363909" y="135037"/>
                  <a:pt x="367682" y="151760"/>
                </a:cubicBezTo>
                <a:cubicBezTo>
                  <a:pt x="368101" y="151760"/>
                  <a:pt x="368940" y="152178"/>
                  <a:pt x="369778" y="152178"/>
                </a:cubicBezTo>
                <a:lnTo>
                  <a:pt x="462852" y="190223"/>
                </a:lnTo>
                <a:cubicBezTo>
                  <a:pt x="453628" y="150088"/>
                  <a:pt x="433504" y="113297"/>
                  <a:pt x="405415" y="84032"/>
                </a:cubicBezTo>
                <a:close/>
                <a:moveTo>
                  <a:pt x="77561" y="84032"/>
                </a:moveTo>
                <a:cubicBezTo>
                  <a:pt x="40248" y="123331"/>
                  <a:pt x="16351" y="175590"/>
                  <a:pt x="14254" y="234120"/>
                </a:cubicBezTo>
                <a:lnTo>
                  <a:pt x="19584" y="234120"/>
                </a:lnTo>
                <a:lnTo>
                  <a:pt x="106070" y="234120"/>
                </a:lnTo>
                <a:cubicBezTo>
                  <a:pt x="106909" y="186042"/>
                  <a:pt x="115294" y="141308"/>
                  <a:pt x="129548" y="104936"/>
                </a:cubicBezTo>
                <a:cubicBezTo>
                  <a:pt x="111101" y="99501"/>
                  <a:pt x="93493" y="92394"/>
                  <a:pt x="77561" y="84032"/>
                </a:cubicBezTo>
                <a:close/>
                <a:moveTo>
                  <a:pt x="296829" y="20903"/>
                </a:moveTo>
                <a:cubicBezTo>
                  <a:pt x="316953" y="37208"/>
                  <a:pt x="334561" y="61456"/>
                  <a:pt x="347558" y="91558"/>
                </a:cubicBezTo>
                <a:cubicBezTo>
                  <a:pt x="364328" y="86541"/>
                  <a:pt x="380260" y="80688"/>
                  <a:pt x="394514" y="73999"/>
                </a:cubicBezTo>
                <a:cubicBezTo>
                  <a:pt x="367682" y="48496"/>
                  <a:pt x="334142" y="30519"/>
                  <a:pt x="296829" y="20903"/>
                </a:cubicBezTo>
                <a:close/>
                <a:moveTo>
                  <a:pt x="186147" y="20903"/>
                </a:moveTo>
                <a:cubicBezTo>
                  <a:pt x="149253" y="30519"/>
                  <a:pt x="115713" y="48496"/>
                  <a:pt x="88462" y="73999"/>
                </a:cubicBezTo>
                <a:cubicBezTo>
                  <a:pt x="103135" y="80688"/>
                  <a:pt x="118648" y="86541"/>
                  <a:pt x="135418" y="91558"/>
                </a:cubicBezTo>
                <a:cubicBezTo>
                  <a:pt x="148834" y="61456"/>
                  <a:pt x="166023" y="37208"/>
                  <a:pt x="186147" y="20903"/>
                </a:cubicBezTo>
                <a:close/>
                <a:moveTo>
                  <a:pt x="241488" y="14214"/>
                </a:moveTo>
                <a:cubicBezTo>
                  <a:pt x="204594" y="14214"/>
                  <a:pt x="171054" y="45570"/>
                  <a:pt x="148834" y="94902"/>
                </a:cubicBezTo>
                <a:cubicBezTo>
                  <a:pt x="177762" y="101591"/>
                  <a:pt x="209206" y="105772"/>
                  <a:pt x="241488" y="105772"/>
                </a:cubicBezTo>
                <a:cubicBezTo>
                  <a:pt x="274189" y="105772"/>
                  <a:pt x="305633" y="101591"/>
                  <a:pt x="334561" y="94902"/>
                </a:cubicBezTo>
                <a:cubicBezTo>
                  <a:pt x="311922" y="45570"/>
                  <a:pt x="278801" y="14214"/>
                  <a:pt x="241488" y="14214"/>
                </a:cubicBezTo>
                <a:close/>
                <a:moveTo>
                  <a:pt x="241488" y="0"/>
                </a:moveTo>
                <a:cubicBezTo>
                  <a:pt x="359716" y="0"/>
                  <a:pt x="458240" y="84868"/>
                  <a:pt x="478783" y="196912"/>
                </a:cubicBezTo>
                <a:lnTo>
                  <a:pt x="506035" y="207782"/>
                </a:lnTo>
                <a:cubicBezTo>
                  <a:pt x="513581" y="210708"/>
                  <a:pt x="518193" y="217815"/>
                  <a:pt x="518193" y="225759"/>
                </a:cubicBezTo>
                <a:lnTo>
                  <a:pt x="518193" y="338221"/>
                </a:lnTo>
                <a:cubicBezTo>
                  <a:pt x="514420" y="438140"/>
                  <a:pt x="462852" y="501269"/>
                  <a:pt x="364328" y="525517"/>
                </a:cubicBezTo>
                <a:cubicBezTo>
                  <a:pt x="363909" y="525517"/>
                  <a:pt x="363070" y="525517"/>
                  <a:pt x="362651" y="525517"/>
                </a:cubicBezTo>
                <a:lnTo>
                  <a:pt x="360555" y="525517"/>
                </a:lnTo>
                <a:cubicBezTo>
                  <a:pt x="359716" y="525517"/>
                  <a:pt x="359297" y="525517"/>
                  <a:pt x="358878" y="525517"/>
                </a:cubicBezTo>
                <a:cubicBezTo>
                  <a:pt x="321145" y="515901"/>
                  <a:pt x="290121" y="501269"/>
                  <a:pt x="266223" y="480365"/>
                </a:cubicBezTo>
                <a:cubicBezTo>
                  <a:pt x="257838" y="481620"/>
                  <a:pt x="249873" y="481620"/>
                  <a:pt x="241488" y="481620"/>
                </a:cubicBezTo>
                <a:cubicBezTo>
                  <a:pt x="108586" y="481620"/>
                  <a:pt x="0" y="373757"/>
                  <a:pt x="0" y="240809"/>
                </a:cubicBezTo>
                <a:cubicBezTo>
                  <a:pt x="0" y="174754"/>
                  <a:pt x="27251" y="114970"/>
                  <a:pt x="70434" y="71072"/>
                </a:cubicBezTo>
                <a:cubicBezTo>
                  <a:pt x="70853" y="70654"/>
                  <a:pt x="71272" y="69818"/>
                  <a:pt x="72111" y="69400"/>
                </a:cubicBezTo>
                <a:cubicBezTo>
                  <a:pt x="115713" y="26338"/>
                  <a:pt x="175666" y="0"/>
                  <a:pt x="24148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136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451B0C82-265D-8C45-5881-3BA509EBC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3563" y="4088207"/>
            <a:ext cx="1411543" cy="1430794"/>
          </a:xfrm>
          <a:custGeom>
            <a:avLst/>
            <a:gdLst>
              <a:gd name="connsiteX0" fmla="*/ 341419 w 536651"/>
              <a:gd name="connsiteY0" fmla="*/ 276623 h 543970"/>
              <a:gd name="connsiteX1" fmla="*/ 338500 w 536651"/>
              <a:gd name="connsiteY1" fmla="*/ 277456 h 543970"/>
              <a:gd name="connsiteX2" fmla="*/ 241340 w 536651"/>
              <a:gd name="connsiteY2" fmla="*/ 341599 h 543970"/>
              <a:gd name="connsiteX3" fmla="*/ 228413 w 536651"/>
              <a:gd name="connsiteY3" fmla="*/ 343681 h 543970"/>
              <a:gd name="connsiteX4" fmla="*/ 217154 w 536651"/>
              <a:gd name="connsiteY4" fmla="*/ 336184 h 543970"/>
              <a:gd name="connsiteX5" fmla="*/ 201308 w 536651"/>
              <a:gd name="connsiteY5" fmla="*/ 310777 h 543970"/>
              <a:gd name="connsiteX6" fmla="*/ 200057 w 536651"/>
              <a:gd name="connsiteY6" fmla="*/ 310361 h 543970"/>
              <a:gd name="connsiteX7" fmla="*/ 182960 w 536651"/>
              <a:gd name="connsiteY7" fmla="*/ 320773 h 543970"/>
              <a:gd name="connsiteX8" fmla="*/ 182960 w 536651"/>
              <a:gd name="connsiteY8" fmla="*/ 322023 h 543970"/>
              <a:gd name="connsiteX9" fmla="*/ 218822 w 536651"/>
              <a:gd name="connsiteY9" fmla="*/ 379085 h 543970"/>
              <a:gd name="connsiteX10" fmla="*/ 220490 w 536651"/>
              <a:gd name="connsiteY10" fmla="*/ 380334 h 543970"/>
              <a:gd name="connsiteX11" fmla="*/ 222575 w 536651"/>
              <a:gd name="connsiteY11" fmla="*/ 379918 h 543970"/>
              <a:gd name="connsiteX12" fmla="*/ 350176 w 536651"/>
              <a:gd name="connsiteY12" fmla="*/ 295366 h 543970"/>
              <a:gd name="connsiteX13" fmla="*/ 351844 w 536651"/>
              <a:gd name="connsiteY13" fmla="*/ 292867 h 543970"/>
              <a:gd name="connsiteX14" fmla="*/ 351427 w 536651"/>
              <a:gd name="connsiteY14" fmla="*/ 289535 h 543970"/>
              <a:gd name="connsiteX15" fmla="*/ 343921 w 536651"/>
              <a:gd name="connsiteY15" fmla="*/ 278706 h 543970"/>
              <a:gd name="connsiteX16" fmla="*/ 341419 w 536651"/>
              <a:gd name="connsiteY16" fmla="*/ 276623 h 543970"/>
              <a:gd name="connsiteX17" fmla="*/ 344338 w 536651"/>
              <a:gd name="connsiteY17" fmla="*/ 262878 h 543970"/>
              <a:gd name="connsiteX18" fmla="*/ 356014 w 536651"/>
              <a:gd name="connsiteY18" fmla="*/ 270792 h 543970"/>
              <a:gd name="connsiteX19" fmla="*/ 363103 w 536651"/>
              <a:gd name="connsiteY19" fmla="*/ 281621 h 543970"/>
              <a:gd name="connsiteX20" fmla="*/ 366022 w 536651"/>
              <a:gd name="connsiteY20" fmla="*/ 295366 h 543970"/>
              <a:gd name="connsiteX21" fmla="*/ 358099 w 536651"/>
              <a:gd name="connsiteY21" fmla="*/ 307445 h 543970"/>
              <a:gd name="connsiteX22" fmla="*/ 230498 w 536651"/>
              <a:gd name="connsiteY22" fmla="*/ 391580 h 543970"/>
              <a:gd name="connsiteX23" fmla="*/ 220907 w 536651"/>
              <a:gd name="connsiteY23" fmla="*/ 394496 h 543970"/>
              <a:gd name="connsiteX24" fmla="*/ 217154 w 536651"/>
              <a:gd name="connsiteY24" fmla="*/ 394079 h 543970"/>
              <a:gd name="connsiteX25" fmla="*/ 206312 w 536651"/>
              <a:gd name="connsiteY25" fmla="*/ 386582 h 543970"/>
              <a:gd name="connsiteX26" fmla="*/ 170867 w 536651"/>
              <a:gd name="connsiteY26" fmla="*/ 329520 h 543970"/>
              <a:gd name="connsiteX27" fmla="*/ 168782 w 536651"/>
              <a:gd name="connsiteY27" fmla="*/ 318691 h 543970"/>
              <a:gd name="connsiteX28" fmla="*/ 175454 w 536651"/>
              <a:gd name="connsiteY28" fmla="*/ 308694 h 543970"/>
              <a:gd name="connsiteX29" fmla="*/ 192551 w 536651"/>
              <a:gd name="connsiteY29" fmla="*/ 298282 h 543970"/>
              <a:gd name="connsiteX30" fmla="*/ 203810 w 536651"/>
              <a:gd name="connsiteY30" fmla="*/ 296616 h 543970"/>
              <a:gd name="connsiteX31" fmla="*/ 213401 w 536651"/>
              <a:gd name="connsiteY31" fmla="*/ 303280 h 543970"/>
              <a:gd name="connsiteX32" fmla="*/ 229247 w 536651"/>
              <a:gd name="connsiteY32" fmla="*/ 329104 h 543970"/>
              <a:gd name="connsiteX33" fmla="*/ 231332 w 536651"/>
              <a:gd name="connsiteY33" fmla="*/ 329937 h 543970"/>
              <a:gd name="connsiteX34" fmla="*/ 233417 w 536651"/>
              <a:gd name="connsiteY34" fmla="*/ 329520 h 543970"/>
              <a:gd name="connsiteX35" fmla="*/ 330577 w 536651"/>
              <a:gd name="connsiteY35" fmla="*/ 265794 h 543970"/>
              <a:gd name="connsiteX36" fmla="*/ 344338 w 536651"/>
              <a:gd name="connsiteY36" fmla="*/ 262878 h 543970"/>
              <a:gd name="connsiteX37" fmla="*/ 267611 w 536651"/>
              <a:gd name="connsiteY37" fmla="*/ 153073 h 543970"/>
              <a:gd name="connsiteX38" fmla="*/ 265517 w 536651"/>
              <a:gd name="connsiteY38" fmla="*/ 153492 h 543970"/>
              <a:gd name="connsiteX39" fmla="*/ 136962 w 536651"/>
              <a:gd name="connsiteY39" fmla="*/ 206302 h 543970"/>
              <a:gd name="connsiteX40" fmla="*/ 132774 w 536651"/>
              <a:gd name="connsiteY40" fmla="*/ 212588 h 543970"/>
              <a:gd name="connsiteX41" fmla="*/ 132774 w 536651"/>
              <a:gd name="connsiteY41" fmla="*/ 322818 h 543970"/>
              <a:gd name="connsiteX42" fmla="*/ 267611 w 536651"/>
              <a:gd name="connsiteY42" fmla="*/ 494658 h 543970"/>
              <a:gd name="connsiteX43" fmla="*/ 402448 w 536651"/>
              <a:gd name="connsiteY43" fmla="*/ 322399 h 543970"/>
              <a:gd name="connsiteX44" fmla="*/ 402448 w 536651"/>
              <a:gd name="connsiteY44" fmla="*/ 212588 h 543970"/>
              <a:gd name="connsiteX45" fmla="*/ 398260 w 536651"/>
              <a:gd name="connsiteY45" fmla="*/ 206302 h 543970"/>
              <a:gd name="connsiteX46" fmla="*/ 269705 w 536651"/>
              <a:gd name="connsiteY46" fmla="*/ 153492 h 543970"/>
              <a:gd name="connsiteX47" fmla="*/ 267611 w 536651"/>
              <a:gd name="connsiteY47" fmla="*/ 153073 h 543970"/>
              <a:gd name="connsiteX48" fmla="*/ 259655 w 536651"/>
              <a:gd name="connsiteY48" fmla="*/ 140080 h 543970"/>
              <a:gd name="connsiteX49" fmla="*/ 275149 w 536651"/>
              <a:gd name="connsiteY49" fmla="*/ 140080 h 543970"/>
              <a:gd name="connsiteX50" fmla="*/ 403704 w 536651"/>
              <a:gd name="connsiteY50" fmla="*/ 192890 h 543970"/>
              <a:gd name="connsiteX51" fmla="*/ 416685 w 536651"/>
              <a:gd name="connsiteY51" fmla="*/ 212588 h 543970"/>
              <a:gd name="connsiteX52" fmla="*/ 416685 w 536651"/>
              <a:gd name="connsiteY52" fmla="*/ 322818 h 543970"/>
              <a:gd name="connsiteX53" fmla="*/ 269705 w 536651"/>
              <a:gd name="connsiteY53" fmla="*/ 508908 h 543970"/>
              <a:gd name="connsiteX54" fmla="*/ 267611 w 536651"/>
              <a:gd name="connsiteY54" fmla="*/ 508908 h 543970"/>
              <a:gd name="connsiteX55" fmla="*/ 265517 w 536651"/>
              <a:gd name="connsiteY55" fmla="*/ 508908 h 543970"/>
              <a:gd name="connsiteX56" fmla="*/ 118118 w 536651"/>
              <a:gd name="connsiteY56" fmla="*/ 322818 h 543970"/>
              <a:gd name="connsiteX57" fmla="*/ 118118 w 536651"/>
              <a:gd name="connsiteY57" fmla="*/ 212588 h 543970"/>
              <a:gd name="connsiteX58" fmla="*/ 131518 w 536651"/>
              <a:gd name="connsiteY58" fmla="*/ 192890 h 543970"/>
              <a:gd name="connsiteX59" fmla="*/ 264564 w 536651"/>
              <a:gd name="connsiteY59" fmla="*/ 117162 h 543970"/>
              <a:gd name="connsiteX60" fmla="*/ 103234 w 536651"/>
              <a:gd name="connsiteY60" fmla="*/ 182857 h 543970"/>
              <a:gd name="connsiteX61" fmla="*/ 99055 w 536651"/>
              <a:gd name="connsiteY61" fmla="*/ 189134 h 543970"/>
              <a:gd name="connsiteX62" fmla="*/ 99055 w 536651"/>
              <a:gd name="connsiteY62" fmla="*/ 322616 h 543970"/>
              <a:gd name="connsiteX63" fmla="*/ 267908 w 536651"/>
              <a:gd name="connsiteY63" fmla="*/ 529743 h 543970"/>
              <a:gd name="connsiteX64" fmla="*/ 268326 w 536651"/>
              <a:gd name="connsiteY64" fmla="*/ 529743 h 543970"/>
              <a:gd name="connsiteX65" fmla="*/ 437596 w 536651"/>
              <a:gd name="connsiteY65" fmla="*/ 322616 h 543970"/>
              <a:gd name="connsiteX66" fmla="*/ 437596 w 536651"/>
              <a:gd name="connsiteY66" fmla="*/ 189134 h 543970"/>
              <a:gd name="connsiteX67" fmla="*/ 432999 w 536651"/>
              <a:gd name="connsiteY67" fmla="*/ 182857 h 543970"/>
              <a:gd name="connsiteX68" fmla="*/ 272087 w 536651"/>
              <a:gd name="connsiteY68" fmla="*/ 117162 h 543970"/>
              <a:gd name="connsiteX69" fmla="*/ 264564 w 536651"/>
              <a:gd name="connsiteY69" fmla="*/ 117162 h 543970"/>
              <a:gd name="connsiteX70" fmla="*/ 258295 w 536651"/>
              <a:gd name="connsiteY70" fmla="*/ 14227 h 543970"/>
              <a:gd name="connsiteX71" fmla="*/ 129147 w 536651"/>
              <a:gd name="connsiteY71" fmla="*/ 113396 h 543970"/>
              <a:gd name="connsiteX72" fmla="*/ 125804 w 536651"/>
              <a:gd name="connsiteY72" fmla="*/ 117581 h 543970"/>
              <a:gd name="connsiteX73" fmla="*/ 120370 w 536651"/>
              <a:gd name="connsiteY73" fmla="*/ 118418 h 543970"/>
              <a:gd name="connsiteX74" fmla="*/ 97383 w 536651"/>
              <a:gd name="connsiteY74" fmla="*/ 115070 h 543970"/>
              <a:gd name="connsiteX75" fmla="*/ 14210 w 536651"/>
              <a:gd name="connsiteY75" fmla="*/ 198339 h 543970"/>
              <a:gd name="connsiteX76" fmla="*/ 84844 w 536651"/>
              <a:gd name="connsiteY76" fmla="*/ 280772 h 543970"/>
              <a:gd name="connsiteX77" fmla="*/ 84844 w 536651"/>
              <a:gd name="connsiteY77" fmla="*/ 189134 h 543970"/>
              <a:gd name="connsiteX78" fmla="*/ 97801 w 536651"/>
              <a:gd name="connsiteY78" fmla="*/ 169886 h 543970"/>
              <a:gd name="connsiteX79" fmla="*/ 259131 w 536651"/>
              <a:gd name="connsiteY79" fmla="*/ 103772 h 543970"/>
              <a:gd name="connsiteX80" fmla="*/ 277521 w 536651"/>
              <a:gd name="connsiteY80" fmla="*/ 103772 h 543970"/>
              <a:gd name="connsiteX81" fmla="*/ 438432 w 536651"/>
              <a:gd name="connsiteY81" fmla="*/ 169886 h 543970"/>
              <a:gd name="connsiteX82" fmla="*/ 451389 w 536651"/>
              <a:gd name="connsiteY82" fmla="*/ 189134 h 543970"/>
              <a:gd name="connsiteX83" fmla="*/ 451389 w 536651"/>
              <a:gd name="connsiteY83" fmla="*/ 276588 h 543970"/>
              <a:gd name="connsiteX84" fmla="*/ 522441 w 536651"/>
              <a:gd name="connsiteY84" fmla="*/ 178254 h 543970"/>
              <a:gd name="connsiteX85" fmla="*/ 418789 w 536651"/>
              <a:gd name="connsiteY85" fmla="*/ 74482 h 543970"/>
              <a:gd name="connsiteX86" fmla="*/ 381591 w 536651"/>
              <a:gd name="connsiteY86" fmla="*/ 81595 h 543970"/>
              <a:gd name="connsiteX87" fmla="*/ 372814 w 536651"/>
              <a:gd name="connsiteY87" fmla="*/ 78666 h 543970"/>
              <a:gd name="connsiteX88" fmla="*/ 258295 w 536651"/>
              <a:gd name="connsiteY88" fmla="*/ 14227 h 543970"/>
              <a:gd name="connsiteX89" fmla="*/ 258295 w 536651"/>
              <a:gd name="connsiteY89" fmla="*/ 0 h 543970"/>
              <a:gd name="connsiteX90" fmla="*/ 382009 w 536651"/>
              <a:gd name="connsiteY90" fmla="*/ 66113 h 543970"/>
              <a:gd name="connsiteX91" fmla="*/ 418789 w 536651"/>
              <a:gd name="connsiteY91" fmla="*/ 60255 h 543970"/>
              <a:gd name="connsiteX92" fmla="*/ 536651 w 536651"/>
              <a:gd name="connsiteY92" fmla="*/ 178254 h 543970"/>
              <a:gd name="connsiteX93" fmla="*/ 451389 w 536651"/>
              <a:gd name="connsiteY93" fmla="*/ 291652 h 543970"/>
              <a:gd name="connsiteX94" fmla="*/ 451389 w 536651"/>
              <a:gd name="connsiteY94" fmla="*/ 322616 h 543970"/>
              <a:gd name="connsiteX95" fmla="*/ 271251 w 536651"/>
              <a:gd name="connsiteY95" fmla="*/ 543970 h 543970"/>
              <a:gd name="connsiteX96" fmla="*/ 269579 w 536651"/>
              <a:gd name="connsiteY96" fmla="*/ 543970 h 543970"/>
              <a:gd name="connsiteX97" fmla="*/ 267072 w 536651"/>
              <a:gd name="connsiteY97" fmla="*/ 543970 h 543970"/>
              <a:gd name="connsiteX98" fmla="*/ 265400 w 536651"/>
              <a:gd name="connsiteY98" fmla="*/ 543970 h 543970"/>
              <a:gd name="connsiteX99" fmla="*/ 84844 w 536651"/>
              <a:gd name="connsiteY99" fmla="*/ 323453 h 543970"/>
              <a:gd name="connsiteX100" fmla="*/ 84844 w 536651"/>
              <a:gd name="connsiteY100" fmla="*/ 295418 h 543970"/>
              <a:gd name="connsiteX101" fmla="*/ 0 w 536651"/>
              <a:gd name="connsiteY101" fmla="*/ 198339 h 543970"/>
              <a:gd name="connsiteX102" fmla="*/ 97383 w 536651"/>
              <a:gd name="connsiteY102" fmla="*/ 100425 h 543970"/>
              <a:gd name="connsiteX103" fmla="*/ 117445 w 536651"/>
              <a:gd name="connsiteY103" fmla="*/ 102517 h 543970"/>
              <a:gd name="connsiteX104" fmla="*/ 258295 w 536651"/>
              <a:gd name="connsiteY104" fmla="*/ 0 h 543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536651" h="543970">
                <a:moveTo>
                  <a:pt x="341419" y="276623"/>
                </a:moveTo>
                <a:cubicBezTo>
                  <a:pt x="340168" y="276623"/>
                  <a:pt x="339334" y="276623"/>
                  <a:pt x="338500" y="277456"/>
                </a:cubicBezTo>
                <a:lnTo>
                  <a:pt x="241340" y="341599"/>
                </a:lnTo>
                <a:cubicBezTo>
                  <a:pt x="237170" y="344098"/>
                  <a:pt x="232583" y="344931"/>
                  <a:pt x="228413" y="343681"/>
                </a:cubicBezTo>
                <a:cubicBezTo>
                  <a:pt x="223826" y="342848"/>
                  <a:pt x="220073" y="340349"/>
                  <a:pt x="217154" y="336184"/>
                </a:cubicBezTo>
                <a:lnTo>
                  <a:pt x="201308" y="310777"/>
                </a:lnTo>
                <a:cubicBezTo>
                  <a:pt x="200891" y="310361"/>
                  <a:pt x="200474" y="309944"/>
                  <a:pt x="200057" y="310361"/>
                </a:cubicBezTo>
                <a:lnTo>
                  <a:pt x="182960" y="320773"/>
                </a:lnTo>
                <a:cubicBezTo>
                  <a:pt x="182960" y="321190"/>
                  <a:pt x="182543" y="322023"/>
                  <a:pt x="182960" y="322023"/>
                </a:cubicBezTo>
                <a:lnTo>
                  <a:pt x="218822" y="379085"/>
                </a:lnTo>
                <a:cubicBezTo>
                  <a:pt x="219239" y="379918"/>
                  <a:pt x="220073" y="380334"/>
                  <a:pt x="220490" y="380334"/>
                </a:cubicBezTo>
                <a:cubicBezTo>
                  <a:pt x="220907" y="380334"/>
                  <a:pt x="221741" y="380334"/>
                  <a:pt x="222575" y="379918"/>
                </a:cubicBezTo>
                <a:lnTo>
                  <a:pt x="350176" y="295366"/>
                </a:lnTo>
                <a:cubicBezTo>
                  <a:pt x="351427" y="294950"/>
                  <a:pt x="351844" y="294117"/>
                  <a:pt x="351844" y="292867"/>
                </a:cubicBezTo>
                <a:cubicBezTo>
                  <a:pt x="352261" y="291618"/>
                  <a:pt x="351844" y="290368"/>
                  <a:pt x="351427" y="289535"/>
                </a:cubicBezTo>
                <a:lnTo>
                  <a:pt x="343921" y="278706"/>
                </a:lnTo>
                <a:cubicBezTo>
                  <a:pt x="343921" y="277873"/>
                  <a:pt x="342670" y="277040"/>
                  <a:pt x="341419" y="276623"/>
                </a:cubicBezTo>
                <a:close/>
                <a:moveTo>
                  <a:pt x="344338" y="262878"/>
                </a:moveTo>
                <a:cubicBezTo>
                  <a:pt x="349342" y="263711"/>
                  <a:pt x="353512" y="266627"/>
                  <a:pt x="356014" y="270792"/>
                </a:cubicBezTo>
                <a:lnTo>
                  <a:pt x="363103" y="281621"/>
                </a:lnTo>
                <a:cubicBezTo>
                  <a:pt x="366022" y="285786"/>
                  <a:pt x="366856" y="290785"/>
                  <a:pt x="366022" y="295366"/>
                </a:cubicBezTo>
                <a:cubicBezTo>
                  <a:pt x="364771" y="300364"/>
                  <a:pt x="362269" y="304529"/>
                  <a:pt x="358099" y="307445"/>
                </a:cubicBezTo>
                <a:lnTo>
                  <a:pt x="230498" y="391580"/>
                </a:lnTo>
                <a:cubicBezTo>
                  <a:pt x="227162" y="393246"/>
                  <a:pt x="224243" y="394496"/>
                  <a:pt x="220907" y="394496"/>
                </a:cubicBezTo>
                <a:cubicBezTo>
                  <a:pt x="219656" y="394496"/>
                  <a:pt x="218405" y="394496"/>
                  <a:pt x="217154" y="394079"/>
                </a:cubicBezTo>
                <a:cubicBezTo>
                  <a:pt x="212984" y="393246"/>
                  <a:pt x="208814" y="390331"/>
                  <a:pt x="206312" y="386582"/>
                </a:cubicBezTo>
                <a:lnTo>
                  <a:pt x="170867" y="329520"/>
                </a:lnTo>
                <a:cubicBezTo>
                  <a:pt x="168782" y="326188"/>
                  <a:pt x="167948" y="322439"/>
                  <a:pt x="168782" y="318691"/>
                </a:cubicBezTo>
                <a:cubicBezTo>
                  <a:pt x="170033" y="314526"/>
                  <a:pt x="172118" y="310777"/>
                  <a:pt x="175454" y="308694"/>
                </a:cubicBezTo>
                <a:lnTo>
                  <a:pt x="192551" y="298282"/>
                </a:lnTo>
                <a:cubicBezTo>
                  <a:pt x="195887" y="296199"/>
                  <a:pt x="200057" y="295366"/>
                  <a:pt x="203810" y="296616"/>
                </a:cubicBezTo>
                <a:cubicBezTo>
                  <a:pt x="207980" y="297449"/>
                  <a:pt x="211316" y="299948"/>
                  <a:pt x="213401" y="303280"/>
                </a:cubicBezTo>
                <a:lnTo>
                  <a:pt x="229247" y="329104"/>
                </a:lnTo>
                <a:cubicBezTo>
                  <a:pt x="230081" y="329520"/>
                  <a:pt x="230915" y="329937"/>
                  <a:pt x="231332" y="329937"/>
                </a:cubicBezTo>
                <a:cubicBezTo>
                  <a:pt x="231332" y="330353"/>
                  <a:pt x="232583" y="330353"/>
                  <a:pt x="233417" y="329520"/>
                </a:cubicBezTo>
                <a:lnTo>
                  <a:pt x="330577" y="265794"/>
                </a:lnTo>
                <a:cubicBezTo>
                  <a:pt x="334330" y="262878"/>
                  <a:pt x="339334" y="262045"/>
                  <a:pt x="344338" y="262878"/>
                </a:cubicBezTo>
                <a:close/>
                <a:moveTo>
                  <a:pt x="267611" y="153073"/>
                </a:moveTo>
                <a:cubicBezTo>
                  <a:pt x="266774" y="153073"/>
                  <a:pt x="266355" y="153492"/>
                  <a:pt x="265517" y="153492"/>
                </a:cubicBezTo>
                <a:lnTo>
                  <a:pt x="136962" y="206302"/>
                </a:lnTo>
                <a:cubicBezTo>
                  <a:pt x="134030" y="207140"/>
                  <a:pt x="132774" y="210074"/>
                  <a:pt x="132774" y="212588"/>
                </a:cubicBezTo>
                <a:lnTo>
                  <a:pt x="132774" y="322818"/>
                </a:lnTo>
                <a:cubicBezTo>
                  <a:pt x="136124" y="414606"/>
                  <a:pt x="178837" y="469511"/>
                  <a:pt x="267611" y="494658"/>
                </a:cubicBezTo>
                <a:cubicBezTo>
                  <a:pt x="355967" y="469511"/>
                  <a:pt x="399098" y="414606"/>
                  <a:pt x="402448" y="322399"/>
                </a:cubicBezTo>
                <a:lnTo>
                  <a:pt x="402448" y="212588"/>
                </a:lnTo>
                <a:cubicBezTo>
                  <a:pt x="402448" y="210074"/>
                  <a:pt x="400773" y="207140"/>
                  <a:pt x="398260" y="206302"/>
                </a:cubicBezTo>
                <a:lnTo>
                  <a:pt x="269705" y="153492"/>
                </a:lnTo>
                <a:cubicBezTo>
                  <a:pt x="268867" y="153492"/>
                  <a:pt x="268030" y="153073"/>
                  <a:pt x="267611" y="153073"/>
                </a:cubicBezTo>
                <a:close/>
                <a:moveTo>
                  <a:pt x="259655" y="140080"/>
                </a:moveTo>
                <a:cubicBezTo>
                  <a:pt x="265099" y="138404"/>
                  <a:pt x="270124" y="138404"/>
                  <a:pt x="275149" y="140080"/>
                </a:cubicBezTo>
                <a:lnTo>
                  <a:pt x="403704" y="192890"/>
                </a:lnTo>
                <a:cubicBezTo>
                  <a:pt x="411242" y="196243"/>
                  <a:pt x="416685" y="204206"/>
                  <a:pt x="416685" y="212588"/>
                </a:cubicBezTo>
                <a:lnTo>
                  <a:pt x="416685" y="322818"/>
                </a:lnTo>
                <a:cubicBezTo>
                  <a:pt x="412917" y="422988"/>
                  <a:pt x="366017" y="482503"/>
                  <a:pt x="269705" y="508908"/>
                </a:cubicBezTo>
                <a:cubicBezTo>
                  <a:pt x="268867" y="508908"/>
                  <a:pt x="268030" y="508908"/>
                  <a:pt x="267611" y="508908"/>
                </a:cubicBezTo>
                <a:cubicBezTo>
                  <a:pt x="266774" y="508908"/>
                  <a:pt x="266355" y="508908"/>
                  <a:pt x="265517" y="508908"/>
                </a:cubicBezTo>
                <a:cubicBezTo>
                  <a:pt x="168787" y="482503"/>
                  <a:pt x="121887" y="422988"/>
                  <a:pt x="118118" y="322818"/>
                </a:cubicBezTo>
                <a:lnTo>
                  <a:pt x="118118" y="212588"/>
                </a:lnTo>
                <a:cubicBezTo>
                  <a:pt x="118118" y="204206"/>
                  <a:pt x="123562" y="196243"/>
                  <a:pt x="131518" y="192890"/>
                </a:cubicBezTo>
                <a:close/>
                <a:moveTo>
                  <a:pt x="264564" y="117162"/>
                </a:moveTo>
                <a:lnTo>
                  <a:pt x="103234" y="182857"/>
                </a:lnTo>
                <a:cubicBezTo>
                  <a:pt x="100309" y="184113"/>
                  <a:pt x="99055" y="186623"/>
                  <a:pt x="99055" y="189134"/>
                </a:cubicBezTo>
                <a:lnTo>
                  <a:pt x="99055" y="322616"/>
                </a:lnTo>
                <a:cubicBezTo>
                  <a:pt x="102816" y="434339"/>
                  <a:pt x="157986" y="501708"/>
                  <a:pt x="267908" y="529743"/>
                </a:cubicBezTo>
                <a:lnTo>
                  <a:pt x="268326" y="529743"/>
                </a:lnTo>
                <a:cubicBezTo>
                  <a:pt x="378247" y="501708"/>
                  <a:pt x="433417" y="434339"/>
                  <a:pt x="437596" y="322616"/>
                </a:cubicBezTo>
                <a:lnTo>
                  <a:pt x="437596" y="189134"/>
                </a:lnTo>
                <a:cubicBezTo>
                  <a:pt x="437596" y="186623"/>
                  <a:pt x="435925" y="184113"/>
                  <a:pt x="432999" y="182857"/>
                </a:cubicBezTo>
                <a:lnTo>
                  <a:pt x="272087" y="117162"/>
                </a:lnTo>
                <a:cubicBezTo>
                  <a:pt x="269579" y="115907"/>
                  <a:pt x="267072" y="115907"/>
                  <a:pt x="264564" y="117162"/>
                </a:cubicBezTo>
                <a:close/>
                <a:moveTo>
                  <a:pt x="258295" y="14227"/>
                </a:moveTo>
                <a:cubicBezTo>
                  <a:pt x="198110" y="14227"/>
                  <a:pt x="145029" y="55234"/>
                  <a:pt x="129147" y="113396"/>
                </a:cubicBezTo>
                <a:cubicBezTo>
                  <a:pt x="128729" y="115070"/>
                  <a:pt x="127475" y="116744"/>
                  <a:pt x="125804" y="117581"/>
                </a:cubicBezTo>
                <a:cubicBezTo>
                  <a:pt x="124132" y="118836"/>
                  <a:pt x="122460" y="118836"/>
                  <a:pt x="120370" y="118418"/>
                </a:cubicBezTo>
                <a:cubicBezTo>
                  <a:pt x="112847" y="115907"/>
                  <a:pt x="104906" y="115070"/>
                  <a:pt x="97383" y="115070"/>
                </a:cubicBezTo>
                <a:cubicBezTo>
                  <a:pt x="51826" y="115070"/>
                  <a:pt x="14210" y="152311"/>
                  <a:pt x="14210" y="198339"/>
                </a:cubicBezTo>
                <a:cubicBezTo>
                  <a:pt x="14210" y="239765"/>
                  <a:pt x="44721" y="274496"/>
                  <a:pt x="84844" y="280772"/>
                </a:cubicBezTo>
                <a:lnTo>
                  <a:pt x="84844" y="189134"/>
                </a:lnTo>
                <a:cubicBezTo>
                  <a:pt x="84844" y="180765"/>
                  <a:pt x="89860" y="172815"/>
                  <a:pt x="97801" y="169886"/>
                </a:cubicBezTo>
                <a:lnTo>
                  <a:pt x="259131" y="103772"/>
                </a:lnTo>
                <a:cubicBezTo>
                  <a:pt x="264982" y="101262"/>
                  <a:pt x="271669" y="101262"/>
                  <a:pt x="277521" y="103772"/>
                </a:cubicBezTo>
                <a:lnTo>
                  <a:pt x="438432" y="169886"/>
                </a:lnTo>
                <a:cubicBezTo>
                  <a:pt x="446373" y="172815"/>
                  <a:pt x="451389" y="180765"/>
                  <a:pt x="451389" y="189134"/>
                </a:cubicBezTo>
                <a:lnTo>
                  <a:pt x="451389" y="276588"/>
                </a:lnTo>
                <a:cubicBezTo>
                  <a:pt x="493602" y="262361"/>
                  <a:pt x="522441" y="223027"/>
                  <a:pt x="522441" y="178254"/>
                </a:cubicBezTo>
                <a:cubicBezTo>
                  <a:pt x="522441" y="121347"/>
                  <a:pt x="476048" y="74482"/>
                  <a:pt x="418789" y="74482"/>
                </a:cubicBezTo>
                <a:cubicBezTo>
                  <a:pt x="406250" y="74482"/>
                  <a:pt x="393711" y="76992"/>
                  <a:pt x="381591" y="81595"/>
                </a:cubicBezTo>
                <a:cubicBezTo>
                  <a:pt x="378247" y="82851"/>
                  <a:pt x="374486" y="81595"/>
                  <a:pt x="372814" y="78666"/>
                </a:cubicBezTo>
                <a:cubicBezTo>
                  <a:pt x="348155" y="38496"/>
                  <a:pt x="305523" y="14227"/>
                  <a:pt x="258295" y="14227"/>
                </a:cubicBezTo>
                <a:close/>
                <a:moveTo>
                  <a:pt x="258295" y="0"/>
                </a:moveTo>
                <a:cubicBezTo>
                  <a:pt x="308449" y="0"/>
                  <a:pt x="354424" y="24688"/>
                  <a:pt x="382009" y="66113"/>
                </a:cubicBezTo>
                <a:cubicBezTo>
                  <a:pt x="394129" y="62347"/>
                  <a:pt x="406250" y="60255"/>
                  <a:pt x="418789" y="60255"/>
                </a:cubicBezTo>
                <a:cubicBezTo>
                  <a:pt x="483571" y="60255"/>
                  <a:pt x="536651" y="113396"/>
                  <a:pt x="536651" y="178254"/>
                </a:cubicBezTo>
                <a:cubicBezTo>
                  <a:pt x="536651" y="230978"/>
                  <a:pt x="501961" y="276588"/>
                  <a:pt x="451389" y="291652"/>
                </a:cubicBezTo>
                <a:lnTo>
                  <a:pt x="451389" y="322616"/>
                </a:lnTo>
                <a:cubicBezTo>
                  <a:pt x="447627" y="440616"/>
                  <a:pt x="386606" y="514679"/>
                  <a:pt x="271251" y="543970"/>
                </a:cubicBezTo>
                <a:cubicBezTo>
                  <a:pt x="270415" y="543970"/>
                  <a:pt x="269997" y="543970"/>
                  <a:pt x="269579" y="543970"/>
                </a:cubicBezTo>
                <a:lnTo>
                  <a:pt x="267072" y="543970"/>
                </a:lnTo>
                <a:cubicBezTo>
                  <a:pt x="266236" y="543970"/>
                  <a:pt x="266236" y="543970"/>
                  <a:pt x="265400" y="543970"/>
                </a:cubicBezTo>
                <a:cubicBezTo>
                  <a:pt x="149627" y="514679"/>
                  <a:pt x="89024" y="440616"/>
                  <a:pt x="84844" y="323453"/>
                </a:cubicBezTo>
                <a:lnTo>
                  <a:pt x="84844" y="295418"/>
                </a:lnTo>
                <a:cubicBezTo>
                  <a:pt x="36780" y="289141"/>
                  <a:pt x="0" y="247297"/>
                  <a:pt x="0" y="198339"/>
                </a:cubicBezTo>
                <a:cubicBezTo>
                  <a:pt x="0" y="144779"/>
                  <a:pt x="43467" y="100425"/>
                  <a:pt x="97383" y="100425"/>
                </a:cubicBezTo>
                <a:cubicBezTo>
                  <a:pt x="104070" y="100425"/>
                  <a:pt x="110757" y="101680"/>
                  <a:pt x="117445" y="102517"/>
                </a:cubicBezTo>
                <a:cubicBezTo>
                  <a:pt x="137088" y="41844"/>
                  <a:pt x="193930" y="0"/>
                  <a:pt x="25829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136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EC7E613A-60B6-D130-C548-D0BAE0DAC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0364" y="847464"/>
            <a:ext cx="1197942" cy="1443431"/>
          </a:xfrm>
          <a:custGeom>
            <a:avLst/>
            <a:gdLst>
              <a:gd name="connsiteX0" fmla="*/ 279888 w 455443"/>
              <a:gd name="connsiteY0" fmla="*/ 236653 h 548775"/>
              <a:gd name="connsiteX1" fmla="*/ 172037 w 455443"/>
              <a:gd name="connsiteY1" fmla="*/ 328720 h 548775"/>
              <a:gd name="connsiteX2" fmla="*/ 172037 w 455443"/>
              <a:gd name="connsiteY2" fmla="*/ 343367 h 548775"/>
              <a:gd name="connsiteX3" fmla="*/ 225962 w 455443"/>
              <a:gd name="connsiteY3" fmla="*/ 397771 h 548775"/>
              <a:gd name="connsiteX4" fmla="*/ 279888 w 455443"/>
              <a:gd name="connsiteY4" fmla="*/ 343367 h 548775"/>
              <a:gd name="connsiteX5" fmla="*/ 184578 w 455443"/>
              <a:gd name="connsiteY5" fmla="*/ 219913 h 548775"/>
              <a:gd name="connsiteX6" fmla="*/ 172037 w 455443"/>
              <a:gd name="connsiteY6" fmla="*/ 232049 h 548775"/>
              <a:gd name="connsiteX7" fmla="*/ 172037 w 455443"/>
              <a:gd name="connsiteY7" fmla="*/ 309888 h 548775"/>
              <a:gd name="connsiteX8" fmla="*/ 274872 w 455443"/>
              <a:gd name="connsiteY8" fmla="*/ 222006 h 548775"/>
              <a:gd name="connsiteX9" fmla="*/ 267347 w 455443"/>
              <a:gd name="connsiteY9" fmla="*/ 219913 h 548775"/>
              <a:gd name="connsiteX10" fmla="*/ 314585 w 455443"/>
              <a:gd name="connsiteY10" fmla="*/ 206940 h 548775"/>
              <a:gd name="connsiteX11" fmla="*/ 293265 w 455443"/>
              <a:gd name="connsiteY11" fmla="*/ 225354 h 548775"/>
              <a:gd name="connsiteX12" fmla="*/ 294101 w 455443"/>
              <a:gd name="connsiteY12" fmla="*/ 232049 h 548775"/>
              <a:gd name="connsiteX13" fmla="*/ 294101 w 455443"/>
              <a:gd name="connsiteY13" fmla="*/ 240001 h 548775"/>
              <a:gd name="connsiteX14" fmla="*/ 302462 w 455443"/>
              <a:gd name="connsiteY14" fmla="*/ 240001 h 548775"/>
              <a:gd name="connsiteX15" fmla="*/ 314585 w 455443"/>
              <a:gd name="connsiteY15" fmla="*/ 227864 h 548775"/>
              <a:gd name="connsiteX16" fmla="*/ 225962 w 455443"/>
              <a:gd name="connsiteY16" fmla="*/ 184760 h 548775"/>
              <a:gd name="connsiteX17" fmla="*/ 192938 w 455443"/>
              <a:gd name="connsiteY17" fmla="*/ 205266 h 548775"/>
              <a:gd name="connsiteX18" fmla="*/ 258569 w 455443"/>
              <a:gd name="connsiteY18" fmla="*/ 205266 h 548775"/>
              <a:gd name="connsiteX19" fmla="*/ 225962 w 455443"/>
              <a:gd name="connsiteY19" fmla="*/ 184760 h 548775"/>
              <a:gd name="connsiteX20" fmla="*/ 396936 w 455443"/>
              <a:gd name="connsiteY20" fmla="*/ 136634 h 548775"/>
              <a:gd name="connsiteX21" fmla="*/ 329216 w 455443"/>
              <a:gd name="connsiteY21" fmla="*/ 194385 h 548775"/>
              <a:gd name="connsiteX22" fmla="*/ 329216 w 455443"/>
              <a:gd name="connsiteY22" fmla="*/ 195222 h 548775"/>
              <a:gd name="connsiteX23" fmla="*/ 329216 w 455443"/>
              <a:gd name="connsiteY23" fmla="*/ 227864 h 548775"/>
              <a:gd name="connsiteX24" fmla="*/ 302462 w 455443"/>
              <a:gd name="connsiteY24" fmla="*/ 254648 h 548775"/>
              <a:gd name="connsiteX25" fmla="*/ 294101 w 455443"/>
              <a:gd name="connsiteY25" fmla="*/ 254648 h 548775"/>
              <a:gd name="connsiteX26" fmla="*/ 294101 w 455443"/>
              <a:gd name="connsiteY26" fmla="*/ 293986 h 548775"/>
              <a:gd name="connsiteX27" fmla="*/ 339248 w 455443"/>
              <a:gd name="connsiteY27" fmla="*/ 293986 h 548775"/>
              <a:gd name="connsiteX28" fmla="*/ 362658 w 455443"/>
              <a:gd name="connsiteY28" fmla="*/ 317421 h 548775"/>
              <a:gd name="connsiteX29" fmla="*/ 362658 w 455443"/>
              <a:gd name="connsiteY29" fmla="*/ 352156 h 548775"/>
              <a:gd name="connsiteX30" fmla="*/ 355133 w 455443"/>
              <a:gd name="connsiteY30" fmla="*/ 359270 h 548775"/>
              <a:gd name="connsiteX31" fmla="*/ 348027 w 455443"/>
              <a:gd name="connsiteY31" fmla="*/ 352156 h 548775"/>
              <a:gd name="connsiteX32" fmla="*/ 348027 w 455443"/>
              <a:gd name="connsiteY32" fmla="*/ 317421 h 548775"/>
              <a:gd name="connsiteX33" fmla="*/ 339248 w 455443"/>
              <a:gd name="connsiteY33" fmla="*/ 308214 h 548775"/>
              <a:gd name="connsiteX34" fmla="*/ 294101 w 455443"/>
              <a:gd name="connsiteY34" fmla="*/ 308214 h 548775"/>
              <a:gd name="connsiteX35" fmla="*/ 294101 w 455443"/>
              <a:gd name="connsiteY35" fmla="*/ 343367 h 548775"/>
              <a:gd name="connsiteX36" fmla="*/ 294101 w 455443"/>
              <a:gd name="connsiteY36" fmla="*/ 345041 h 548775"/>
              <a:gd name="connsiteX37" fmla="*/ 302462 w 455443"/>
              <a:gd name="connsiteY37" fmla="*/ 345041 h 548775"/>
              <a:gd name="connsiteX38" fmla="*/ 329216 w 455443"/>
              <a:gd name="connsiteY38" fmla="*/ 371825 h 548775"/>
              <a:gd name="connsiteX39" fmla="*/ 329216 w 455443"/>
              <a:gd name="connsiteY39" fmla="*/ 404467 h 548775"/>
              <a:gd name="connsiteX40" fmla="*/ 321691 w 455443"/>
              <a:gd name="connsiteY40" fmla="*/ 411581 h 548775"/>
              <a:gd name="connsiteX41" fmla="*/ 314585 w 455443"/>
              <a:gd name="connsiteY41" fmla="*/ 404467 h 548775"/>
              <a:gd name="connsiteX42" fmla="*/ 314585 w 455443"/>
              <a:gd name="connsiteY42" fmla="*/ 371825 h 548775"/>
              <a:gd name="connsiteX43" fmla="*/ 302462 w 455443"/>
              <a:gd name="connsiteY43" fmla="*/ 359270 h 548775"/>
              <a:gd name="connsiteX44" fmla="*/ 292011 w 455443"/>
              <a:gd name="connsiteY44" fmla="*/ 359270 h 548775"/>
              <a:gd name="connsiteX45" fmla="*/ 225962 w 455443"/>
              <a:gd name="connsiteY45" fmla="*/ 411581 h 548775"/>
              <a:gd name="connsiteX46" fmla="*/ 159496 w 455443"/>
              <a:gd name="connsiteY46" fmla="*/ 359270 h 548775"/>
              <a:gd name="connsiteX47" fmla="*/ 149463 w 455443"/>
              <a:gd name="connsiteY47" fmla="*/ 359270 h 548775"/>
              <a:gd name="connsiteX48" fmla="*/ 137340 w 455443"/>
              <a:gd name="connsiteY48" fmla="*/ 371825 h 548775"/>
              <a:gd name="connsiteX49" fmla="*/ 137340 w 455443"/>
              <a:gd name="connsiteY49" fmla="*/ 406978 h 548775"/>
              <a:gd name="connsiteX50" fmla="*/ 129816 w 455443"/>
              <a:gd name="connsiteY50" fmla="*/ 414092 h 548775"/>
              <a:gd name="connsiteX51" fmla="*/ 123128 w 455443"/>
              <a:gd name="connsiteY51" fmla="*/ 406978 h 548775"/>
              <a:gd name="connsiteX52" fmla="*/ 123128 w 455443"/>
              <a:gd name="connsiteY52" fmla="*/ 371825 h 548775"/>
              <a:gd name="connsiteX53" fmla="*/ 123128 w 455443"/>
              <a:gd name="connsiteY53" fmla="*/ 370988 h 548775"/>
              <a:gd name="connsiteX54" fmla="*/ 90521 w 455443"/>
              <a:gd name="connsiteY54" fmla="*/ 398190 h 548775"/>
              <a:gd name="connsiteX55" fmla="*/ 226799 w 455443"/>
              <a:gd name="connsiteY55" fmla="*/ 489839 h 548775"/>
              <a:gd name="connsiteX56" fmla="*/ 396936 w 455443"/>
              <a:gd name="connsiteY56" fmla="*/ 273061 h 548775"/>
              <a:gd name="connsiteX57" fmla="*/ 226799 w 455443"/>
              <a:gd name="connsiteY57" fmla="*/ 60050 h 548775"/>
              <a:gd name="connsiteX58" fmla="*/ 223454 w 455443"/>
              <a:gd name="connsiteY58" fmla="*/ 60887 h 548775"/>
              <a:gd name="connsiteX59" fmla="*/ 62931 w 455443"/>
              <a:gd name="connsiteY59" fmla="*/ 126590 h 548775"/>
              <a:gd name="connsiteX60" fmla="*/ 56243 w 455443"/>
              <a:gd name="connsiteY60" fmla="*/ 136215 h 548775"/>
              <a:gd name="connsiteX61" fmla="*/ 56243 w 455443"/>
              <a:gd name="connsiteY61" fmla="*/ 273480 h 548775"/>
              <a:gd name="connsiteX62" fmla="*/ 82997 w 455443"/>
              <a:gd name="connsiteY62" fmla="*/ 386053 h 548775"/>
              <a:gd name="connsiteX63" fmla="*/ 157824 w 455443"/>
              <a:gd name="connsiteY63" fmla="*/ 322025 h 548775"/>
              <a:gd name="connsiteX64" fmla="*/ 157824 w 455443"/>
              <a:gd name="connsiteY64" fmla="*/ 308214 h 548775"/>
              <a:gd name="connsiteX65" fmla="*/ 113931 w 455443"/>
              <a:gd name="connsiteY65" fmla="*/ 308214 h 548775"/>
              <a:gd name="connsiteX66" fmla="*/ 105152 w 455443"/>
              <a:gd name="connsiteY66" fmla="*/ 317421 h 548775"/>
              <a:gd name="connsiteX67" fmla="*/ 105152 w 455443"/>
              <a:gd name="connsiteY67" fmla="*/ 352156 h 548775"/>
              <a:gd name="connsiteX68" fmla="*/ 97628 w 455443"/>
              <a:gd name="connsiteY68" fmla="*/ 359270 h 548775"/>
              <a:gd name="connsiteX69" fmla="*/ 90939 w 455443"/>
              <a:gd name="connsiteY69" fmla="*/ 352156 h 548775"/>
              <a:gd name="connsiteX70" fmla="*/ 90939 w 455443"/>
              <a:gd name="connsiteY70" fmla="*/ 317421 h 548775"/>
              <a:gd name="connsiteX71" fmla="*/ 113931 w 455443"/>
              <a:gd name="connsiteY71" fmla="*/ 293986 h 548775"/>
              <a:gd name="connsiteX72" fmla="*/ 157824 w 455443"/>
              <a:gd name="connsiteY72" fmla="*/ 293986 h 548775"/>
              <a:gd name="connsiteX73" fmla="*/ 157824 w 455443"/>
              <a:gd name="connsiteY73" fmla="*/ 254648 h 548775"/>
              <a:gd name="connsiteX74" fmla="*/ 149463 w 455443"/>
              <a:gd name="connsiteY74" fmla="*/ 254648 h 548775"/>
              <a:gd name="connsiteX75" fmla="*/ 123128 w 455443"/>
              <a:gd name="connsiteY75" fmla="*/ 227864 h 548775"/>
              <a:gd name="connsiteX76" fmla="*/ 123128 w 455443"/>
              <a:gd name="connsiteY76" fmla="*/ 195222 h 548775"/>
              <a:gd name="connsiteX77" fmla="*/ 129816 w 455443"/>
              <a:gd name="connsiteY77" fmla="*/ 188108 h 548775"/>
              <a:gd name="connsiteX78" fmla="*/ 137340 w 455443"/>
              <a:gd name="connsiteY78" fmla="*/ 195222 h 548775"/>
              <a:gd name="connsiteX79" fmla="*/ 137340 w 455443"/>
              <a:gd name="connsiteY79" fmla="*/ 227864 h 548775"/>
              <a:gd name="connsiteX80" fmla="*/ 149463 w 455443"/>
              <a:gd name="connsiteY80" fmla="*/ 240001 h 548775"/>
              <a:gd name="connsiteX81" fmla="*/ 157824 w 455443"/>
              <a:gd name="connsiteY81" fmla="*/ 240001 h 548775"/>
              <a:gd name="connsiteX82" fmla="*/ 157824 w 455443"/>
              <a:gd name="connsiteY82" fmla="*/ 232049 h 548775"/>
              <a:gd name="connsiteX83" fmla="*/ 177471 w 455443"/>
              <a:gd name="connsiteY83" fmla="*/ 206522 h 548775"/>
              <a:gd name="connsiteX84" fmla="*/ 212586 w 455443"/>
              <a:gd name="connsiteY84" fmla="*/ 172624 h 548775"/>
              <a:gd name="connsiteX85" fmla="*/ 205897 w 455443"/>
              <a:gd name="connsiteY85" fmla="*/ 166765 h 548775"/>
              <a:gd name="connsiteX86" fmla="*/ 197119 w 455443"/>
              <a:gd name="connsiteY86" fmla="*/ 141656 h 548775"/>
              <a:gd name="connsiteX87" fmla="*/ 203807 w 455443"/>
              <a:gd name="connsiteY87" fmla="*/ 134541 h 548775"/>
              <a:gd name="connsiteX88" fmla="*/ 210913 w 455443"/>
              <a:gd name="connsiteY88" fmla="*/ 141656 h 548775"/>
              <a:gd name="connsiteX89" fmla="*/ 215930 w 455443"/>
              <a:gd name="connsiteY89" fmla="*/ 157140 h 548775"/>
              <a:gd name="connsiteX90" fmla="*/ 241012 w 455443"/>
              <a:gd name="connsiteY90" fmla="*/ 141656 h 548775"/>
              <a:gd name="connsiteX91" fmla="*/ 248118 w 455443"/>
              <a:gd name="connsiteY91" fmla="*/ 134541 h 548775"/>
              <a:gd name="connsiteX92" fmla="*/ 255224 w 455443"/>
              <a:gd name="connsiteY92" fmla="*/ 141656 h 548775"/>
              <a:gd name="connsiteX93" fmla="*/ 239339 w 455443"/>
              <a:gd name="connsiteY93" fmla="*/ 172624 h 548775"/>
              <a:gd name="connsiteX94" fmla="*/ 274036 w 455443"/>
              <a:gd name="connsiteY94" fmla="*/ 206522 h 548775"/>
              <a:gd name="connsiteX95" fmla="*/ 285741 w 455443"/>
              <a:gd name="connsiteY95" fmla="*/ 212799 h 548775"/>
              <a:gd name="connsiteX96" fmla="*/ 388157 w 455443"/>
              <a:gd name="connsiteY96" fmla="*/ 125335 h 548775"/>
              <a:gd name="connsiteX97" fmla="*/ 230143 w 455443"/>
              <a:gd name="connsiteY97" fmla="*/ 60887 h 548775"/>
              <a:gd name="connsiteX98" fmla="*/ 226799 w 455443"/>
              <a:gd name="connsiteY98" fmla="*/ 60050 h 548775"/>
              <a:gd name="connsiteX99" fmla="*/ 218020 w 455443"/>
              <a:gd name="connsiteY99" fmla="*/ 47496 h 548775"/>
              <a:gd name="connsiteX100" fmla="*/ 235577 w 455443"/>
              <a:gd name="connsiteY100" fmla="*/ 47496 h 548775"/>
              <a:gd name="connsiteX101" fmla="*/ 395682 w 455443"/>
              <a:gd name="connsiteY101" fmla="*/ 113198 h 548775"/>
              <a:gd name="connsiteX102" fmla="*/ 411149 w 455443"/>
              <a:gd name="connsiteY102" fmla="*/ 136215 h 548775"/>
              <a:gd name="connsiteX103" fmla="*/ 411149 w 455443"/>
              <a:gd name="connsiteY103" fmla="*/ 273480 h 548775"/>
              <a:gd name="connsiteX104" fmla="*/ 228471 w 455443"/>
              <a:gd name="connsiteY104" fmla="*/ 504067 h 548775"/>
              <a:gd name="connsiteX105" fmla="*/ 226799 w 455443"/>
              <a:gd name="connsiteY105" fmla="*/ 504486 h 548775"/>
              <a:gd name="connsiteX106" fmla="*/ 224708 w 455443"/>
              <a:gd name="connsiteY106" fmla="*/ 504067 h 548775"/>
              <a:gd name="connsiteX107" fmla="*/ 42448 w 455443"/>
              <a:gd name="connsiteY107" fmla="*/ 273898 h 548775"/>
              <a:gd name="connsiteX108" fmla="*/ 42448 w 455443"/>
              <a:gd name="connsiteY108" fmla="*/ 136215 h 548775"/>
              <a:gd name="connsiteX109" fmla="*/ 57497 w 455443"/>
              <a:gd name="connsiteY109" fmla="*/ 113198 h 548775"/>
              <a:gd name="connsiteX110" fmla="*/ 222494 w 455443"/>
              <a:gd name="connsiteY110" fmla="*/ 15159 h 548775"/>
              <a:gd name="connsiteX111" fmla="*/ 20493 w 455443"/>
              <a:gd name="connsiteY111" fmla="*/ 97544 h 548775"/>
              <a:gd name="connsiteX112" fmla="*/ 14219 w 455443"/>
              <a:gd name="connsiteY112" fmla="*/ 107580 h 548775"/>
              <a:gd name="connsiteX113" fmla="*/ 14219 w 455443"/>
              <a:gd name="connsiteY113" fmla="*/ 274440 h 548775"/>
              <a:gd name="connsiteX114" fmla="*/ 227094 w 455443"/>
              <a:gd name="connsiteY114" fmla="*/ 534556 h 548775"/>
              <a:gd name="connsiteX115" fmla="*/ 228349 w 455443"/>
              <a:gd name="connsiteY115" fmla="*/ 534556 h 548775"/>
              <a:gd name="connsiteX116" fmla="*/ 441223 w 455443"/>
              <a:gd name="connsiteY116" fmla="*/ 274440 h 548775"/>
              <a:gd name="connsiteX117" fmla="*/ 441223 w 455443"/>
              <a:gd name="connsiteY117" fmla="*/ 107580 h 548775"/>
              <a:gd name="connsiteX118" fmla="*/ 434532 w 455443"/>
              <a:gd name="connsiteY118" fmla="*/ 97544 h 548775"/>
              <a:gd name="connsiteX119" fmla="*/ 233367 w 455443"/>
              <a:gd name="connsiteY119" fmla="*/ 15159 h 548775"/>
              <a:gd name="connsiteX120" fmla="*/ 222494 w 455443"/>
              <a:gd name="connsiteY120" fmla="*/ 15159 h 548775"/>
              <a:gd name="connsiteX121" fmla="*/ 216639 w 455443"/>
              <a:gd name="connsiteY121" fmla="*/ 2195 h 548775"/>
              <a:gd name="connsiteX122" fmla="*/ 238386 w 455443"/>
              <a:gd name="connsiteY122" fmla="*/ 2195 h 548775"/>
              <a:gd name="connsiteX123" fmla="*/ 439969 w 455443"/>
              <a:gd name="connsiteY123" fmla="*/ 84580 h 548775"/>
              <a:gd name="connsiteX124" fmla="*/ 455443 w 455443"/>
              <a:gd name="connsiteY124" fmla="*/ 107580 h 548775"/>
              <a:gd name="connsiteX125" fmla="*/ 455443 w 455443"/>
              <a:gd name="connsiteY125" fmla="*/ 274440 h 548775"/>
              <a:gd name="connsiteX126" fmla="*/ 231276 w 455443"/>
              <a:gd name="connsiteY126" fmla="*/ 548775 h 548775"/>
              <a:gd name="connsiteX127" fmla="*/ 229185 w 455443"/>
              <a:gd name="connsiteY127" fmla="*/ 548775 h 548775"/>
              <a:gd name="connsiteX128" fmla="*/ 226258 w 455443"/>
              <a:gd name="connsiteY128" fmla="*/ 548775 h 548775"/>
              <a:gd name="connsiteX129" fmla="*/ 224585 w 455443"/>
              <a:gd name="connsiteY129" fmla="*/ 548775 h 548775"/>
              <a:gd name="connsiteX130" fmla="*/ 0 w 455443"/>
              <a:gd name="connsiteY130" fmla="*/ 274858 h 548775"/>
              <a:gd name="connsiteX131" fmla="*/ 0 w 455443"/>
              <a:gd name="connsiteY131" fmla="*/ 107580 h 548775"/>
              <a:gd name="connsiteX132" fmla="*/ 15474 w 455443"/>
              <a:gd name="connsiteY132" fmla="*/ 84580 h 54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455443" h="548775">
                <a:moveTo>
                  <a:pt x="279888" y="236653"/>
                </a:moveTo>
                <a:lnTo>
                  <a:pt x="172037" y="328720"/>
                </a:lnTo>
                <a:lnTo>
                  <a:pt x="172037" y="343367"/>
                </a:lnTo>
                <a:cubicBezTo>
                  <a:pt x="172037" y="373499"/>
                  <a:pt x="195864" y="397771"/>
                  <a:pt x="225962" y="397771"/>
                </a:cubicBezTo>
                <a:cubicBezTo>
                  <a:pt x="255643" y="397771"/>
                  <a:pt x="279888" y="373499"/>
                  <a:pt x="279888" y="343367"/>
                </a:cubicBezTo>
                <a:close/>
                <a:moveTo>
                  <a:pt x="184578" y="219913"/>
                </a:moveTo>
                <a:cubicBezTo>
                  <a:pt x="177471" y="219913"/>
                  <a:pt x="172037" y="225354"/>
                  <a:pt x="172037" y="232049"/>
                </a:cubicBezTo>
                <a:lnTo>
                  <a:pt x="172037" y="309888"/>
                </a:lnTo>
                <a:lnTo>
                  <a:pt x="274872" y="222006"/>
                </a:lnTo>
                <a:cubicBezTo>
                  <a:pt x="272782" y="220750"/>
                  <a:pt x="269855" y="219913"/>
                  <a:pt x="267347" y="219913"/>
                </a:cubicBezTo>
                <a:close/>
                <a:moveTo>
                  <a:pt x="314585" y="206940"/>
                </a:moveTo>
                <a:lnTo>
                  <a:pt x="293265" y="225354"/>
                </a:lnTo>
                <a:cubicBezTo>
                  <a:pt x="294101" y="227446"/>
                  <a:pt x="294101" y="229957"/>
                  <a:pt x="294101" y="232049"/>
                </a:cubicBezTo>
                <a:lnTo>
                  <a:pt x="294101" y="240001"/>
                </a:lnTo>
                <a:lnTo>
                  <a:pt x="302462" y="240001"/>
                </a:lnTo>
                <a:cubicBezTo>
                  <a:pt x="309150" y="240001"/>
                  <a:pt x="314585" y="234560"/>
                  <a:pt x="314585" y="227864"/>
                </a:cubicBezTo>
                <a:close/>
                <a:moveTo>
                  <a:pt x="225962" y="184760"/>
                </a:moveTo>
                <a:cubicBezTo>
                  <a:pt x="211750" y="184760"/>
                  <a:pt x="199209" y="192711"/>
                  <a:pt x="192938" y="205266"/>
                </a:cubicBezTo>
                <a:lnTo>
                  <a:pt x="258569" y="205266"/>
                </a:lnTo>
                <a:cubicBezTo>
                  <a:pt x="252716" y="192711"/>
                  <a:pt x="240175" y="184760"/>
                  <a:pt x="225962" y="184760"/>
                </a:cubicBezTo>
                <a:close/>
                <a:moveTo>
                  <a:pt x="396936" y="136634"/>
                </a:moveTo>
                <a:lnTo>
                  <a:pt x="329216" y="194385"/>
                </a:lnTo>
                <a:cubicBezTo>
                  <a:pt x="329216" y="194804"/>
                  <a:pt x="329216" y="194804"/>
                  <a:pt x="329216" y="195222"/>
                </a:cubicBezTo>
                <a:lnTo>
                  <a:pt x="329216" y="227864"/>
                </a:lnTo>
                <a:cubicBezTo>
                  <a:pt x="329216" y="242512"/>
                  <a:pt x="317093" y="254648"/>
                  <a:pt x="302462" y="254648"/>
                </a:cubicBezTo>
                <a:lnTo>
                  <a:pt x="294101" y="254648"/>
                </a:lnTo>
                <a:lnTo>
                  <a:pt x="294101" y="293986"/>
                </a:lnTo>
                <a:lnTo>
                  <a:pt x="339248" y="293986"/>
                </a:lnTo>
                <a:cubicBezTo>
                  <a:pt x="351789" y="293986"/>
                  <a:pt x="362658" y="304448"/>
                  <a:pt x="362658" y="317421"/>
                </a:cubicBezTo>
                <a:lnTo>
                  <a:pt x="362658" y="352156"/>
                </a:lnTo>
                <a:cubicBezTo>
                  <a:pt x="362658" y="355922"/>
                  <a:pt x="359314" y="359270"/>
                  <a:pt x="355133" y="359270"/>
                </a:cubicBezTo>
                <a:cubicBezTo>
                  <a:pt x="351371" y="359270"/>
                  <a:pt x="348027" y="355922"/>
                  <a:pt x="348027" y="352156"/>
                </a:cubicBezTo>
                <a:lnTo>
                  <a:pt x="348027" y="317421"/>
                </a:lnTo>
                <a:cubicBezTo>
                  <a:pt x="348027" y="311981"/>
                  <a:pt x="344265" y="308214"/>
                  <a:pt x="339248" y="308214"/>
                </a:cubicBezTo>
                <a:lnTo>
                  <a:pt x="294101" y="308214"/>
                </a:lnTo>
                <a:lnTo>
                  <a:pt x="294101" y="343367"/>
                </a:lnTo>
                <a:cubicBezTo>
                  <a:pt x="294101" y="343786"/>
                  <a:pt x="294101" y="344623"/>
                  <a:pt x="294101" y="345041"/>
                </a:cubicBezTo>
                <a:lnTo>
                  <a:pt x="302462" y="345041"/>
                </a:lnTo>
                <a:cubicBezTo>
                  <a:pt x="317093" y="345041"/>
                  <a:pt x="329216" y="357178"/>
                  <a:pt x="329216" y="371825"/>
                </a:cubicBezTo>
                <a:lnTo>
                  <a:pt x="329216" y="404467"/>
                </a:lnTo>
                <a:cubicBezTo>
                  <a:pt x="329216" y="408652"/>
                  <a:pt x="325871" y="411581"/>
                  <a:pt x="321691" y="411581"/>
                </a:cubicBezTo>
                <a:cubicBezTo>
                  <a:pt x="317929" y="411581"/>
                  <a:pt x="314585" y="408652"/>
                  <a:pt x="314585" y="404467"/>
                </a:cubicBezTo>
                <a:lnTo>
                  <a:pt x="314585" y="371825"/>
                </a:lnTo>
                <a:cubicBezTo>
                  <a:pt x="314585" y="364710"/>
                  <a:pt x="309150" y="359270"/>
                  <a:pt x="302462" y="359270"/>
                </a:cubicBezTo>
                <a:lnTo>
                  <a:pt x="292011" y="359270"/>
                </a:lnTo>
                <a:cubicBezTo>
                  <a:pt x="284904" y="388983"/>
                  <a:pt x="258151" y="411581"/>
                  <a:pt x="225962" y="411581"/>
                </a:cubicBezTo>
                <a:cubicBezTo>
                  <a:pt x="193774" y="411581"/>
                  <a:pt x="167021" y="388983"/>
                  <a:pt x="159496" y="359270"/>
                </a:cubicBezTo>
                <a:lnTo>
                  <a:pt x="149463" y="359270"/>
                </a:lnTo>
                <a:cubicBezTo>
                  <a:pt x="142775" y="359270"/>
                  <a:pt x="137340" y="364710"/>
                  <a:pt x="137340" y="371825"/>
                </a:cubicBezTo>
                <a:lnTo>
                  <a:pt x="137340" y="406978"/>
                </a:lnTo>
                <a:cubicBezTo>
                  <a:pt x="137340" y="410744"/>
                  <a:pt x="133996" y="414092"/>
                  <a:pt x="129816" y="414092"/>
                </a:cubicBezTo>
                <a:cubicBezTo>
                  <a:pt x="126054" y="414092"/>
                  <a:pt x="123128" y="410744"/>
                  <a:pt x="123128" y="406978"/>
                </a:cubicBezTo>
                <a:lnTo>
                  <a:pt x="123128" y="371825"/>
                </a:lnTo>
                <a:cubicBezTo>
                  <a:pt x="123128" y="371406"/>
                  <a:pt x="123128" y="370988"/>
                  <a:pt x="123128" y="370988"/>
                </a:cubicBezTo>
                <a:lnTo>
                  <a:pt x="90521" y="398190"/>
                </a:lnTo>
                <a:cubicBezTo>
                  <a:pt x="118529" y="442131"/>
                  <a:pt x="163258" y="472262"/>
                  <a:pt x="226799" y="489839"/>
                </a:cubicBezTo>
                <a:cubicBezTo>
                  <a:pt x="338412" y="458870"/>
                  <a:pt x="392338" y="389820"/>
                  <a:pt x="396936" y="273061"/>
                </a:cubicBezTo>
                <a:close/>
                <a:moveTo>
                  <a:pt x="226799" y="60050"/>
                </a:moveTo>
                <a:cubicBezTo>
                  <a:pt x="225544" y="60050"/>
                  <a:pt x="224708" y="60469"/>
                  <a:pt x="223454" y="60887"/>
                </a:cubicBezTo>
                <a:lnTo>
                  <a:pt x="62931" y="126590"/>
                </a:lnTo>
                <a:cubicBezTo>
                  <a:pt x="58751" y="128264"/>
                  <a:pt x="56243" y="132030"/>
                  <a:pt x="56243" y="136215"/>
                </a:cubicBezTo>
                <a:lnTo>
                  <a:pt x="56243" y="273480"/>
                </a:lnTo>
                <a:cubicBezTo>
                  <a:pt x="57915" y="317421"/>
                  <a:pt x="66694" y="355085"/>
                  <a:pt x="82997" y="386053"/>
                </a:cubicBezTo>
                <a:lnTo>
                  <a:pt x="157824" y="322025"/>
                </a:lnTo>
                <a:lnTo>
                  <a:pt x="157824" y="308214"/>
                </a:lnTo>
                <a:lnTo>
                  <a:pt x="113931" y="308214"/>
                </a:lnTo>
                <a:cubicBezTo>
                  <a:pt x="109333" y="308214"/>
                  <a:pt x="105152" y="311981"/>
                  <a:pt x="105152" y="317421"/>
                </a:cubicBezTo>
                <a:lnTo>
                  <a:pt x="105152" y="352156"/>
                </a:lnTo>
                <a:cubicBezTo>
                  <a:pt x="105152" y="355922"/>
                  <a:pt x="101808" y="359270"/>
                  <a:pt x="97628" y="359270"/>
                </a:cubicBezTo>
                <a:cubicBezTo>
                  <a:pt x="94284" y="359270"/>
                  <a:pt x="90939" y="355922"/>
                  <a:pt x="90939" y="352156"/>
                </a:cubicBezTo>
                <a:lnTo>
                  <a:pt x="90939" y="317421"/>
                </a:lnTo>
                <a:cubicBezTo>
                  <a:pt x="90939" y="304448"/>
                  <a:pt x="100972" y="293986"/>
                  <a:pt x="113931" y="293986"/>
                </a:cubicBezTo>
                <a:lnTo>
                  <a:pt x="157824" y="293986"/>
                </a:lnTo>
                <a:lnTo>
                  <a:pt x="157824" y="254648"/>
                </a:lnTo>
                <a:lnTo>
                  <a:pt x="149463" y="254648"/>
                </a:lnTo>
                <a:cubicBezTo>
                  <a:pt x="134832" y="254648"/>
                  <a:pt x="123128" y="242512"/>
                  <a:pt x="123128" y="227864"/>
                </a:cubicBezTo>
                <a:lnTo>
                  <a:pt x="123128" y="195222"/>
                </a:lnTo>
                <a:cubicBezTo>
                  <a:pt x="123128" y="191037"/>
                  <a:pt x="126054" y="188108"/>
                  <a:pt x="129816" y="188108"/>
                </a:cubicBezTo>
                <a:cubicBezTo>
                  <a:pt x="133996" y="188108"/>
                  <a:pt x="137340" y="191037"/>
                  <a:pt x="137340" y="195222"/>
                </a:cubicBezTo>
                <a:lnTo>
                  <a:pt x="137340" y="227864"/>
                </a:lnTo>
                <a:cubicBezTo>
                  <a:pt x="137340" y="234560"/>
                  <a:pt x="142775" y="240001"/>
                  <a:pt x="149463" y="240001"/>
                </a:cubicBezTo>
                <a:lnTo>
                  <a:pt x="157824" y="240001"/>
                </a:lnTo>
                <a:lnTo>
                  <a:pt x="157824" y="232049"/>
                </a:lnTo>
                <a:cubicBezTo>
                  <a:pt x="157824" y="219913"/>
                  <a:pt x="166184" y="209451"/>
                  <a:pt x="177471" y="206522"/>
                </a:cubicBezTo>
                <a:cubicBezTo>
                  <a:pt x="182488" y="189363"/>
                  <a:pt x="195864" y="176809"/>
                  <a:pt x="212586" y="172624"/>
                </a:cubicBezTo>
                <a:cubicBezTo>
                  <a:pt x="210077" y="170950"/>
                  <a:pt x="207569" y="169276"/>
                  <a:pt x="205897" y="166765"/>
                </a:cubicBezTo>
                <a:cubicBezTo>
                  <a:pt x="199627" y="160488"/>
                  <a:pt x="197119" y="151699"/>
                  <a:pt x="197119" y="141656"/>
                </a:cubicBezTo>
                <a:cubicBezTo>
                  <a:pt x="197119" y="137889"/>
                  <a:pt x="200045" y="134541"/>
                  <a:pt x="203807" y="134541"/>
                </a:cubicBezTo>
                <a:cubicBezTo>
                  <a:pt x="207987" y="134541"/>
                  <a:pt x="210913" y="137889"/>
                  <a:pt x="210913" y="141656"/>
                </a:cubicBezTo>
                <a:cubicBezTo>
                  <a:pt x="210913" y="147933"/>
                  <a:pt x="212586" y="153373"/>
                  <a:pt x="215930" y="157140"/>
                </a:cubicBezTo>
                <a:cubicBezTo>
                  <a:pt x="223872" y="165510"/>
                  <a:pt x="241012" y="162162"/>
                  <a:pt x="241012" y="141656"/>
                </a:cubicBezTo>
                <a:cubicBezTo>
                  <a:pt x="241012" y="137889"/>
                  <a:pt x="244356" y="134541"/>
                  <a:pt x="248118" y="134541"/>
                </a:cubicBezTo>
                <a:cubicBezTo>
                  <a:pt x="252298" y="134541"/>
                  <a:pt x="255224" y="137889"/>
                  <a:pt x="255224" y="141656"/>
                </a:cubicBezTo>
                <a:cubicBezTo>
                  <a:pt x="255224" y="157140"/>
                  <a:pt x="248536" y="167184"/>
                  <a:pt x="239339" y="172624"/>
                </a:cubicBezTo>
                <a:cubicBezTo>
                  <a:pt x="255643" y="176809"/>
                  <a:pt x="269437" y="189363"/>
                  <a:pt x="274036" y="206522"/>
                </a:cubicBezTo>
                <a:cubicBezTo>
                  <a:pt x="278634" y="207777"/>
                  <a:pt x="282814" y="209869"/>
                  <a:pt x="285741" y="212799"/>
                </a:cubicBezTo>
                <a:lnTo>
                  <a:pt x="388157" y="125335"/>
                </a:lnTo>
                <a:lnTo>
                  <a:pt x="230143" y="60887"/>
                </a:lnTo>
                <a:cubicBezTo>
                  <a:pt x="228889" y="60469"/>
                  <a:pt x="228053" y="60050"/>
                  <a:pt x="226799" y="60050"/>
                </a:cubicBezTo>
                <a:close/>
                <a:moveTo>
                  <a:pt x="218020" y="47496"/>
                </a:moveTo>
                <a:cubicBezTo>
                  <a:pt x="223454" y="45403"/>
                  <a:pt x="229725" y="45403"/>
                  <a:pt x="235577" y="47496"/>
                </a:cubicBezTo>
                <a:lnTo>
                  <a:pt x="395682" y="113198"/>
                </a:lnTo>
                <a:cubicBezTo>
                  <a:pt x="404879" y="116965"/>
                  <a:pt x="411149" y="126172"/>
                  <a:pt x="411149" y="136215"/>
                </a:cubicBezTo>
                <a:lnTo>
                  <a:pt x="411149" y="273480"/>
                </a:lnTo>
                <a:cubicBezTo>
                  <a:pt x="406551" y="398190"/>
                  <a:pt x="348445" y="471425"/>
                  <a:pt x="228471" y="504067"/>
                </a:cubicBezTo>
                <a:cubicBezTo>
                  <a:pt x="228053" y="504486"/>
                  <a:pt x="227217" y="504486"/>
                  <a:pt x="226799" y="504486"/>
                </a:cubicBezTo>
                <a:cubicBezTo>
                  <a:pt x="225962" y="504486"/>
                  <a:pt x="225544" y="504486"/>
                  <a:pt x="224708" y="504067"/>
                </a:cubicBezTo>
                <a:cubicBezTo>
                  <a:pt x="104734" y="471425"/>
                  <a:pt x="46628" y="398190"/>
                  <a:pt x="42448" y="273898"/>
                </a:cubicBezTo>
                <a:lnTo>
                  <a:pt x="42448" y="136215"/>
                </a:lnTo>
                <a:cubicBezTo>
                  <a:pt x="42448" y="126172"/>
                  <a:pt x="48300" y="116965"/>
                  <a:pt x="57497" y="113198"/>
                </a:cubicBezTo>
                <a:close/>
                <a:moveTo>
                  <a:pt x="222494" y="15159"/>
                </a:moveTo>
                <a:lnTo>
                  <a:pt x="20493" y="97544"/>
                </a:lnTo>
                <a:cubicBezTo>
                  <a:pt x="16729" y="99217"/>
                  <a:pt x="14219" y="102980"/>
                  <a:pt x="14219" y="107580"/>
                </a:cubicBezTo>
                <a:lnTo>
                  <a:pt x="14219" y="274440"/>
                </a:lnTo>
                <a:cubicBezTo>
                  <a:pt x="19238" y="414535"/>
                  <a:pt x="88663" y="499846"/>
                  <a:pt x="227094" y="534556"/>
                </a:cubicBezTo>
                <a:lnTo>
                  <a:pt x="228349" y="534556"/>
                </a:lnTo>
                <a:cubicBezTo>
                  <a:pt x="366780" y="499846"/>
                  <a:pt x="436205" y="414535"/>
                  <a:pt x="441223" y="274440"/>
                </a:cubicBezTo>
                <a:lnTo>
                  <a:pt x="441223" y="107580"/>
                </a:lnTo>
                <a:cubicBezTo>
                  <a:pt x="441223" y="102980"/>
                  <a:pt x="438714" y="99217"/>
                  <a:pt x="434532" y="97544"/>
                </a:cubicBezTo>
                <a:lnTo>
                  <a:pt x="233367" y="15159"/>
                </a:lnTo>
                <a:cubicBezTo>
                  <a:pt x="229603" y="13905"/>
                  <a:pt x="225839" y="13905"/>
                  <a:pt x="222494" y="15159"/>
                </a:cubicBezTo>
                <a:close/>
                <a:moveTo>
                  <a:pt x="216639" y="2195"/>
                </a:moveTo>
                <a:cubicBezTo>
                  <a:pt x="223748" y="-732"/>
                  <a:pt x="231695" y="-732"/>
                  <a:pt x="238386" y="2195"/>
                </a:cubicBezTo>
                <a:lnTo>
                  <a:pt x="439969" y="84580"/>
                </a:lnTo>
                <a:cubicBezTo>
                  <a:pt x="449588" y="88344"/>
                  <a:pt x="455443" y="97544"/>
                  <a:pt x="455443" y="107580"/>
                </a:cubicBezTo>
                <a:lnTo>
                  <a:pt x="455443" y="274440"/>
                </a:lnTo>
                <a:cubicBezTo>
                  <a:pt x="450424" y="420390"/>
                  <a:pt x="374726" y="512810"/>
                  <a:pt x="231276" y="548775"/>
                </a:cubicBezTo>
                <a:cubicBezTo>
                  <a:pt x="230440" y="548775"/>
                  <a:pt x="230022" y="548775"/>
                  <a:pt x="229185" y="548775"/>
                </a:cubicBezTo>
                <a:lnTo>
                  <a:pt x="226258" y="548775"/>
                </a:lnTo>
                <a:cubicBezTo>
                  <a:pt x="225839" y="548775"/>
                  <a:pt x="225003" y="548775"/>
                  <a:pt x="224585" y="548775"/>
                </a:cubicBezTo>
                <a:cubicBezTo>
                  <a:pt x="80717" y="512810"/>
                  <a:pt x="5019" y="420390"/>
                  <a:pt x="0" y="274858"/>
                </a:cubicBezTo>
                <a:lnTo>
                  <a:pt x="0" y="107580"/>
                </a:lnTo>
                <a:cubicBezTo>
                  <a:pt x="0" y="97544"/>
                  <a:pt x="5855" y="88344"/>
                  <a:pt x="15474" y="8458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136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51CFB17B-A401-ABBF-FA66-3B5897376AEA}"/>
              </a:ext>
            </a:extLst>
          </p:cNvPr>
          <p:cNvSpPr txBox="1"/>
          <p:nvPr/>
        </p:nvSpPr>
        <p:spPr>
          <a:xfrm>
            <a:off x="17351681" y="5699971"/>
            <a:ext cx="5775849" cy="3508623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b" anchorCtr="0">
            <a:spAutoFit/>
          </a:bodyPr>
          <a:lstStyle>
            <a:defPPr>
              <a:defRPr lang="en-US"/>
            </a:defPPr>
            <a:lvl1pPr algn="ctr" defTabSz="1828343">
              <a:lnSpc>
                <a:spcPct val="90000"/>
              </a:lnSpc>
              <a:spcBef>
                <a:spcPts val="0"/>
              </a:spcBef>
              <a:buNone/>
              <a:defRPr sz="8000" b="1">
                <a:solidFill>
                  <a:schemeClr val="tx2"/>
                </a:solidFill>
                <a:latin typeface="Space Grotesk"/>
                <a:ea typeface="Space Grotesk"/>
                <a:cs typeface="Space Grotesk"/>
              </a:defRPr>
            </a:lvl1pPr>
          </a:lstStyle>
          <a:p>
            <a:r>
              <a:rPr lang="en-US" dirty="0">
                <a:cs typeface="Century Gothic"/>
              </a:rPr>
              <a:t>Backup Important Information</a:t>
            </a:r>
            <a:endParaRPr lang="en-US" dirty="0"/>
          </a:p>
        </p:txBody>
      </p:sp>
      <p:sp>
        <p:nvSpPr>
          <p:cNvPr id="34" name="TextBox 11">
            <a:extLst>
              <a:ext uri="{FF2B5EF4-FFF2-40B4-BE49-F238E27FC236}">
                <a16:creationId xmlns:a16="http://schemas.microsoft.com/office/drawing/2014/main" id="{C9ECA0E6-3F0A-6410-6262-0132990B91FC}"/>
              </a:ext>
            </a:extLst>
          </p:cNvPr>
          <p:cNvSpPr txBox="1"/>
          <p:nvPr/>
        </p:nvSpPr>
        <p:spPr>
          <a:xfrm>
            <a:off x="4030577" y="10319106"/>
            <a:ext cx="774269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4300" b="1">
                <a:solidFill>
                  <a:schemeClr val="tx2"/>
                </a:solidFill>
                <a:latin typeface="Montserrat" pitchFamily="2" charset="77"/>
                <a:ea typeface="Arimo" panose="020B0604020202020204" pitchFamily="34" charset="0"/>
                <a:cs typeface="Space Grotesk" pitchFamily="2" charset="77"/>
              </a:defRPr>
            </a:lvl1pPr>
          </a:lstStyle>
          <a:p>
            <a:r>
              <a:rPr lang="en-US" sz="3600" dirty="0">
                <a:latin typeface="Space Grotesk"/>
                <a:cs typeface="Space Grotesk"/>
              </a:rPr>
              <a:t>04 </a:t>
            </a:r>
          </a:p>
        </p:txBody>
      </p:sp>
      <p:sp>
        <p:nvSpPr>
          <p:cNvPr id="35" name="TextBox 21">
            <a:extLst>
              <a:ext uri="{FF2B5EF4-FFF2-40B4-BE49-F238E27FC236}">
                <a16:creationId xmlns:a16="http://schemas.microsoft.com/office/drawing/2014/main" id="{F3DBBD8A-70E5-7AC4-BFE9-19EE326EC79A}"/>
              </a:ext>
            </a:extLst>
          </p:cNvPr>
          <p:cNvSpPr txBox="1"/>
          <p:nvPr/>
        </p:nvSpPr>
        <p:spPr>
          <a:xfrm>
            <a:off x="5126143" y="10494043"/>
            <a:ext cx="6291742" cy="38249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defRPr sz="3100">
                <a:latin typeface="Montserrat" pitchFamily="2" charset="77"/>
              </a:defRPr>
            </a:lvl1pPr>
          </a:lstStyle>
          <a:p>
            <a:pPr marL="36576">
              <a:defRPr/>
            </a:pPr>
            <a:r>
              <a:rPr lang="en-US" sz="2400" dirty="0">
                <a:solidFill>
                  <a:schemeClr val="bg1"/>
                </a:solidFill>
              </a:rPr>
              <a:t>Is your backup:</a:t>
            </a:r>
          </a:p>
          <a:p>
            <a:pPr marL="1371600" lvl="2" indent="-457200">
              <a:lnSpc>
                <a:spcPct val="150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solidFill>
                  <a:schemeClr val="bg1"/>
                </a:solidFill>
              </a:rPr>
              <a:t>Recent?</a:t>
            </a:r>
          </a:p>
          <a:p>
            <a:pPr marL="1371600" lvl="2" indent="-457200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solidFill>
                  <a:schemeClr val="bg1"/>
                </a:solidFill>
              </a:rPr>
              <a:t>Off-site &amp; Secure?</a:t>
            </a:r>
          </a:p>
          <a:p>
            <a:pPr marL="1371600" lvl="2" indent="-457200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solidFill>
                  <a:schemeClr val="bg1"/>
                </a:solidFill>
              </a:rPr>
              <a:t>Process Documented?</a:t>
            </a:r>
          </a:p>
          <a:p>
            <a:pPr marL="1255713" lvl="2" indent="-341313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solidFill>
                  <a:schemeClr val="bg1"/>
                </a:solidFill>
              </a:rPr>
              <a:t>Encrypted?</a:t>
            </a:r>
          </a:p>
          <a:p>
            <a:pPr marL="1255713" lvl="2" indent="-341313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solidFill>
                  <a:schemeClr val="bg1"/>
                </a:solidFill>
              </a:rPr>
              <a:t>Tested?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0" name="TextBox 11">
            <a:extLst>
              <a:ext uri="{FF2B5EF4-FFF2-40B4-BE49-F238E27FC236}">
                <a16:creationId xmlns:a16="http://schemas.microsoft.com/office/drawing/2014/main" id="{F9548809-6A2F-E35D-6006-F4EE9BBE38FB}"/>
              </a:ext>
            </a:extLst>
          </p:cNvPr>
          <p:cNvSpPr txBox="1"/>
          <p:nvPr/>
        </p:nvSpPr>
        <p:spPr>
          <a:xfrm>
            <a:off x="4149425" y="7585539"/>
            <a:ext cx="810124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3600" b="1">
                <a:solidFill>
                  <a:schemeClr val="tx2"/>
                </a:solidFill>
                <a:latin typeface="Space Grotesk"/>
                <a:ea typeface="Arimo" panose="020B0604020202020204" pitchFamily="34" charset="0"/>
                <a:cs typeface="Space Grotesk"/>
              </a:defRPr>
            </a:lvl1pPr>
          </a:lstStyle>
          <a:p>
            <a:r>
              <a:rPr lang="en-US" dirty="0"/>
              <a:t>03</a:t>
            </a:r>
          </a:p>
        </p:txBody>
      </p:sp>
      <p:sp>
        <p:nvSpPr>
          <p:cNvPr id="41" name="TextBox 21">
            <a:extLst>
              <a:ext uri="{FF2B5EF4-FFF2-40B4-BE49-F238E27FC236}">
                <a16:creationId xmlns:a16="http://schemas.microsoft.com/office/drawing/2014/main" id="{18D68479-D369-3436-EA23-1B845EC2CAF1}"/>
              </a:ext>
            </a:extLst>
          </p:cNvPr>
          <p:cNvSpPr txBox="1"/>
          <p:nvPr/>
        </p:nvSpPr>
        <p:spPr>
          <a:xfrm>
            <a:off x="4864028" y="8101129"/>
            <a:ext cx="4586521" cy="15541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defRPr sz="3100">
                <a:latin typeface="Montserrat" pitchFamily="2" charset="77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</a:rPr>
              <a:t>What information is important to you?</a:t>
            </a:r>
          </a:p>
        </p:txBody>
      </p:sp>
      <p:sp>
        <p:nvSpPr>
          <p:cNvPr id="44" name="TextBox 11">
            <a:extLst>
              <a:ext uri="{FF2B5EF4-FFF2-40B4-BE49-F238E27FC236}">
                <a16:creationId xmlns:a16="http://schemas.microsoft.com/office/drawing/2014/main" id="{C708E8DF-9766-7E17-62C9-FFB479068FBE}"/>
              </a:ext>
            </a:extLst>
          </p:cNvPr>
          <p:cNvSpPr txBox="1"/>
          <p:nvPr/>
        </p:nvSpPr>
        <p:spPr>
          <a:xfrm>
            <a:off x="4149425" y="4318878"/>
            <a:ext cx="774268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3600" b="1">
                <a:solidFill>
                  <a:schemeClr val="tx2"/>
                </a:solidFill>
                <a:latin typeface="Space Grotesk"/>
                <a:ea typeface="Arimo" panose="020B0604020202020204" pitchFamily="34" charset="0"/>
                <a:cs typeface="Space Grotesk"/>
              </a:defRPr>
            </a:lvl1pPr>
          </a:lstStyle>
          <a:p>
            <a:r>
              <a:rPr lang="en-US" dirty="0"/>
              <a:t>02 </a:t>
            </a:r>
          </a:p>
        </p:txBody>
      </p:sp>
      <p:sp>
        <p:nvSpPr>
          <p:cNvPr id="45" name="TextBox 21">
            <a:extLst>
              <a:ext uri="{FF2B5EF4-FFF2-40B4-BE49-F238E27FC236}">
                <a16:creationId xmlns:a16="http://schemas.microsoft.com/office/drawing/2014/main" id="{62A74639-E99B-6EA7-ECF4-9E9CE125C219}"/>
              </a:ext>
            </a:extLst>
          </p:cNvPr>
          <p:cNvSpPr txBox="1"/>
          <p:nvPr/>
        </p:nvSpPr>
        <p:spPr>
          <a:xfrm>
            <a:off x="4149424" y="4965209"/>
            <a:ext cx="4586521" cy="15541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defRPr sz="3100">
                <a:latin typeface="Montserrat" pitchFamily="2" charset="77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</a:rPr>
              <a:t>Even the best hardware fails.</a:t>
            </a:r>
          </a:p>
        </p:txBody>
      </p:sp>
      <p:sp>
        <p:nvSpPr>
          <p:cNvPr id="48" name="TextBox 11">
            <a:extLst>
              <a:ext uri="{FF2B5EF4-FFF2-40B4-BE49-F238E27FC236}">
                <a16:creationId xmlns:a16="http://schemas.microsoft.com/office/drawing/2014/main" id="{35359AB5-308B-5E94-8850-1B06FAD8FD28}"/>
              </a:ext>
            </a:extLst>
          </p:cNvPr>
          <p:cNvSpPr txBox="1"/>
          <p:nvPr/>
        </p:nvSpPr>
        <p:spPr>
          <a:xfrm>
            <a:off x="4149424" y="982516"/>
            <a:ext cx="774269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4300" b="1">
                <a:solidFill>
                  <a:schemeClr val="tx2"/>
                </a:solidFill>
                <a:latin typeface="Montserrat" pitchFamily="2" charset="77"/>
                <a:ea typeface="Arimo" panose="020B0604020202020204" pitchFamily="34" charset="0"/>
                <a:cs typeface="Space Grotesk" pitchFamily="2" charset="77"/>
              </a:defRPr>
            </a:lvl1pPr>
          </a:lstStyle>
          <a:p>
            <a:r>
              <a:rPr lang="en-US" sz="3600" dirty="0">
                <a:latin typeface="Space Grotesk"/>
                <a:cs typeface="Space Grotesk"/>
              </a:rPr>
              <a:t>01</a:t>
            </a:r>
          </a:p>
        </p:txBody>
      </p:sp>
      <p:sp>
        <p:nvSpPr>
          <p:cNvPr id="49" name="TextBox 21">
            <a:extLst>
              <a:ext uri="{FF2B5EF4-FFF2-40B4-BE49-F238E27FC236}">
                <a16:creationId xmlns:a16="http://schemas.microsoft.com/office/drawing/2014/main" id="{9E5E7CF0-0C35-964E-3DB2-7AFB6D924A27}"/>
              </a:ext>
            </a:extLst>
          </p:cNvPr>
          <p:cNvSpPr txBox="1"/>
          <p:nvPr/>
        </p:nvSpPr>
        <p:spPr>
          <a:xfrm>
            <a:off x="4149424" y="1698548"/>
            <a:ext cx="4586521" cy="15541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defRPr sz="3100">
                <a:latin typeface="Montserrat" pitchFamily="2" charset="77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</a:rPr>
              <a:t>No security measure is 100% reliable.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1B1E44-76BB-BFC3-1020-D3ABB08E2FF0}"/>
              </a:ext>
            </a:extLst>
          </p:cNvPr>
          <p:cNvSpPr txBox="1"/>
          <p:nvPr/>
        </p:nvSpPr>
        <p:spPr>
          <a:xfrm rot="5400000">
            <a:off x="17999012" y="781644"/>
            <a:ext cx="4858508" cy="350862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spAutoFit/>
          </a:bodyPr>
          <a:lstStyle>
            <a:defPPr>
              <a:defRPr lang="en-US"/>
            </a:defPPr>
            <a:lvl1pPr lvl="0" indent="0" defTabSz="182834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latin typeface="Space Grotesk"/>
                <a:ea typeface="Space Grotesk"/>
                <a:cs typeface="Space Grotesk"/>
              </a:defRPr>
            </a:lvl1pPr>
          </a:lstStyle>
          <a:p>
            <a:r>
              <a:rPr lang="en-US" sz="9600" dirty="0">
                <a:solidFill>
                  <a:schemeClr val="accent4"/>
                </a:solidFill>
              </a:rPr>
              <a:t>* * * *</a:t>
            </a:r>
            <a:r>
              <a:rPr lang="en-US" sz="24000" dirty="0">
                <a:solidFill>
                  <a:schemeClr val="accent4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90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D39A8D-1EB0-CF7F-319B-2BC8242B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0128F4-CB32-73F8-C8D8-69C76A0345A0}"/>
              </a:ext>
            </a:extLst>
          </p:cNvPr>
          <p:cNvSpPr txBox="1"/>
          <p:nvPr/>
        </p:nvSpPr>
        <p:spPr>
          <a:xfrm>
            <a:off x="847163" y="7073165"/>
            <a:ext cx="13568084" cy="350862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spAutoFit/>
          </a:bodyPr>
          <a:lstStyle>
            <a:defPPr>
              <a:defRPr lang="en-US"/>
            </a:defPPr>
            <a:lvl1pPr lvl="0" indent="0" algn="ctr" defTabSz="182834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accent1"/>
                </a:solidFill>
                <a:latin typeface="Space Grotesk"/>
                <a:ea typeface="Space Grotesk"/>
                <a:cs typeface="Space Grotesk"/>
              </a:defRPr>
            </a:lvl1pPr>
          </a:lstStyle>
          <a:p>
            <a:pPr algn="l"/>
            <a:r>
              <a:rPr lang="en-US" dirty="0">
                <a:solidFill>
                  <a:schemeClr val="accent3"/>
                </a:solidFill>
              </a:rPr>
              <a:t>A STRONG CYBERSECURITY POSTURE FOSTERS TRUST AND CONFIDENCE</a:t>
            </a:r>
            <a:endParaRPr lang="en-SV" dirty="0">
              <a:solidFill>
                <a:schemeClr val="accent3"/>
              </a:solidFill>
            </a:endParaRPr>
          </a:p>
        </p:txBody>
      </p:sp>
      <p:sp>
        <p:nvSpPr>
          <p:cNvPr id="7" name="Freeform 124">
            <a:extLst>
              <a:ext uri="{FF2B5EF4-FFF2-40B4-BE49-F238E27FC236}">
                <a16:creationId xmlns:a16="http://schemas.microsoft.com/office/drawing/2014/main" id="{3C784BC5-E4E6-1C3B-0008-323B9996F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927" y="1594001"/>
            <a:ext cx="3240478" cy="2847370"/>
          </a:xfrm>
          <a:custGeom>
            <a:avLst/>
            <a:gdLst>
              <a:gd name="T0" fmla="*/ 2147483646 w 1310"/>
              <a:gd name="T1" fmla="*/ 2147483646 h 1149"/>
              <a:gd name="T2" fmla="*/ 2147483646 w 1310"/>
              <a:gd name="T3" fmla="*/ 2147483646 h 1149"/>
              <a:gd name="T4" fmla="*/ 2147483646 w 1310"/>
              <a:gd name="T5" fmla="*/ 2147483646 h 1149"/>
              <a:gd name="T6" fmla="*/ 2147483646 w 1310"/>
              <a:gd name="T7" fmla="*/ 2147483646 h 1149"/>
              <a:gd name="T8" fmla="*/ 2147483646 w 1310"/>
              <a:gd name="T9" fmla="*/ 2147483646 h 1149"/>
              <a:gd name="T10" fmla="*/ 2147483646 w 1310"/>
              <a:gd name="T11" fmla="*/ 2147483646 h 1149"/>
              <a:gd name="T12" fmla="*/ 2147483646 w 1310"/>
              <a:gd name="T13" fmla="*/ 2147483646 h 1149"/>
              <a:gd name="T14" fmla="*/ 2147483646 w 1310"/>
              <a:gd name="T15" fmla="*/ 2147483646 h 1149"/>
              <a:gd name="T16" fmla="*/ 2147483646 w 1310"/>
              <a:gd name="T17" fmla="*/ 2147483646 h 1149"/>
              <a:gd name="T18" fmla="*/ 2147483646 w 1310"/>
              <a:gd name="T19" fmla="*/ 2147483646 h 1149"/>
              <a:gd name="T20" fmla="*/ 2147483646 w 1310"/>
              <a:gd name="T21" fmla="*/ 2147483646 h 1149"/>
              <a:gd name="T22" fmla="*/ 2147483646 w 1310"/>
              <a:gd name="T23" fmla="*/ 2147483646 h 1149"/>
              <a:gd name="T24" fmla="*/ 2147483646 w 1310"/>
              <a:gd name="T25" fmla="*/ 2147483646 h 1149"/>
              <a:gd name="T26" fmla="*/ 2147483646 w 1310"/>
              <a:gd name="T27" fmla="*/ 2147483646 h 1149"/>
              <a:gd name="T28" fmla="*/ 2147483646 w 1310"/>
              <a:gd name="T29" fmla="*/ 2147483646 h 1149"/>
              <a:gd name="T30" fmla="*/ 2147483646 w 1310"/>
              <a:gd name="T31" fmla="*/ 2147483646 h 1149"/>
              <a:gd name="T32" fmla="*/ 2147483646 w 1310"/>
              <a:gd name="T33" fmla="*/ 2147483646 h 1149"/>
              <a:gd name="T34" fmla="*/ 2147483646 w 1310"/>
              <a:gd name="T35" fmla="*/ 2147483646 h 1149"/>
              <a:gd name="T36" fmla="*/ 2147483646 w 1310"/>
              <a:gd name="T37" fmla="*/ 2012339414 h 1149"/>
              <a:gd name="T38" fmla="*/ 2147483646 w 1310"/>
              <a:gd name="T39" fmla="*/ 2147483646 h 1149"/>
              <a:gd name="T40" fmla="*/ 2147483646 w 1310"/>
              <a:gd name="T41" fmla="*/ 2147483646 h 1149"/>
              <a:gd name="T42" fmla="*/ 2147483646 w 1310"/>
              <a:gd name="T43" fmla="*/ 2147483646 h 1149"/>
              <a:gd name="T44" fmla="*/ 2147483646 w 1310"/>
              <a:gd name="T45" fmla="*/ 2147483646 h 1149"/>
              <a:gd name="T46" fmla="*/ 2147483646 w 1310"/>
              <a:gd name="T47" fmla="*/ 2147483646 h 1149"/>
              <a:gd name="T48" fmla="*/ 2147483646 w 1310"/>
              <a:gd name="T49" fmla="*/ 2147483646 h 1149"/>
              <a:gd name="T50" fmla="*/ 2147483646 w 1310"/>
              <a:gd name="T51" fmla="*/ 2147483646 h 1149"/>
              <a:gd name="T52" fmla="*/ 2147483646 w 1310"/>
              <a:gd name="T53" fmla="*/ 2147483646 h 1149"/>
              <a:gd name="T54" fmla="*/ 2147483646 w 1310"/>
              <a:gd name="T55" fmla="*/ 2147483646 h 1149"/>
              <a:gd name="T56" fmla="*/ 2147483646 w 1310"/>
              <a:gd name="T57" fmla="*/ 2147483646 h 1149"/>
              <a:gd name="T58" fmla="*/ 2147483646 w 1310"/>
              <a:gd name="T59" fmla="*/ 2147483646 h 1149"/>
              <a:gd name="T60" fmla="*/ 2147483646 w 1310"/>
              <a:gd name="T61" fmla="*/ 2147483646 h 1149"/>
              <a:gd name="T62" fmla="*/ 2147483646 w 1310"/>
              <a:gd name="T63" fmla="*/ 370738741 h 1149"/>
              <a:gd name="T64" fmla="*/ 2147483646 w 1310"/>
              <a:gd name="T65" fmla="*/ 2147483646 h 1149"/>
              <a:gd name="T66" fmla="*/ 2147483646 w 1310"/>
              <a:gd name="T67" fmla="*/ 2147483646 h 1149"/>
              <a:gd name="T68" fmla="*/ 315933487 w 1310"/>
              <a:gd name="T69" fmla="*/ 2147483646 h 1149"/>
              <a:gd name="T70" fmla="*/ 315933487 w 1310"/>
              <a:gd name="T71" fmla="*/ 2147483646 h 1149"/>
              <a:gd name="T72" fmla="*/ 1579527261 w 1310"/>
              <a:gd name="T73" fmla="*/ 2147483646 h 1149"/>
              <a:gd name="T74" fmla="*/ 2147483646 w 1310"/>
              <a:gd name="T75" fmla="*/ 2147483646 h 1149"/>
              <a:gd name="T76" fmla="*/ 2147483646 w 1310"/>
              <a:gd name="T77" fmla="*/ 2147483646 h 1149"/>
              <a:gd name="T78" fmla="*/ 2147483646 w 1310"/>
              <a:gd name="T79" fmla="*/ 2147483646 h 1149"/>
              <a:gd name="T80" fmla="*/ 2147483646 w 1310"/>
              <a:gd name="T81" fmla="*/ 2147483646 h 1149"/>
              <a:gd name="T82" fmla="*/ 2147483646 w 1310"/>
              <a:gd name="T83" fmla="*/ 2147483646 h 1149"/>
              <a:gd name="T84" fmla="*/ 2147483646 w 1310"/>
              <a:gd name="T85" fmla="*/ 2147483646 h 114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310" h="1149">
                <a:moveTo>
                  <a:pt x="1097" y="575"/>
                </a:moveTo>
                <a:lnTo>
                  <a:pt x="1097" y="575"/>
                </a:lnTo>
                <a:cubicBezTo>
                  <a:pt x="1087" y="866"/>
                  <a:pt x="943" y="1042"/>
                  <a:pt x="656" y="1114"/>
                </a:cubicBezTo>
                <a:lnTo>
                  <a:pt x="654" y="1114"/>
                </a:lnTo>
                <a:cubicBezTo>
                  <a:pt x="397" y="1050"/>
                  <a:pt x="255" y="901"/>
                  <a:pt x="221" y="663"/>
                </a:cubicBezTo>
                <a:lnTo>
                  <a:pt x="288" y="596"/>
                </a:lnTo>
                <a:cubicBezTo>
                  <a:pt x="303" y="826"/>
                  <a:pt x="414" y="964"/>
                  <a:pt x="637" y="1029"/>
                </a:cubicBezTo>
                <a:cubicBezTo>
                  <a:pt x="643" y="1031"/>
                  <a:pt x="649" y="1032"/>
                  <a:pt x="655" y="1032"/>
                </a:cubicBezTo>
                <a:cubicBezTo>
                  <a:pt x="661" y="1032"/>
                  <a:pt x="667" y="1031"/>
                  <a:pt x="673" y="1029"/>
                </a:cubicBezTo>
                <a:cubicBezTo>
                  <a:pt x="903" y="961"/>
                  <a:pt x="1014" y="818"/>
                  <a:pt x="1023" y="574"/>
                </a:cubicBezTo>
                <a:lnTo>
                  <a:pt x="1023" y="504"/>
                </a:lnTo>
                <a:lnTo>
                  <a:pt x="1097" y="430"/>
                </a:lnTo>
                <a:lnTo>
                  <a:pt x="1097" y="575"/>
                </a:lnTo>
                <a:close/>
                <a:moveTo>
                  <a:pt x="764" y="714"/>
                </a:moveTo>
                <a:lnTo>
                  <a:pt x="455" y="404"/>
                </a:lnTo>
                <a:cubicBezTo>
                  <a:pt x="448" y="398"/>
                  <a:pt x="438" y="398"/>
                  <a:pt x="431" y="404"/>
                </a:cubicBezTo>
                <a:lnTo>
                  <a:pt x="321" y="514"/>
                </a:lnTo>
                <a:lnTo>
                  <a:pt x="321" y="303"/>
                </a:lnTo>
                <a:cubicBezTo>
                  <a:pt x="321" y="295"/>
                  <a:pt x="325" y="289"/>
                  <a:pt x="333" y="286"/>
                </a:cubicBezTo>
                <a:lnTo>
                  <a:pt x="650" y="156"/>
                </a:lnTo>
                <a:cubicBezTo>
                  <a:pt x="651" y="155"/>
                  <a:pt x="653" y="155"/>
                  <a:pt x="655" y="155"/>
                </a:cubicBezTo>
                <a:cubicBezTo>
                  <a:pt x="657" y="155"/>
                  <a:pt x="659" y="155"/>
                  <a:pt x="660" y="156"/>
                </a:cubicBezTo>
                <a:lnTo>
                  <a:pt x="977" y="286"/>
                </a:lnTo>
                <a:cubicBezTo>
                  <a:pt x="985" y="289"/>
                  <a:pt x="989" y="295"/>
                  <a:pt x="989" y="303"/>
                </a:cubicBezTo>
                <a:lnTo>
                  <a:pt x="989" y="490"/>
                </a:lnTo>
                <a:lnTo>
                  <a:pt x="764" y="714"/>
                </a:lnTo>
                <a:close/>
                <a:moveTo>
                  <a:pt x="989" y="573"/>
                </a:moveTo>
                <a:lnTo>
                  <a:pt x="989" y="573"/>
                </a:lnTo>
                <a:cubicBezTo>
                  <a:pt x="980" y="800"/>
                  <a:pt x="877" y="934"/>
                  <a:pt x="663" y="996"/>
                </a:cubicBezTo>
                <a:cubicBezTo>
                  <a:pt x="658" y="998"/>
                  <a:pt x="652" y="998"/>
                  <a:pt x="647" y="996"/>
                </a:cubicBezTo>
                <a:cubicBezTo>
                  <a:pt x="433" y="934"/>
                  <a:pt x="330" y="800"/>
                  <a:pt x="321" y="574"/>
                </a:cubicBezTo>
                <a:lnTo>
                  <a:pt x="321" y="562"/>
                </a:lnTo>
                <a:lnTo>
                  <a:pt x="443" y="440"/>
                </a:lnTo>
                <a:lnTo>
                  <a:pt x="753" y="750"/>
                </a:lnTo>
                <a:cubicBezTo>
                  <a:pt x="759" y="757"/>
                  <a:pt x="770" y="757"/>
                  <a:pt x="777" y="750"/>
                </a:cubicBezTo>
                <a:lnTo>
                  <a:pt x="989" y="538"/>
                </a:lnTo>
                <a:lnTo>
                  <a:pt x="989" y="573"/>
                </a:lnTo>
                <a:close/>
                <a:moveTo>
                  <a:pt x="213" y="575"/>
                </a:moveTo>
                <a:lnTo>
                  <a:pt x="213" y="228"/>
                </a:lnTo>
                <a:cubicBezTo>
                  <a:pt x="213" y="220"/>
                  <a:pt x="218" y="213"/>
                  <a:pt x="225" y="210"/>
                </a:cubicBezTo>
                <a:lnTo>
                  <a:pt x="645" y="38"/>
                </a:lnTo>
                <a:cubicBezTo>
                  <a:pt x="651" y="35"/>
                  <a:pt x="659" y="35"/>
                  <a:pt x="666" y="38"/>
                </a:cubicBezTo>
                <a:lnTo>
                  <a:pt x="1086" y="210"/>
                </a:lnTo>
                <a:cubicBezTo>
                  <a:pt x="1093" y="213"/>
                  <a:pt x="1097" y="220"/>
                  <a:pt x="1097" y="228"/>
                </a:cubicBezTo>
                <a:lnTo>
                  <a:pt x="1097" y="381"/>
                </a:lnTo>
                <a:lnTo>
                  <a:pt x="1023" y="456"/>
                </a:lnTo>
                <a:lnTo>
                  <a:pt x="1023" y="303"/>
                </a:lnTo>
                <a:cubicBezTo>
                  <a:pt x="1023" y="281"/>
                  <a:pt x="1011" y="262"/>
                  <a:pt x="991" y="254"/>
                </a:cubicBezTo>
                <a:lnTo>
                  <a:pt x="674" y="125"/>
                </a:lnTo>
                <a:cubicBezTo>
                  <a:pt x="661" y="120"/>
                  <a:pt x="648" y="120"/>
                  <a:pt x="637" y="125"/>
                </a:cubicBezTo>
                <a:lnTo>
                  <a:pt x="320" y="254"/>
                </a:lnTo>
                <a:cubicBezTo>
                  <a:pt x="299" y="262"/>
                  <a:pt x="287" y="281"/>
                  <a:pt x="287" y="303"/>
                </a:cubicBezTo>
                <a:lnTo>
                  <a:pt x="287" y="548"/>
                </a:lnTo>
                <a:lnTo>
                  <a:pt x="216" y="620"/>
                </a:lnTo>
                <a:cubicBezTo>
                  <a:pt x="214" y="605"/>
                  <a:pt x="213" y="591"/>
                  <a:pt x="213" y="575"/>
                </a:cubicBezTo>
                <a:close/>
                <a:moveTo>
                  <a:pt x="1308" y="205"/>
                </a:moveTo>
                <a:lnTo>
                  <a:pt x="1308" y="205"/>
                </a:lnTo>
                <a:cubicBezTo>
                  <a:pt x="1306" y="200"/>
                  <a:pt x="1302" y="197"/>
                  <a:pt x="1299" y="195"/>
                </a:cubicBezTo>
                <a:cubicBezTo>
                  <a:pt x="1299" y="195"/>
                  <a:pt x="1299" y="195"/>
                  <a:pt x="1298" y="195"/>
                </a:cubicBezTo>
                <a:cubicBezTo>
                  <a:pt x="1296" y="194"/>
                  <a:pt x="1294" y="194"/>
                  <a:pt x="1292" y="194"/>
                </a:cubicBezTo>
                <a:lnTo>
                  <a:pt x="1167" y="194"/>
                </a:lnTo>
                <a:cubicBezTo>
                  <a:pt x="1157" y="194"/>
                  <a:pt x="1150" y="202"/>
                  <a:pt x="1150" y="211"/>
                </a:cubicBezTo>
                <a:cubicBezTo>
                  <a:pt x="1150" y="221"/>
                  <a:pt x="1157" y="228"/>
                  <a:pt x="1167" y="228"/>
                </a:cubicBezTo>
                <a:lnTo>
                  <a:pt x="1251" y="228"/>
                </a:lnTo>
                <a:lnTo>
                  <a:pt x="1131" y="348"/>
                </a:lnTo>
                <a:lnTo>
                  <a:pt x="1131" y="228"/>
                </a:lnTo>
                <a:cubicBezTo>
                  <a:pt x="1131" y="205"/>
                  <a:pt x="1118" y="187"/>
                  <a:pt x="1098" y="178"/>
                </a:cubicBezTo>
                <a:lnTo>
                  <a:pt x="678" y="7"/>
                </a:lnTo>
                <a:cubicBezTo>
                  <a:pt x="663" y="0"/>
                  <a:pt x="647" y="0"/>
                  <a:pt x="631" y="7"/>
                </a:cubicBezTo>
                <a:lnTo>
                  <a:pt x="212" y="178"/>
                </a:lnTo>
                <a:cubicBezTo>
                  <a:pt x="192" y="187"/>
                  <a:pt x="179" y="205"/>
                  <a:pt x="179" y="228"/>
                </a:cubicBezTo>
                <a:lnTo>
                  <a:pt x="179" y="576"/>
                </a:lnTo>
                <a:cubicBezTo>
                  <a:pt x="180" y="601"/>
                  <a:pt x="182" y="626"/>
                  <a:pt x="185" y="650"/>
                </a:cubicBezTo>
                <a:lnTo>
                  <a:pt x="6" y="829"/>
                </a:lnTo>
                <a:cubicBezTo>
                  <a:pt x="0" y="836"/>
                  <a:pt x="0" y="847"/>
                  <a:pt x="6" y="853"/>
                </a:cubicBezTo>
                <a:cubicBezTo>
                  <a:pt x="9" y="857"/>
                  <a:pt x="13" y="858"/>
                  <a:pt x="18" y="858"/>
                </a:cubicBezTo>
                <a:cubicBezTo>
                  <a:pt x="22" y="858"/>
                  <a:pt x="26" y="857"/>
                  <a:pt x="30" y="853"/>
                </a:cubicBezTo>
                <a:lnTo>
                  <a:pt x="191" y="692"/>
                </a:lnTo>
                <a:cubicBezTo>
                  <a:pt x="235" y="930"/>
                  <a:pt x="388" y="1083"/>
                  <a:pt x="647" y="1148"/>
                </a:cubicBezTo>
                <a:cubicBezTo>
                  <a:pt x="649" y="1148"/>
                  <a:pt x="650" y="1148"/>
                  <a:pt x="652" y="1148"/>
                </a:cubicBezTo>
                <a:lnTo>
                  <a:pt x="658" y="1148"/>
                </a:lnTo>
                <a:cubicBezTo>
                  <a:pt x="660" y="1148"/>
                  <a:pt x="661" y="1148"/>
                  <a:pt x="662" y="1148"/>
                </a:cubicBezTo>
                <a:cubicBezTo>
                  <a:pt x="962" y="1073"/>
                  <a:pt x="1120" y="881"/>
                  <a:pt x="1131" y="575"/>
                </a:cubicBezTo>
                <a:lnTo>
                  <a:pt x="1131" y="395"/>
                </a:lnTo>
                <a:lnTo>
                  <a:pt x="1275" y="252"/>
                </a:lnTo>
                <a:lnTo>
                  <a:pt x="1275" y="332"/>
                </a:lnTo>
                <a:cubicBezTo>
                  <a:pt x="1275" y="341"/>
                  <a:pt x="1282" y="348"/>
                  <a:pt x="1292" y="348"/>
                </a:cubicBezTo>
                <a:cubicBezTo>
                  <a:pt x="1302" y="348"/>
                  <a:pt x="1309" y="341"/>
                  <a:pt x="1309" y="332"/>
                </a:cubicBezTo>
                <a:lnTo>
                  <a:pt x="1309" y="211"/>
                </a:lnTo>
                <a:cubicBezTo>
                  <a:pt x="1309" y="209"/>
                  <a:pt x="1309" y="207"/>
                  <a:pt x="1308" y="205"/>
                </a:cubicBezTo>
                <a:close/>
              </a:path>
            </a:pathLst>
          </a:custGeom>
          <a:solidFill>
            <a:srgbClr val="00FE2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136"/>
          </a:p>
        </p:txBody>
      </p:sp>
      <p:pic>
        <p:nvPicPr>
          <p:cNvPr id="8" name="Picture 7" descr="A black padlock with a circuit board&#10;&#10;Description automatically generated">
            <a:extLst>
              <a:ext uri="{FF2B5EF4-FFF2-40B4-BE49-F238E27FC236}">
                <a16:creationId xmlns:a16="http://schemas.microsoft.com/office/drawing/2014/main" id="{1BE46BF8-F4DC-2F19-E698-37EB1F736E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4" t="11308" r="26197" b="10290"/>
          <a:stretch/>
        </p:blipFill>
        <p:spPr>
          <a:xfrm>
            <a:off x="12188825" y="668221"/>
            <a:ext cx="13176250" cy="1237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6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22EC3D5-4894-505F-1C78-72F855E44AF4}"/>
              </a:ext>
            </a:extLst>
          </p:cNvPr>
          <p:cNvSpPr/>
          <p:nvPr/>
        </p:nvSpPr>
        <p:spPr>
          <a:xfrm>
            <a:off x="1520983" y="3042984"/>
            <a:ext cx="6877814" cy="4647882"/>
          </a:xfrm>
          <a:prstGeom prst="roundRect">
            <a:avLst>
              <a:gd name="adj" fmla="val 66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062B0CA-9BC5-3F07-444A-5C19C6173553}"/>
              </a:ext>
            </a:extLst>
          </p:cNvPr>
          <p:cNvSpPr/>
          <p:nvPr/>
        </p:nvSpPr>
        <p:spPr>
          <a:xfrm>
            <a:off x="8736448" y="8130419"/>
            <a:ext cx="6877814" cy="4647882"/>
          </a:xfrm>
          <a:prstGeom prst="roundRect">
            <a:avLst>
              <a:gd name="adj" fmla="val 667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B06A75B-9031-5289-BB34-19B17B0A7D26}"/>
              </a:ext>
            </a:extLst>
          </p:cNvPr>
          <p:cNvSpPr/>
          <p:nvPr/>
        </p:nvSpPr>
        <p:spPr>
          <a:xfrm>
            <a:off x="8749918" y="3042984"/>
            <a:ext cx="6877814" cy="4647882"/>
          </a:xfrm>
          <a:prstGeom prst="roundRect">
            <a:avLst>
              <a:gd name="adj" fmla="val 667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BD64B07-5B5F-DE85-2134-8BE0C7C309BD}"/>
              </a:ext>
            </a:extLst>
          </p:cNvPr>
          <p:cNvSpPr/>
          <p:nvPr/>
        </p:nvSpPr>
        <p:spPr>
          <a:xfrm>
            <a:off x="15978853" y="3042984"/>
            <a:ext cx="6877814" cy="4647882"/>
          </a:xfrm>
          <a:prstGeom prst="roundRect">
            <a:avLst>
              <a:gd name="adj" fmla="val 66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1929A94-B794-E83A-FDC4-036212D67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8580" y="3667269"/>
            <a:ext cx="1258359" cy="931764"/>
          </a:xfrm>
          <a:custGeom>
            <a:avLst/>
            <a:gdLst>
              <a:gd name="connsiteX0" fmla="*/ 396535 w 547723"/>
              <a:gd name="connsiteY0" fmla="*/ 345087 h 405567"/>
              <a:gd name="connsiteX1" fmla="*/ 453866 w 547723"/>
              <a:gd name="connsiteY1" fmla="*/ 345087 h 405567"/>
              <a:gd name="connsiteX2" fmla="*/ 460980 w 547723"/>
              <a:gd name="connsiteY2" fmla="*/ 351836 h 405567"/>
              <a:gd name="connsiteX3" fmla="*/ 453866 w 547723"/>
              <a:gd name="connsiteY3" fmla="*/ 359428 h 405567"/>
              <a:gd name="connsiteX4" fmla="*/ 396535 w 547723"/>
              <a:gd name="connsiteY4" fmla="*/ 359428 h 405567"/>
              <a:gd name="connsiteX5" fmla="*/ 389421 w 547723"/>
              <a:gd name="connsiteY5" fmla="*/ 351836 h 405567"/>
              <a:gd name="connsiteX6" fmla="*/ 396535 w 547723"/>
              <a:gd name="connsiteY6" fmla="*/ 345087 h 405567"/>
              <a:gd name="connsiteX7" fmla="*/ 282108 w 547723"/>
              <a:gd name="connsiteY7" fmla="*/ 345087 h 405567"/>
              <a:gd name="connsiteX8" fmla="*/ 339020 w 547723"/>
              <a:gd name="connsiteY8" fmla="*/ 345087 h 405567"/>
              <a:gd name="connsiteX9" fmla="*/ 346552 w 547723"/>
              <a:gd name="connsiteY9" fmla="*/ 351836 h 405567"/>
              <a:gd name="connsiteX10" fmla="*/ 339020 w 547723"/>
              <a:gd name="connsiteY10" fmla="*/ 359428 h 405567"/>
              <a:gd name="connsiteX11" fmla="*/ 282108 w 547723"/>
              <a:gd name="connsiteY11" fmla="*/ 359428 h 405567"/>
              <a:gd name="connsiteX12" fmla="*/ 274994 w 547723"/>
              <a:gd name="connsiteY12" fmla="*/ 351836 h 405567"/>
              <a:gd name="connsiteX13" fmla="*/ 282108 w 547723"/>
              <a:gd name="connsiteY13" fmla="*/ 345087 h 405567"/>
              <a:gd name="connsiteX14" fmla="*/ 167723 w 547723"/>
              <a:gd name="connsiteY14" fmla="*/ 345087 h 405567"/>
              <a:gd name="connsiteX15" fmla="*/ 225389 w 547723"/>
              <a:gd name="connsiteY15" fmla="*/ 345087 h 405567"/>
              <a:gd name="connsiteX16" fmla="*/ 232124 w 547723"/>
              <a:gd name="connsiteY16" fmla="*/ 351836 h 405567"/>
              <a:gd name="connsiteX17" fmla="*/ 225389 w 547723"/>
              <a:gd name="connsiteY17" fmla="*/ 359428 h 405567"/>
              <a:gd name="connsiteX18" fmla="*/ 167723 w 547723"/>
              <a:gd name="connsiteY18" fmla="*/ 359428 h 405567"/>
              <a:gd name="connsiteX19" fmla="*/ 160568 w 547723"/>
              <a:gd name="connsiteY19" fmla="*/ 351836 h 405567"/>
              <a:gd name="connsiteX20" fmla="*/ 167723 w 547723"/>
              <a:gd name="connsiteY20" fmla="*/ 345087 h 405567"/>
              <a:gd name="connsiteX21" fmla="*/ 55100 w 547723"/>
              <a:gd name="connsiteY21" fmla="*/ 345087 h 405567"/>
              <a:gd name="connsiteX22" fmla="*/ 112431 w 547723"/>
              <a:gd name="connsiteY22" fmla="*/ 345087 h 405567"/>
              <a:gd name="connsiteX23" fmla="*/ 119545 w 547723"/>
              <a:gd name="connsiteY23" fmla="*/ 351836 h 405567"/>
              <a:gd name="connsiteX24" fmla="*/ 112431 w 547723"/>
              <a:gd name="connsiteY24" fmla="*/ 359428 h 405567"/>
              <a:gd name="connsiteX25" fmla="*/ 55100 w 547723"/>
              <a:gd name="connsiteY25" fmla="*/ 359428 h 405567"/>
              <a:gd name="connsiteX26" fmla="*/ 47986 w 547723"/>
              <a:gd name="connsiteY26" fmla="*/ 351836 h 405567"/>
              <a:gd name="connsiteX27" fmla="*/ 55100 w 547723"/>
              <a:gd name="connsiteY27" fmla="*/ 345087 h 405567"/>
              <a:gd name="connsiteX28" fmla="*/ 123446 w 547723"/>
              <a:gd name="connsiteY28" fmla="*/ 165740 h 405567"/>
              <a:gd name="connsiteX29" fmla="*/ 99549 w 547723"/>
              <a:gd name="connsiteY29" fmla="*/ 206477 h 405567"/>
              <a:gd name="connsiteX30" fmla="*/ 123446 w 547723"/>
              <a:gd name="connsiteY30" fmla="*/ 246798 h 405567"/>
              <a:gd name="connsiteX31" fmla="*/ 147343 w 547723"/>
              <a:gd name="connsiteY31" fmla="*/ 206477 h 405567"/>
              <a:gd name="connsiteX32" fmla="*/ 123446 w 547723"/>
              <a:gd name="connsiteY32" fmla="*/ 165740 h 405567"/>
              <a:gd name="connsiteX33" fmla="*/ 146504 w 547723"/>
              <a:gd name="connsiteY33" fmla="*/ 159920 h 405567"/>
              <a:gd name="connsiteX34" fmla="*/ 140216 w 547723"/>
              <a:gd name="connsiteY34" fmla="*/ 160336 h 405567"/>
              <a:gd name="connsiteX35" fmla="*/ 161597 w 547723"/>
              <a:gd name="connsiteY35" fmla="*/ 206477 h 405567"/>
              <a:gd name="connsiteX36" fmla="*/ 140216 w 547723"/>
              <a:gd name="connsiteY36" fmla="*/ 252618 h 405567"/>
              <a:gd name="connsiteX37" fmla="*/ 146504 w 547723"/>
              <a:gd name="connsiteY37" fmla="*/ 253033 h 405567"/>
              <a:gd name="connsiteX38" fmla="*/ 193460 w 547723"/>
              <a:gd name="connsiteY38" fmla="*/ 206477 h 405567"/>
              <a:gd name="connsiteX39" fmla="*/ 146504 w 547723"/>
              <a:gd name="connsiteY39" fmla="*/ 159920 h 405567"/>
              <a:gd name="connsiteX40" fmla="*/ 100387 w 547723"/>
              <a:gd name="connsiteY40" fmla="*/ 159920 h 405567"/>
              <a:gd name="connsiteX41" fmla="*/ 53012 w 547723"/>
              <a:gd name="connsiteY41" fmla="*/ 206477 h 405567"/>
              <a:gd name="connsiteX42" fmla="*/ 100387 w 547723"/>
              <a:gd name="connsiteY42" fmla="*/ 253033 h 405567"/>
              <a:gd name="connsiteX43" fmla="*/ 107095 w 547723"/>
              <a:gd name="connsiteY43" fmla="*/ 252618 h 405567"/>
              <a:gd name="connsiteX44" fmla="*/ 85294 w 547723"/>
              <a:gd name="connsiteY44" fmla="*/ 206477 h 405567"/>
              <a:gd name="connsiteX45" fmla="*/ 107095 w 547723"/>
              <a:gd name="connsiteY45" fmla="*/ 160336 h 405567"/>
              <a:gd name="connsiteX46" fmla="*/ 100387 w 547723"/>
              <a:gd name="connsiteY46" fmla="*/ 159920 h 405567"/>
              <a:gd name="connsiteX47" fmla="*/ 463761 w 547723"/>
              <a:gd name="connsiteY47" fmla="*/ 147630 h 405567"/>
              <a:gd name="connsiteX48" fmla="*/ 477603 w 547723"/>
              <a:gd name="connsiteY48" fmla="*/ 162030 h 405567"/>
              <a:gd name="connsiteX49" fmla="*/ 471089 w 547723"/>
              <a:gd name="connsiteY49" fmla="*/ 174313 h 405567"/>
              <a:gd name="connsiteX50" fmla="*/ 471089 w 547723"/>
              <a:gd name="connsiteY50" fmla="*/ 191678 h 405567"/>
              <a:gd name="connsiteX51" fmla="*/ 463761 w 547723"/>
              <a:gd name="connsiteY51" fmla="*/ 198878 h 405567"/>
              <a:gd name="connsiteX52" fmla="*/ 457247 w 547723"/>
              <a:gd name="connsiteY52" fmla="*/ 191678 h 405567"/>
              <a:gd name="connsiteX53" fmla="*/ 457247 w 547723"/>
              <a:gd name="connsiteY53" fmla="*/ 174313 h 405567"/>
              <a:gd name="connsiteX54" fmla="*/ 450326 w 547723"/>
              <a:gd name="connsiteY54" fmla="*/ 162030 h 405567"/>
              <a:gd name="connsiteX55" fmla="*/ 463761 w 547723"/>
              <a:gd name="connsiteY55" fmla="*/ 147630 h 405567"/>
              <a:gd name="connsiteX56" fmla="*/ 100387 w 547723"/>
              <a:gd name="connsiteY56" fmla="*/ 145787 h 405567"/>
              <a:gd name="connsiteX57" fmla="*/ 123446 w 547723"/>
              <a:gd name="connsiteY57" fmla="*/ 150360 h 405567"/>
              <a:gd name="connsiteX58" fmla="*/ 146504 w 547723"/>
              <a:gd name="connsiteY58" fmla="*/ 145787 h 405567"/>
              <a:gd name="connsiteX59" fmla="*/ 208134 w 547723"/>
              <a:gd name="connsiteY59" fmla="*/ 206477 h 405567"/>
              <a:gd name="connsiteX60" fmla="*/ 146504 w 547723"/>
              <a:gd name="connsiteY60" fmla="*/ 267167 h 405567"/>
              <a:gd name="connsiteX61" fmla="*/ 123446 w 547723"/>
              <a:gd name="connsiteY61" fmla="*/ 262594 h 405567"/>
              <a:gd name="connsiteX62" fmla="*/ 100387 w 547723"/>
              <a:gd name="connsiteY62" fmla="*/ 267167 h 405567"/>
              <a:gd name="connsiteX63" fmla="*/ 38758 w 547723"/>
              <a:gd name="connsiteY63" fmla="*/ 206477 h 405567"/>
              <a:gd name="connsiteX64" fmla="*/ 100387 w 547723"/>
              <a:gd name="connsiteY64" fmla="*/ 145787 h 405567"/>
              <a:gd name="connsiteX65" fmla="*/ 37269 w 547723"/>
              <a:gd name="connsiteY65" fmla="*/ 127655 h 405567"/>
              <a:gd name="connsiteX66" fmla="*/ 14237 w 547723"/>
              <a:gd name="connsiteY66" fmla="*/ 149838 h 405567"/>
              <a:gd name="connsiteX67" fmla="*/ 14237 w 547723"/>
              <a:gd name="connsiteY67" fmla="*/ 368735 h 405567"/>
              <a:gd name="connsiteX68" fmla="*/ 37269 w 547723"/>
              <a:gd name="connsiteY68" fmla="*/ 391336 h 405567"/>
              <a:gd name="connsiteX69" fmla="*/ 471930 w 547723"/>
              <a:gd name="connsiteY69" fmla="*/ 391336 h 405567"/>
              <a:gd name="connsiteX70" fmla="*/ 494961 w 547723"/>
              <a:gd name="connsiteY70" fmla="*/ 368735 h 405567"/>
              <a:gd name="connsiteX71" fmla="*/ 494961 w 547723"/>
              <a:gd name="connsiteY71" fmla="*/ 249869 h 405567"/>
              <a:gd name="connsiteX72" fmla="*/ 482399 w 547723"/>
              <a:gd name="connsiteY72" fmla="*/ 251125 h 405567"/>
              <a:gd name="connsiteX73" fmla="*/ 444292 w 547723"/>
              <a:gd name="connsiteY73" fmla="*/ 251125 h 405567"/>
              <a:gd name="connsiteX74" fmla="*/ 378967 w 547723"/>
              <a:gd name="connsiteY74" fmla="*/ 185414 h 405567"/>
              <a:gd name="connsiteX75" fmla="*/ 378967 w 547723"/>
              <a:gd name="connsiteY75" fmla="*/ 127655 h 405567"/>
              <a:gd name="connsiteX76" fmla="*/ 399067 w 547723"/>
              <a:gd name="connsiteY76" fmla="*/ 112587 h 405567"/>
              <a:gd name="connsiteX77" fmla="*/ 393205 w 547723"/>
              <a:gd name="connsiteY77" fmla="*/ 118447 h 405567"/>
              <a:gd name="connsiteX78" fmla="*/ 393205 w 547723"/>
              <a:gd name="connsiteY78" fmla="*/ 185414 h 405567"/>
              <a:gd name="connsiteX79" fmla="*/ 444292 w 547723"/>
              <a:gd name="connsiteY79" fmla="*/ 236895 h 405567"/>
              <a:gd name="connsiteX80" fmla="*/ 482399 w 547723"/>
              <a:gd name="connsiteY80" fmla="*/ 236895 h 405567"/>
              <a:gd name="connsiteX81" fmla="*/ 533486 w 547723"/>
              <a:gd name="connsiteY81" fmla="*/ 185414 h 405567"/>
              <a:gd name="connsiteX82" fmla="*/ 533486 w 547723"/>
              <a:gd name="connsiteY82" fmla="*/ 118447 h 405567"/>
              <a:gd name="connsiteX83" fmla="*/ 527623 w 547723"/>
              <a:gd name="connsiteY83" fmla="*/ 112587 h 405567"/>
              <a:gd name="connsiteX84" fmla="*/ 463136 w 547723"/>
              <a:gd name="connsiteY84" fmla="*/ 14230 h 405567"/>
              <a:gd name="connsiteX85" fmla="*/ 421261 w 547723"/>
              <a:gd name="connsiteY85" fmla="*/ 56503 h 405567"/>
              <a:gd name="connsiteX86" fmla="*/ 421261 w 547723"/>
              <a:gd name="connsiteY86" fmla="*/ 98357 h 405567"/>
              <a:gd name="connsiteX87" fmla="*/ 505430 w 547723"/>
              <a:gd name="connsiteY87" fmla="*/ 98357 h 405567"/>
              <a:gd name="connsiteX88" fmla="*/ 505430 w 547723"/>
              <a:gd name="connsiteY88" fmla="*/ 56503 h 405567"/>
              <a:gd name="connsiteX89" fmla="*/ 463136 w 547723"/>
              <a:gd name="connsiteY89" fmla="*/ 14230 h 405567"/>
              <a:gd name="connsiteX90" fmla="*/ 463136 w 547723"/>
              <a:gd name="connsiteY90" fmla="*/ 0 h 405567"/>
              <a:gd name="connsiteX91" fmla="*/ 519667 w 547723"/>
              <a:gd name="connsiteY91" fmla="*/ 56503 h 405567"/>
              <a:gd name="connsiteX92" fmla="*/ 519667 w 547723"/>
              <a:gd name="connsiteY92" fmla="*/ 98357 h 405567"/>
              <a:gd name="connsiteX93" fmla="*/ 527623 w 547723"/>
              <a:gd name="connsiteY93" fmla="*/ 98357 h 405567"/>
              <a:gd name="connsiteX94" fmla="*/ 547723 w 547723"/>
              <a:gd name="connsiteY94" fmla="*/ 118447 h 405567"/>
              <a:gd name="connsiteX95" fmla="*/ 547723 w 547723"/>
              <a:gd name="connsiteY95" fmla="*/ 185414 h 405567"/>
              <a:gd name="connsiteX96" fmla="*/ 509199 w 547723"/>
              <a:gd name="connsiteY96" fmla="*/ 245265 h 405567"/>
              <a:gd name="connsiteX97" fmla="*/ 509199 w 547723"/>
              <a:gd name="connsiteY97" fmla="*/ 368735 h 405567"/>
              <a:gd name="connsiteX98" fmla="*/ 471930 w 547723"/>
              <a:gd name="connsiteY98" fmla="*/ 405567 h 405567"/>
              <a:gd name="connsiteX99" fmla="*/ 37269 w 547723"/>
              <a:gd name="connsiteY99" fmla="*/ 405567 h 405567"/>
              <a:gd name="connsiteX100" fmla="*/ 0 w 547723"/>
              <a:gd name="connsiteY100" fmla="*/ 368735 h 405567"/>
              <a:gd name="connsiteX101" fmla="*/ 0 w 547723"/>
              <a:gd name="connsiteY101" fmla="*/ 149838 h 405567"/>
              <a:gd name="connsiteX102" fmla="*/ 37269 w 547723"/>
              <a:gd name="connsiteY102" fmla="*/ 113424 h 405567"/>
              <a:gd name="connsiteX103" fmla="*/ 379805 w 547723"/>
              <a:gd name="connsiteY103" fmla="*/ 113424 h 405567"/>
              <a:gd name="connsiteX104" fmla="*/ 399067 w 547723"/>
              <a:gd name="connsiteY104" fmla="*/ 98357 h 405567"/>
              <a:gd name="connsiteX105" fmla="*/ 407024 w 547723"/>
              <a:gd name="connsiteY105" fmla="*/ 98357 h 405567"/>
              <a:gd name="connsiteX106" fmla="*/ 407024 w 547723"/>
              <a:gd name="connsiteY106" fmla="*/ 56503 h 405567"/>
              <a:gd name="connsiteX107" fmla="*/ 463136 w 547723"/>
              <a:gd name="connsiteY107" fmla="*/ 0 h 405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547723" h="405567">
                <a:moveTo>
                  <a:pt x="396535" y="345087"/>
                </a:moveTo>
                <a:lnTo>
                  <a:pt x="453866" y="345087"/>
                </a:lnTo>
                <a:cubicBezTo>
                  <a:pt x="457632" y="345087"/>
                  <a:pt x="460980" y="348040"/>
                  <a:pt x="460980" y="351836"/>
                </a:cubicBezTo>
                <a:cubicBezTo>
                  <a:pt x="460980" y="356054"/>
                  <a:pt x="457632" y="359428"/>
                  <a:pt x="453866" y="359428"/>
                </a:cubicBezTo>
                <a:lnTo>
                  <a:pt x="396535" y="359428"/>
                </a:lnTo>
                <a:cubicBezTo>
                  <a:pt x="392769" y="359428"/>
                  <a:pt x="389421" y="356054"/>
                  <a:pt x="389421" y="351836"/>
                </a:cubicBezTo>
                <a:cubicBezTo>
                  <a:pt x="389421" y="348040"/>
                  <a:pt x="392769" y="345087"/>
                  <a:pt x="396535" y="345087"/>
                </a:cubicBezTo>
                <a:close/>
                <a:moveTo>
                  <a:pt x="282108" y="345087"/>
                </a:moveTo>
                <a:lnTo>
                  <a:pt x="339020" y="345087"/>
                </a:lnTo>
                <a:cubicBezTo>
                  <a:pt x="343205" y="345087"/>
                  <a:pt x="346552" y="348040"/>
                  <a:pt x="346552" y="351836"/>
                </a:cubicBezTo>
                <a:cubicBezTo>
                  <a:pt x="346552" y="356054"/>
                  <a:pt x="343205" y="359428"/>
                  <a:pt x="339020" y="359428"/>
                </a:cubicBezTo>
                <a:lnTo>
                  <a:pt x="282108" y="359428"/>
                </a:lnTo>
                <a:cubicBezTo>
                  <a:pt x="278342" y="359428"/>
                  <a:pt x="274994" y="356054"/>
                  <a:pt x="274994" y="351836"/>
                </a:cubicBezTo>
                <a:cubicBezTo>
                  <a:pt x="274994" y="348040"/>
                  <a:pt x="278342" y="345087"/>
                  <a:pt x="282108" y="345087"/>
                </a:cubicBezTo>
                <a:close/>
                <a:moveTo>
                  <a:pt x="167723" y="345087"/>
                </a:moveTo>
                <a:lnTo>
                  <a:pt x="225389" y="345087"/>
                </a:lnTo>
                <a:cubicBezTo>
                  <a:pt x="229178" y="345087"/>
                  <a:pt x="232124" y="348040"/>
                  <a:pt x="232124" y="351836"/>
                </a:cubicBezTo>
                <a:cubicBezTo>
                  <a:pt x="232124" y="356054"/>
                  <a:pt x="229178" y="359428"/>
                  <a:pt x="225389" y="359428"/>
                </a:cubicBezTo>
                <a:lnTo>
                  <a:pt x="167723" y="359428"/>
                </a:lnTo>
                <a:cubicBezTo>
                  <a:pt x="163935" y="359428"/>
                  <a:pt x="160568" y="356054"/>
                  <a:pt x="160568" y="351836"/>
                </a:cubicBezTo>
                <a:cubicBezTo>
                  <a:pt x="160568" y="348040"/>
                  <a:pt x="163935" y="345087"/>
                  <a:pt x="167723" y="345087"/>
                </a:cubicBezTo>
                <a:close/>
                <a:moveTo>
                  <a:pt x="55100" y="345087"/>
                </a:moveTo>
                <a:lnTo>
                  <a:pt x="112431" y="345087"/>
                </a:lnTo>
                <a:cubicBezTo>
                  <a:pt x="116198" y="345087"/>
                  <a:pt x="119545" y="348040"/>
                  <a:pt x="119545" y="351836"/>
                </a:cubicBezTo>
                <a:cubicBezTo>
                  <a:pt x="119545" y="356054"/>
                  <a:pt x="116198" y="359428"/>
                  <a:pt x="112431" y="359428"/>
                </a:cubicBezTo>
                <a:lnTo>
                  <a:pt x="55100" y="359428"/>
                </a:lnTo>
                <a:cubicBezTo>
                  <a:pt x="50915" y="359428"/>
                  <a:pt x="47986" y="356054"/>
                  <a:pt x="47986" y="351836"/>
                </a:cubicBezTo>
                <a:cubicBezTo>
                  <a:pt x="47986" y="348040"/>
                  <a:pt x="50915" y="345087"/>
                  <a:pt x="55100" y="345087"/>
                </a:cubicBezTo>
                <a:close/>
                <a:moveTo>
                  <a:pt x="123446" y="165740"/>
                </a:moveTo>
                <a:cubicBezTo>
                  <a:pt x="109611" y="174054"/>
                  <a:pt x="99549" y="189018"/>
                  <a:pt x="99549" y="206477"/>
                </a:cubicBezTo>
                <a:cubicBezTo>
                  <a:pt x="99549" y="223936"/>
                  <a:pt x="109611" y="239316"/>
                  <a:pt x="123446" y="246798"/>
                </a:cubicBezTo>
                <a:cubicBezTo>
                  <a:pt x="137700" y="239316"/>
                  <a:pt x="147343" y="223936"/>
                  <a:pt x="147343" y="206477"/>
                </a:cubicBezTo>
                <a:cubicBezTo>
                  <a:pt x="147343" y="189018"/>
                  <a:pt x="137700" y="174054"/>
                  <a:pt x="123446" y="165740"/>
                </a:cubicBezTo>
                <a:close/>
                <a:moveTo>
                  <a:pt x="146504" y="159920"/>
                </a:moveTo>
                <a:cubicBezTo>
                  <a:pt x="144827" y="159920"/>
                  <a:pt x="142312" y="160336"/>
                  <a:pt x="140216" y="160336"/>
                </a:cubicBezTo>
                <a:cubicBezTo>
                  <a:pt x="153212" y="171560"/>
                  <a:pt x="161597" y="187771"/>
                  <a:pt x="161597" y="206477"/>
                </a:cubicBezTo>
                <a:cubicBezTo>
                  <a:pt x="161597" y="225183"/>
                  <a:pt x="153212" y="241394"/>
                  <a:pt x="140216" y="252618"/>
                </a:cubicBezTo>
                <a:cubicBezTo>
                  <a:pt x="142312" y="253033"/>
                  <a:pt x="144827" y="253033"/>
                  <a:pt x="146504" y="253033"/>
                </a:cubicBezTo>
                <a:cubicBezTo>
                  <a:pt x="172498" y="253033"/>
                  <a:pt x="193460" y="232249"/>
                  <a:pt x="193460" y="206477"/>
                </a:cubicBezTo>
                <a:cubicBezTo>
                  <a:pt x="193460" y="180705"/>
                  <a:pt x="172498" y="159920"/>
                  <a:pt x="146504" y="159920"/>
                </a:cubicBezTo>
                <a:close/>
                <a:moveTo>
                  <a:pt x="100387" y="159920"/>
                </a:moveTo>
                <a:cubicBezTo>
                  <a:pt x="74394" y="159920"/>
                  <a:pt x="53012" y="180705"/>
                  <a:pt x="53012" y="206477"/>
                </a:cubicBezTo>
                <a:cubicBezTo>
                  <a:pt x="53012" y="232249"/>
                  <a:pt x="74394" y="253033"/>
                  <a:pt x="100387" y="253033"/>
                </a:cubicBezTo>
                <a:cubicBezTo>
                  <a:pt x="102903" y="253033"/>
                  <a:pt x="104580" y="253033"/>
                  <a:pt x="107095" y="252618"/>
                </a:cubicBezTo>
                <a:cubicBezTo>
                  <a:pt x="93679" y="241394"/>
                  <a:pt x="85294" y="225183"/>
                  <a:pt x="85294" y="206477"/>
                </a:cubicBezTo>
                <a:cubicBezTo>
                  <a:pt x="85294" y="187771"/>
                  <a:pt x="93679" y="171560"/>
                  <a:pt x="107095" y="160336"/>
                </a:cubicBezTo>
                <a:cubicBezTo>
                  <a:pt x="104580" y="160336"/>
                  <a:pt x="102903" y="159920"/>
                  <a:pt x="100387" y="159920"/>
                </a:cubicBezTo>
                <a:close/>
                <a:moveTo>
                  <a:pt x="463761" y="147630"/>
                </a:moveTo>
                <a:cubicBezTo>
                  <a:pt x="471496" y="147630"/>
                  <a:pt x="477603" y="153983"/>
                  <a:pt x="477603" y="162030"/>
                </a:cubicBezTo>
                <a:cubicBezTo>
                  <a:pt x="477603" y="167536"/>
                  <a:pt x="475160" y="172195"/>
                  <a:pt x="471089" y="174313"/>
                </a:cubicBezTo>
                <a:lnTo>
                  <a:pt x="471089" y="191678"/>
                </a:lnTo>
                <a:cubicBezTo>
                  <a:pt x="471089" y="195913"/>
                  <a:pt x="467832" y="198878"/>
                  <a:pt x="463761" y="198878"/>
                </a:cubicBezTo>
                <a:cubicBezTo>
                  <a:pt x="460097" y="198878"/>
                  <a:pt x="457247" y="195913"/>
                  <a:pt x="457247" y="191678"/>
                </a:cubicBezTo>
                <a:lnTo>
                  <a:pt x="457247" y="174313"/>
                </a:lnTo>
                <a:cubicBezTo>
                  <a:pt x="452769" y="172195"/>
                  <a:pt x="450326" y="167536"/>
                  <a:pt x="450326" y="162030"/>
                </a:cubicBezTo>
                <a:cubicBezTo>
                  <a:pt x="450326" y="153983"/>
                  <a:pt x="456433" y="147630"/>
                  <a:pt x="463761" y="147630"/>
                </a:cubicBezTo>
                <a:close/>
                <a:moveTo>
                  <a:pt x="100387" y="145787"/>
                </a:moveTo>
                <a:cubicBezTo>
                  <a:pt x="108353" y="145787"/>
                  <a:pt x="116319" y="147034"/>
                  <a:pt x="123446" y="150360"/>
                </a:cubicBezTo>
                <a:cubicBezTo>
                  <a:pt x="130573" y="147034"/>
                  <a:pt x="138539" y="145787"/>
                  <a:pt x="146504" y="145787"/>
                </a:cubicBezTo>
                <a:cubicBezTo>
                  <a:pt x="180463" y="145787"/>
                  <a:pt x="208134" y="172807"/>
                  <a:pt x="208134" y="206477"/>
                </a:cubicBezTo>
                <a:cubicBezTo>
                  <a:pt x="208134" y="240147"/>
                  <a:pt x="180463" y="267167"/>
                  <a:pt x="146504" y="267167"/>
                </a:cubicBezTo>
                <a:cubicBezTo>
                  <a:pt x="138539" y="267167"/>
                  <a:pt x="130573" y="265504"/>
                  <a:pt x="123446" y="262594"/>
                </a:cubicBezTo>
                <a:cubicBezTo>
                  <a:pt x="116319" y="265504"/>
                  <a:pt x="108353" y="267167"/>
                  <a:pt x="100387" y="267167"/>
                </a:cubicBezTo>
                <a:cubicBezTo>
                  <a:pt x="66428" y="267167"/>
                  <a:pt x="38758" y="240147"/>
                  <a:pt x="38758" y="206477"/>
                </a:cubicBezTo>
                <a:cubicBezTo>
                  <a:pt x="38758" y="172807"/>
                  <a:pt x="66428" y="145787"/>
                  <a:pt x="100387" y="145787"/>
                </a:cubicBezTo>
                <a:close/>
                <a:moveTo>
                  <a:pt x="37269" y="127655"/>
                </a:moveTo>
                <a:cubicBezTo>
                  <a:pt x="24287" y="127655"/>
                  <a:pt x="14237" y="137700"/>
                  <a:pt x="14237" y="149838"/>
                </a:cubicBezTo>
                <a:lnTo>
                  <a:pt x="14237" y="368735"/>
                </a:lnTo>
                <a:cubicBezTo>
                  <a:pt x="14237" y="381291"/>
                  <a:pt x="24287" y="391336"/>
                  <a:pt x="37269" y="391336"/>
                </a:cubicBezTo>
                <a:lnTo>
                  <a:pt x="471930" y="391336"/>
                </a:lnTo>
                <a:cubicBezTo>
                  <a:pt x="484911" y="391336"/>
                  <a:pt x="494961" y="381291"/>
                  <a:pt x="494961" y="368735"/>
                </a:cubicBezTo>
                <a:lnTo>
                  <a:pt x="494961" y="249869"/>
                </a:lnTo>
                <a:cubicBezTo>
                  <a:pt x="490774" y="250706"/>
                  <a:pt x="486586" y="251125"/>
                  <a:pt x="482399" y="251125"/>
                </a:cubicBezTo>
                <a:lnTo>
                  <a:pt x="444292" y="251125"/>
                </a:lnTo>
                <a:cubicBezTo>
                  <a:pt x="408280" y="251125"/>
                  <a:pt x="378967" y="221827"/>
                  <a:pt x="378967" y="185414"/>
                </a:cubicBezTo>
                <a:lnTo>
                  <a:pt x="378967" y="127655"/>
                </a:lnTo>
                <a:close/>
                <a:moveTo>
                  <a:pt x="399067" y="112587"/>
                </a:moveTo>
                <a:cubicBezTo>
                  <a:pt x="395717" y="112587"/>
                  <a:pt x="393205" y="115517"/>
                  <a:pt x="393205" y="118447"/>
                </a:cubicBezTo>
                <a:lnTo>
                  <a:pt x="393205" y="185414"/>
                </a:lnTo>
                <a:cubicBezTo>
                  <a:pt x="393205" y="213875"/>
                  <a:pt x="416236" y="236895"/>
                  <a:pt x="444292" y="236895"/>
                </a:cubicBezTo>
                <a:lnTo>
                  <a:pt x="482399" y="236895"/>
                </a:lnTo>
                <a:cubicBezTo>
                  <a:pt x="510455" y="236895"/>
                  <a:pt x="533486" y="213875"/>
                  <a:pt x="533486" y="185414"/>
                </a:cubicBezTo>
                <a:lnTo>
                  <a:pt x="533486" y="118447"/>
                </a:lnTo>
                <a:cubicBezTo>
                  <a:pt x="533486" y="115517"/>
                  <a:pt x="530555" y="112587"/>
                  <a:pt x="527623" y="112587"/>
                </a:cubicBezTo>
                <a:close/>
                <a:moveTo>
                  <a:pt x="463136" y="14230"/>
                </a:moveTo>
                <a:cubicBezTo>
                  <a:pt x="440105" y="14230"/>
                  <a:pt x="421261" y="33065"/>
                  <a:pt x="421261" y="56503"/>
                </a:cubicBezTo>
                <a:lnTo>
                  <a:pt x="421261" y="98357"/>
                </a:lnTo>
                <a:lnTo>
                  <a:pt x="505430" y="98357"/>
                </a:lnTo>
                <a:lnTo>
                  <a:pt x="505430" y="56503"/>
                </a:lnTo>
                <a:cubicBezTo>
                  <a:pt x="505430" y="33065"/>
                  <a:pt x="486586" y="14230"/>
                  <a:pt x="463136" y="14230"/>
                </a:cubicBezTo>
                <a:close/>
                <a:moveTo>
                  <a:pt x="463136" y="0"/>
                </a:moveTo>
                <a:cubicBezTo>
                  <a:pt x="494542" y="0"/>
                  <a:pt x="519667" y="25112"/>
                  <a:pt x="519667" y="56503"/>
                </a:cubicBezTo>
                <a:lnTo>
                  <a:pt x="519667" y="98357"/>
                </a:lnTo>
                <a:lnTo>
                  <a:pt x="527623" y="98357"/>
                </a:lnTo>
                <a:cubicBezTo>
                  <a:pt x="538930" y="98357"/>
                  <a:pt x="547723" y="107565"/>
                  <a:pt x="547723" y="118447"/>
                </a:cubicBezTo>
                <a:lnTo>
                  <a:pt x="547723" y="185414"/>
                </a:lnTo>
                <a:cubicBezTo>
                  <a:pt x="547723" y="212201"/>
                  <a:pt x="531811" y="235220"/>
                  <a:pt x="509199" y="245265"/>
                </a:cubicBezTo>
                <a:lnTo>
                  <a:pt x="509199" y="368735"/>
                </a:lnTo>
                <a:cubicBezTo>
                  <a:pt x="509199" y="389244"/>
                  <a:pt x="492867" y="405567"/>
                  <a:pt x="471930" y="405567"/>
                </a:cubicBezTo>
                <a:lnTo>
                  <a:pt x="37269" y="405567"/>
                </a:lnTo>
                <a:cubicBezTo>
                  <a:pt x="16331" y="405567"/>
                  <a:pt x="0" y="389244"/>
                  <a:pt x="0" y="368735"/>
                </a:cubicBezTo>
                <a:lnTo>
                  <a:pt x="0" y="149838"/>
                </a:lnTo>
                <a:cubicBezTo>
                  <a:pt x="0" y="129748"/>
                  <a:pt x="16331" y="113424"/>
                  <a:pt x="37269" y="113424"/>
                </a:cubicBezTo>
                <a:lnTo>
                  <a:pt x="379805" y="113424"/>
                </a:lnTo>
                <a:cubicBezTo>
                  <a:pt x="382317" y="104635"/>
                  <a:pt x="389855" y="98357"/>
                  <a:pt x="399067" y="98357"/>
                </a:cubicBezTo>
                <a:lnTo>
                  <a:pt x="407024" y="98357"/>
                </a:lnTo>
                <a:lnTo>
                  <a:pt x="407024" y="56503"/>
                </a:lnTo>
                <a:cubicBezTo>
                  <a:pt x="407024" y="25112"/>
                  <a:pt x="432148" y="0"/>
                  <a:pt x="4631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136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FDC28A39-A89F-632F-0D50-BD9AC9EC9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7421" y="8938127"/>
            <a:ext cx="1259629" cy="838049"/>
          </a:xfrm>
          <a:custGeom>
            <a:avLst/>
            <a:gdLst>
              <a:gd name="connsiteX0" fmla="*/ 446715 w 548276"/>
              <a:gd name="connsiteY0" fmla="*/ 310682 h 364776"/>
              <a:gd name="connsiteX1" fmla="*/ 464930 w 548276"/>
              <a:gd name="connsiteY1" fmla="*/ 310682 h 364776"/>
              <a:gd name="connsiteX2" fmla="*/ 471967 w 548276"/>
              <a:gd name="connsiteY2" fmla="*/ 317949 h 364776"/>
              <a:gd name="connsiteX3" fmla="*/ 464930 w 548276"/>
              <a:gd name="connsiteY3" fmla="*/ 324813 h 364776"/>
              <a:gd name="connsiteX4" fmla="*/ 446715 w 548276"/>
              <a:gd name="connsiteY4" fmla="*/ 324813 h 364776"/>
              <a:gd name="connsiteX5" fmla="*/ 439678 w 548276"/>
              <a:gd name="connsiteY5" fmla="*/ 317949 h 364776"/>
              <a:gd name="connsiteX6" fmla="*/ 446715 w 548276"/>
              <a:gd name="connsiteY6" fmla="*/ 310682 h 364776"/>
              <a:gd name="connsiteX7" fmla="*/ 332139 w 548276"/>
              <a:gd name="connsiteY7" fmla="*/ 310682 h 364776"/>
              <a:gd name="connsiteX8" fmla="*/ 388743 w 548276"/>
              <a:gd name="connsiteY8" fmla="*/ 310682 h 364776"/>
              <a:gd name="connsiteX9" fmla="*/ 395666 w 548276"/>
              <a:gd name="connsiteY9" fmla="*/ 317949 h 364776"/>
              <a:gd name="connsiteX10" fmla="*/ 388743 w 548276"/>
              <a:gd name="connsiteY10" fmla="*/ 324813 h 364776"/>
              <a:gd name="connsiteX11" fmla="*/ 332139 w 548276"/>
              <a:gd name="connsiteY11" fmla="*/ 324813 h 364776"/>
              <a:gd name="connsiteX12" fmla="*/ 325216 w 548276"/>
              <a:gd name="connsiteY12" fmla="*/ 317949 h 364776"/>
              <a:gd name="connsiteX13" fmla="*/ 332139 w 548276"/>
              <a:gd name="connsiteY13" fmla="*/ 310682 h 364776"/>
              <a:gd name="connsiteX14" fmla="*/ 217814 w 548276"/>
              <a:gd name="connsiteY14" fmla="*/ 310682 h 364776"/>
              <a:gd name="connsiteX15" fmla="*/ 275953 w 548276"/>
              <a:gd name="connsiteY15" fmla="*/ 310682 h 364776"/>
              <a:gd name="connsiteX16" fmla="*/ 283013 w 548276"/>
              <a:gd name="connsiteY16" fmla="*/ 317949 h 364776"/>
              <a:gd name="connsiteX17" fmla="*/ 275953 w 548276"/>
              <a:gd name="connsiteY17" fmla="*/ 324813 h 364776"/>
              <a:gd name="connsiteX18" fmla="*/ 217814 w 548276"/>
              <a:gd name="connsiteY18" fmla="*/ 324813 h 364776"/>
              <a:gd name="connsiteX19" fmla="*/ 210754 w 548276"/>
              <a:gd name="connsiteY19" fmla="*/ 317949 h 364776"/>
              <a:gd name="connsiteX20" fmla="*/ 217814 w 548276"/>
              <a:gd name="connsiteY20" fmla="*/ 310682 h 364776"/>
              <a:gd name="connsiteX21" fmla="*/ 103352 w 548276"/>
              <a:gd name="connsiteY21" fmla="*/ 310682 h 364776"/>
              <a:gd name="connsiteX22" fmla="*/ 161076 w 548276"/>
              <a:gd name="connsiteY22" fmla="*/ 310682 h 364776"/>
              <a:gd name="connsiteX23" fmla="*/ 168551 w 548276"/>
              <a:gd name="connsiteY23" fmla="*/ 317949 h 364776"/>
              <a:gd name="connsiteX24" fmla="*/ 161076 w 548276"/>
              <a:gd name="connsiteY24" fmla="*/ 324813 h 364776"/>
              <a:gd name="connsiteX25" fmla="*/ 103352 w 548276"/>
              <a:gd name="connsiteY25" fmla="*/ 324813 h 364776"/>
              <a:gd name="connsiteX26" fmla="*/ 96292 w 548276"/>
              <a:gd name="connsiteY26" fmla="*/ 317949 h 364776"/>
              <a:gd name="connsiteX27" fmla="*/ 103352 w 548276"/>
              <a:gd name="connsiteY27" fmla="*/ 310682 h 364776"/>
              <a:gd name="connsiteX28" fmla="*/ 166034 w 548276"/>
              <a:gd name="connsiteY28" fmla="*/ 150443 h 364776"/>
              <a:gd name="connsiteX29" fmla="*/ 145333 w 548276"/>
              <a:gd name="connsiteY29" fmla="*/ 185614 h 364776"/>
              <a:gd name="connsiteX30" fmla="*/ 166034 w 548276"/>
              <a:gd name="connsiteY30" fmla="*/ 221193 h 364776"/>
              <a:gd name="connsiteX31" fmla="*/ 186736 w 548276"/>
              <a:gd name="connsiteY31" fmla="*/ 185614 h 364776"/>
              <a:gd name="connsiteX32" fmla="*/ 166034 w 548276"/>
              <a:gd name="connsiteY32" fmla="*/ 150443 h 364776"/>
              <a:gd name="connsiteX33" fmla="*/ 186736 w 548276"/>
              <a:gd name="connsiteY33" fmla="*/ 144718 h 364776"/>
              <a:gd name="connsiteX34" fmla="*/ 182596 w 548276"/>
              <a:gd name="connsiteY34" fmla="*/ 145127 h 364776"/>
              <a:gd name="connsiteX35" fmla="*/ 201227 w 548276"/>
              <a:gd name="connsiteY35" fmla="*/ 185614 h 364776"/>
              <a:gd name="connsiteX36" fmla="*/ 182596 w 548276"/>
              <a:gd name="connsiteY36" fmla="*/ 226919 h 364776"/>
              <a:gd name="connsiteX37" fmla="*/ 186736 w 548276"/>
              <a:gd name="connsiteY37" fmla="*/ 226919 h 364776"/>
              <a:gd name="connsiteX38" fmla="*/ 228553 w 548276"/>
              <a:gd name="connsiteY38" fmla="*/ 185614 h 364776"/>
              <a:gd name="connsiteX39" fmla="*/ 186736 w 548276"/>
              <a:gd name="connsiteY39" fmla="*/ 144718 h 364776"/>
              <a:gd name="connsiteX40" fmla="*/ 144919 w 548276"/>
              <a:gd name="connsiteY40" fmla="*/ 144718 h 364776"/>
              <a:gd name="connsiteX41" fmla="*/ 103516 w 548276"/>
              <a:gd name="connsiteY41" fmla="*/ 185614 h 364776"/>
              <a:gd name="connsiteX42" fmla="*/ 144919 w 548276"/>
              <a:gd name="connsiteY42" fmla="*/ 226919 h 364776"/>
              <a:gd name="connsiteX43" fmla="*/ 149473 w 548276"/>
              <a:gd name="connsiteY43" fmla="*/ 226919 h 364776"/>
              <a:gd name="connsiteX44" fmla="*/ 130842 w 548276"/>
              <a:gd name="connsiteY44" fmla="*/ 185614 h 364776"/>
              <a:gd name="connsiteX45" fmla="*/ 149473 w 548276"/>
              <a:gd name="connsiteY45" fmla="*/ 145127 h 364776"/>
              <a:gd name="connsiteX46" fmla="*/ 144919 w 548276"/>
              <a:gd name="connsiteY46" fmla="*/ 144718 h 364776"/>
              <a:gd name="connsiteX47" fmla="*/ 14535 w 548276"/>
              <a:gd name="connsiteY47" fmla="*/ 141714 h 364776"/>
              <a:gd name="connsiteX48" fmla="*/ 14535 w 548276"/>
              <a:gd name="connsiteY48" fmla="*/ 247218 h 364776"/>
              <a:gd name="connsiteX49" fmla="*/ 33915 w 548276"/>
              <a:gd name="connsiteY49" fmla="*/ 266664 h 364776"/>
              <a:gd name="connsiteX50" fmla="*/ 54102 w 548276"/>
              <a:gd name="connsiteY50" fmla="*/ 266664 h 364776"/>
              <a:gd name="connsiteX51" fmla="*/ 54102 w 548276"/>
              <a:gd name="connsiteY51" fmla="*/ 141714 h 364776"/>
              <a:gd name="connsiteX52" fmla="*/ 472381 w 548276"/>
              <a:gd name="connsiteY52" fmla="*/ 132630 h 364776"/>
              <a:gd name="connsiteX53" fmla="*/ 484688 w 548276"/>
              <a:gd name="connsiteY53" fmla="*/ 145590 h 364776"/>
              <a:gd name="connsiteX54" fmla="*/ 478944 w 548276"/>
              <a:gd name="connsiteY54" fmla="*/ 156041 h 364776"/>
              <a:gd name="connsiteX55" fmla="*/ 478944 w 548276"/>
              <a:gd name="connsiteY55" fmla="*/ 171926 h 364776"/>
              <a:gd name="connsiteX56" fmla="*/ 472381 w 548276"/>
              <a:gd name="connsiteY56" fmla="*/ 179451 h 364776"/>
              <a:gd name="connsiteX57" fmla="*/ 464996 w 548276"/>
              <a:gd name="connsiteY57" fmla="*/ 171926 h 364776"/>
              <a:gd name="connsiteX58" fmla="*/ 464996 w 548276"/>
              <a:gd name="connsiteY58" fmla="*/ 156041 h 364776"/>
              <a:gd name="connsiteX59" fmla="*/ 459663 w 548276"/>
              <a:gd name="connsiteY59" fmla="*/ 145590 h 364776"/>
              <a:gd name="connsiteX60" fmla="*/ 472381 w 548276"/>
              <a:gd name="connsiteY60" fmla="*/ 132630 h 364776"/>
              <a:gd name="connsiteX61" fmla="*/ 144919 w 548276"/>
              <a:gd name="connsiteY61" fmla="*/ 130813 h 364776"/>
              <a:gd name="connsiteX62" fmla="*/ 166034 w 548276"/>
              <a:gd name="connsiteY62" fmla="*/ 134494 h 364776"/>
              <a:gd name="connsiteX63" fmla="*/ 186736 w 548276"/>
              <a:gd name="connsiteY63" fmla="*/ 130813 h 364776"/>
              <a:gd name="connsiteX64" fmla="*/ 243044 w 548276"/>
              <a:gd name="connsiteY64" fmla="*/ 185614 h 364776"/>
              <a:gd name="connsiteX65" fmla="*/ 186736 w 548276"/>
              <a:gd name="connsiteY65" fmla="*/ 241232 h 364776"/>
              <a:gd name="connsiteX66" fmla="*/ 166034 w 548276"/>
              <a:gd name="connsiteY66" fmla="*/ 237143 h 364776"/>
              <a:gd name="connsiteX67" fmla="*/ 144919 w 548276"/>
              <a:gd name="connsiteY67" fmla="*/ 241232 h 364776"/>
              <a:gd name="connsiteX68" fmla="*/ 89025 w 548276"/>
              <a:gd name="connsiteY68" fmla="*/ 185614 h 364776"/>
              <a:gd name="connsiteX69" fmla="*/ 144919 w 548276"/>
              <a:gd name="connsiteY69" fmla="*/ 130813 h 364776"/>
              <a:gd name="connsiteX70" fmla="*/ 88426 w 548276"/>
              <a:gd name="connsiteY70" fmla="*/ 116278 h 364776"/>
              <a:gd name="connsiteX71" fmla="*/ 69041 w 548276"/>
              <a:gd name="connsiteY71" fmla="*/ 136098 h 364776"/>
              <a:gd name="connsiteX72" fmla="*/ 69041 w 548276"/>
              <a:gd name="connsiteY72" fmla="*/ 332649 h 364776"/>
              <a:gd name="connsiteX73" fmla="*/ 88426 w 548276"/>
              <a:gd name="connsiteY73" fmla="*/ 352056 h 364776"/>
              <a:gd name="connsiteX74" fmla="*/ 479424 w 548276"/>
              <a:gd name="connsiteY74" fmla="*/ 352056 h 364776"/>
              <a:gd name="connsiteX75" fmla="*/ 499222 w 548276"/>
              <a:gd name="connsiteY75" fmla="*/ 332649 h 364776"/>
              <a:gd name="connsiteX76" fmla="*/ 499222 w 548276"/>
              <a:gd name="connsiteY76" fmla="*/ 226528 h 364776"/>
              <a:gd name="connsiteX77" fmla="*/ 488498 w 548276"/>
              <a:gd name="connsiteY77" fmla="*/ 227767 h 364776"/>
              <a:gd name="connsiteX78" fmla="*/ 454265 w 548276"/>
              <a:gd name="connsiteY78" fmla="*/ 227767 h 364776"/>
              <a:gd name="connsiteX79" fmla="*/ 394873 w 548276"/>
              <a:gd name="connsiteY79" fmla="*/ 167480 h 364776"/>
              <a:gd name="connsiteX80" fmla="*/ 394873 w 548276"/>
              <a:gd name="connsiteY80" fmla="*/ 116278 h 364776"/>
              <a:gd name="connsiteX81" fmla="*/ 413740 w 548276"/>
              <a:gd name="connsiteY81" fmla="*/ 103561 h 364776"/>
              <a:gd name="connsiteX82" fmla="*/ 408791 w 548276"/>
              <a:gd name="connsiteY82" fmla="*/ 108127 h 364776"/>
              <a:gd name="connsiteX83" fmla="*/ 408791 w 548276"/>
              <a:gd name="connsiteY83" fmla="*/ 168314 h 364776"/>
              <a:gd name="connsiteX84" fmla="*/ 454153 w 548276"/>
              <a:gd name="connsiteY84" fmla="*/ 213973 h 364776"/>
              <a:gd name="connsiteX85" fmla="*/ 488380 w 548276"/>
              <a:gd name="connsiteY85" fmla="*/ 213973 h 364776"/>
              <a:gd name="connsiteX86" fmla="*/ 533742 w 548276"/>
              <a:gd name="connsiteY86" fmla="*/ 168314 h 364776"/>
              <a:gd name="connsiteX87" fmla="*/ 533742 w 548276"/>
              <a:gd name="connsiteY87" fmla="*/ 108127 h 364776"/>
              <a:gd name="connsiteX88" fmla="*/ 529206 w 548276"/>
              <a:gd name="connsiteY88" fmla="*/ 103561 h 364776"/>
              <a:gd name="connsiteX89" fmla="*/ 14534 w 548276"/>
              <a:gd name="connsiteY89" fmla="*/ 59956 h 364776"/>
              <a:gd name="connsiteX90" fmla="*/ 14534 w 548276"/>
              <a:gd name="connsiteY90" fmla="*/ 128581 h 364776"/>
              <a:gd name="connsiteX91" fmla="*/ 55667 w 548276"/>
              <a:gd name="connsiteY91" fmla="*/ 128581 h 364776"/>
              <a:gd name="connsiteX92" fmla="*/ 88573 w 548276"/>
              <a:gd name="connsiteY92" fmla="*/ 101963 h 364776"/>
              <a:gd name="connsiteX93" fmla="*/ 395012 w 548276"/>
              <a:gd name="connsiteY93" fmla="*/ 101963 h 364776"/>
              <a:gd name="connsiteX94" fmla="*/ 413110 w 548276"/>
              <a:gd name="connsiteY94" fmla="*/ 88654 h 364776"/>
              <a:gd name="connsiteX95" fmla="*/ 419280 w 548276"/>
              <a:gd name="connsiteY95" fmla="*/ 88654 h 364776"/>
              <a:gd name="connsiteX96" fmla="*/ 419280 w 548276"/>
              <a:gd name="connsiteY96" fmla="*/ 59956 h 364776"/>
              <a:gd name="connsiteX97" fmla="*/ 35288 w 548276"/>
              <a:gd name="connsiteY97" fmla="*/ 30886 h 364776"/>
              <a:gd name="connsiteX98" fmla="*/ 16351 w 548276"/>
              <a:gd name="connsiteY98" fmla="*/ 45027 h 364776"/>
              <a:gd name="connsiteX99" fmla="*/ 421026 w 548276"/>
              <a:gd name="connsiteY99" fmla="*/ 45027 h 364776"/>
              <a:gd name="connsiteX100" fmla="*/ 424731 w 548276"/>
              <a:gd name="connsiteY100" fmla="*/ 30886 h 364776"/>
              <a:gd name="connsiteX101" fmla="*/ 471473 w 548276"/>
              <a:gd name="connsiteY101" fmla="*/ 14534 h 364776"/>
              <a:gd name="connsiteX102" fmla="*/ 434227 w 548276"/>
              <a:gd name="connsiteY102" fmla="*/ 51574 h 364776"/>
              <a:gd name="connsiteX103" fmla="*/ 434227 w 548276"/>
              <a:gd name="connsiteY103" fmla="*/ 88615 h 364776"/>
              <a:gd name="connsiteX104" fmla="*/ 508305 w 548276"/>
              <a:gd name="connsiteY104" fmla="*/ 88615 h 364776"/>
              <a:gd name="connsiteX105" fmla="*/ 508305 w 548276"/>
              <a:gd name="connsiteY105" fmla="*/ 51574 h 364776"/>
              <a:gd name="connsiteX106" fmla="*/ 471473 w 548276"/>
              <a:gd name="connsiteY106" fmla="*/ 14534 h 364776"/>
              <a:gd name="connsiteX107" fmla="*/ 471954 w 548276"/>
              <a:gd name="connsiteY107" fmla="*/ 0 h 364776"/>
              <a:gd name="connsiteX108" fmla="*/ 523110 w 548276"/>
              <a:gd name="connsiteY108" fmla="*/ 50995 h 364776"/>
              <a:gd name="connsiteX109" fmla="*/ 523110 w 548276"/>
              <a:gd name="connsiteY109" fmla="*/ 88007 h 364776"/>
              <a:gd name="connsiteX110" fmla="*/ 529711 w 548276"/>
              <a:gd name="connsiteY110" fmla="*/ 88007 h 364776"/>
              <a:gd name="connsiteX111" fmla="*/ 548276 w 548276"/>
              <a:gd name="connsiteY111" fmla="*/ 106924 h 364776"/>
              <a:gd name="connsiteX112" fmla="*/ 548276 w 548276"/>
              <a:gd name="connsiteY112" fmla="*/ 166555 h 364776"/>
              <a:gd name="connsiteX113" fmla="*/ 513622 w 548276"/>
              <a:gd name="connsiteY113" fmla="*/ 220840 h 364776"/>
              <a:gd name="connsiteX114" fmla="*/ 513622 w 548276"/>
              <a:gd name="connsiteY114" fmla="*/ 331054 h 364776"/>
              <a:gd name="connsiteX115" fmla="*/ 479793 w 548276"/>
              <a:gd name="connsiteY115" fmla="*/ 364776 h 364776"/>
              <a:gd name="connsiteX116" fmla="*/ 88698 w 548276"/>
              <a:gd name="connsiteY116" fmla="*/ 364776 h 364776"/>
              <a:gd name="connsiteX117" fmla="*/ 54869 w 548276"/>
              <a:gd name="connsiteY117" fmla="*/ 331054 h 364776"/>
              <a:gd name="connsiteX118" fmla="*/ 54869 w 548276"/>
              <a:gd name="connsiteY118" fmla="*/ 279648 h 364776"/>
              <a:gd name="connsiteX119" fmla="*/ 34241 w 548276"/>
              <a:gd name="connsiteY119" fmla="*/ 279648 h 364776"/>
              <a:gd name="connsiteX120" fmla="*/ 0 w 548276"/>
              <a:gd name="connsiteY120" fmla="*/ 246337 h 364776"/>
              <a:gd name="connsiteX121" fmla="*/ 0 w 548276"/>
              <a:gd name="connsiteY121" fmla="*/ 50172 h 364776"/>
              <a:gd name="connsiteX122" fmla="*/ 34241 w 548276"/>
              <a:gd name="connsiteY122" fmla="*/ 16450 h 364776"/>
              <a:gd name="connsiteX123" fmla="*/ 434000 w 548276"/>
              <a:gd name="connsiteY123" fmla="*/ 16450 h 364776"/>
              <a:gd name="connsiteX124" fmla="*/ 471954 w 548276"/>
              <a:gd name="connsiteY124" fmla="*/ 0 h 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48276" h="364776">
                <a:moveTo>
                  <a:pt x="446715" y="310682"/>
                </a:moveTo>
                <a:lnTo>
                  <a:pt x="464930" y="310682"/>
                </a:lnTo>
                <a:cubicBezTo>
                  <a:pt x="468655" y="310682"/>
                  <a:pt x="471967" y="313912"/>
                  <a:pt x="471967" y="317949"/>
                </a:cubicBezTo>
                <a:cubicBezTo>
                  <a:pt x="471967" y="321583"/>
                  <a:pt x="468655" y="324813"/>
                  <a:pt x="464930" y="324813"/>
                </a:cubicBezTo>
                <a:lnTo>
                  <a:pt x="446715" y="324813"/>
                </a:lnTo>
                <a:cubicBezTo>
                  <a:pt x="442990" y="324813"/>
                  <a:pt x="439678" y="321583"/>
                  <a:pt x="439678" y="317949"/>
                </a:cubicBezTo>
                <a:cubicBezTo>
                  <a:pt x="439678" y="313912"/>
                  <a:pt x="442990" y="310682"/>
                  <a:pt x="446715" y="310682"/>
                </a:cubicBezTo>
                <a:close/>
                <a:moveTo>
                  <a:pt x="332139" y="310682"/>
                </a:moveTo>
                <a:lnTo>
                  <a:pt x="388743" y="310682"/>
                </a:lnTo>
                <a:cubicBezTo>
                  <a:pt x="392408" y="310682"/>
                  <a:pt x="395666" y="313912"/>
                  <a:pt x="395666" y="317949"/>
                </a:cubicBezTo>
                <a:cubicBezTo>
                  <a:pt x="395666" y="321583"/>
                  <a:pt x="392408" y="324813"/>
                  <a:pt x="388743" y="324813"/>
                </a:cubicBezTo>
                <a:lnTo>
                  <a:pt x="332139" y="324813"/>
                </a:lnTo>
                <a:cubicBezTo>
                  <a:pt x="328474" y="324813"/>
                  <a:pt x="325216" y="321583"/>
                  <a:pt x="325216" y="317949"/>
                </a:cubicBezTo>
                <a:cubicBezTo>
                  <a:pt x="325216" y="313912"/>
                  <a:pt x="328474" y="310682"/>
                  <a:pt x="332139" y="310682"/>
                </a:cubicBezTo>
                <a:close/>
                <a:moveTo>
                  <a:pt x="217814" y="310682"/>
                </a:moveTo>
                <a:lnTo>
                  <a:pt x="275953" y="310682"/>
                </a:lnTo>
                <a:cubicBezTo>
                  <a:pt x="279690" y="310682"/>
                  <a:pt x="283013" y="313912"/>
                  <a:pt x="283013" y="317949"/>
                </a:cubicBezTo>
                <a:cubicBezTo>
                  <a:pt x="283013" y="321583"/>
                  <a:pt x="279690" y="324813"/>
                  <a:pt x="275953" y="324813"/>
                </a:cubicBezTo>
                <a:lnTo>
                  <a:pt x="217814" y="324813"/>
                </a:lnTo>
                <a:cubicBezTo>
                  <a:pt x="214076" y="324813"/>
                  <a:pt x="210754" y="321583"/>
                  <a:pt x="210754" y="317949"/>
                </a:cubicBezTo>
                <a:cubicBezTo>
                  <a:pt x="210754" y="313912"/>
                  <a:pt x="214076" y="310682"/>
                  <a:pt x="217814" y="310682"/>
                </a:cubicBezTo>
                <a:close/>
                <a:moveTo>
                  <a:pt x="103352" y="310682"/>
                </a:moveTo>
                <a:lnTo>
                  <a:pt x="161076" y="310682"/>
                </a:lnTo>
                <a:cubicBezTo>
                  <a:pt x="164813" y="310682"/>
                  <a:pt x="168551" y="313912"/>
                  <a:pt x="168551" y="317949"/>
                </a:cubicBezTo>
                <a:cubicBezTo>
                  <a:pt x="168551" y="321583"/>
                  <a:pt x="164813" y="324813"/>
                  <a:pt x="161076" y="324813"/>
                </a:cubicBezTo>
                <a:lnTo>
                  <a:pt x="103352" y="324813"/>
                </a:lnTo>
                <a:cubicBezTo>
                  <a:pt x="99614" y="324813"/>
                  <a:pt x="96292" y="321583"/>
                  <a:pt x="96292" y="317949"/>
                </a:cubicBezTo>
                <a:cubicBezTo>
                  <a:pt x="96292" y="313912"/>
                  <a:pt x="99614" y="310682"/>
                  <a:pt x="103352" y="310682"/>
                </a:cubicBezTo>
                <a:close/>
                <a:moveTo>
                  <a:pt x="166034" y="150443"/>
                </a:moveTo>
                <a:cubicBezTo>
                  <a:pt x="153614" y="157396"/>
                  <a:pt x="145333" y="170891"/>
                  <a:pt x="145333" y="185614"/>
                </a:cubicBezTo>
                <a:cubicBezTo>
                  <a:pt x="145333" y="201154"/>
                  <a:pt x="153614" y="214241"/>
                  <a:pt x="166034" y="221193"/>
                </a:cubicBezTo>
                <a:cubicBezTo>
                  <a:pt x="178455" y="214241"/>
                  <a:pt x="186736" y="201154"/>
                  <a:pt x="186736" y="185614"/>
                </a:cubicBezTo>
                <a:cubicBezTo>
                  <a:pt x="186736" y="170891"/>
                  <a:pt x="178455" y="157396"/>
                  <a:pt x="166034" y="150443"/>
                </a:cubicBezTo>
                <a:close/>
                <a:moveTo>
                  <a:pt x="186736" y="144718"/>
                </a:moveTo>
                <a:cubicBezTo>
                  <a:pt x="185080" y="144718"/>
                  <a:pt x="184252" y="144718"/>
                  <a:pt x="182596" y="145127"/>
                </a:cubicBezTo>
                <a:cubicBezTo>
                  <a:pt x="193774" y="154942"/>
                  <a:pt x="201227" y="169664"/>
                  <a:pt x="201227" y="185614"/>
                </a:cubicBezTo>
                <a:cubicBezTo>
                  <a:pt x="201227" y="201972"/>
                  <a:pt x="193774" y="216695"/>
                  <a:pt x="182596" y="226919"/>
                </a:cubicBezTo>
                <a:cubicBezTo>
                  <a:pt x="184252" y="226919"/>
                  <a:pt x="185080" y="226919"/>
                  <a:pt x="186736" y="226919"/>
                </a:cubicBezTo>
                <a:cubicBezTo>
                  <a:pt x="209922" y="226919"/>
                  <a:pt x="228553" y="208516"/>
                  <a:pt x="228553" y="185614"/>
                </a:cubicBezTo>
                <a:cubicBezTo>
                  <a:pt x="228553" y="163121"/>
                  <a:pt x="209922" y="144718"/>
                  <a:pt x="186736" y="144718"/>
                </a:cubicBezTo>
                <a:close/>
                <a:moveTo>
                  <a:pt x="144919" y="144718"/>
                </a:moveTo>
                <a:cubicBezTo>
                  <a:pt x="122147" y="144718"/>
                  <a:pt x="103516" y="163121"/>
                  <a:pt x="103516" y="185614"/>
                </a:cubicBezTo>
                <a:cubicBezTo>
                  <a:pt x="103516" y="208516"/>
                  <a:pt x="122147" y="226919"/>
                  <a:pt x="144919" y="226919"/>
                </a:cubicBezTo>
                <a:cubicBezTo>
                  <a:pt x="146575" y="226919"/>
                  <a:pt x="147817" y="226919"/>
                  <a:pt x="149473" y="226919"/>
                </a:cubicBezTo>
                <a:cubicBezTo>
                  <a:pt x="137880" y="216695"/>
                  <a:pt x="130842" y="201972"/>
                  <a:pt x="130842" y="185614"/>
                </a:cubicBezTo>
                <a:cubicBezTo>
                  <a:pt x="130842" y="169664"/>
                  <a:pt x="137880" y="154942"/>
                  <a:pt x="149473" y="145127"/>
                </a:cubicBezTo>
                <a:cubicBezTo>
                  <a:pt x="147817" y="144718"/>
                  <a:pt x="146575" y="144718"/>
                  <a:pt x="144919" y="144718"/>
                </a:cubicBezTo>
                <a:close/>
                <a:moveTo>
                  <a:pt x="14535" y="141714"/>
                </a:moveTo>
                <a:lnTo>
                  <a:pt x="14535" y="247218"/>
                </a:lnTo>
                <a:cubicBezTo>
                  <a:pt x="14535" y="257561"/>
                  <a:pt x="23418" y="266664"/>
                  <a:pt x="33915" y="266664"/>
                </a:cubicBezTo>
                <a:lnTo>
                  <a:pt x="54102" y="266664"/>
                </a:lnTo>
                <a:lnTo>
                  <a:pt x="54102" y="141714"/>
                </a:lnTo>
                <a:close/>
                <a:moveTo>
                  <a:pt x="472381" y="132630"/>
                </a:moveTo>
                <a:cubicBezTo>
                  <a:pt x="478944" y="132630"/>
                  <a:pt x="484688" y="138483"/>
                  <a:pt x="484688" y="145590"/>
                </a:cubicBezTo>
                <a:cubicBezTo>
                  <a:pt x="484688" y="149770"/>
                  <a:pt x="482637" y="153951"/>
                  <a:pt x="478944" y="156041"/>
                </a:cubicBezTo>
                <a:lnTo>
                  <a:pt x="478944" y="171926"/>
                </a:lnTo>
                <a:cubicBezTo>
                  <a:pt x="478944" y="176107"/>
                  <a:pt x="476073" y="179451"/>
                  <a:pt x="472381" y="179451"/>
                </a:cubicBezTo>
                <a:cubicBezTo>
                  <a:pt x="468278" y="179451"/>
                  <a:pt x="464996" y="176107"/>
                  <a:pt x="464996" y="171926"/>
                </a:cubicBezTo>
                <a:lnTo>
                  <a:pt x="464996" y="156041"/>
                </a:lnTo>
                <a:cubicBezTo>
                  <a:pt x="461714" y="153951"/>
                  <a:pt x="459663" y="149770"/>
                  <a:pt x="459663" y="145590"/>
                </a:cubicBezTo>
                <a:cubicBezTo>
                  <a:pt x="459663" y="138483"/>
                  <a:pt x="465407" y="132630"/>
                  <a:pt x="472381" y="132630"/>
                </a:cubicBezTo>
                <a:close/>
                <a:moveTo>
                  <a:pt x="144919" y="130813"/>
                </a:moveTo>
                <a:cubicBezTo>
                  <a:pt x="152785" y="130813"/>
                  <a:pt x="159824" y="132040"/>
                  <a:pt x="166034" y="134494"/>
                </a:cubicBezTo>
                <a:cubicBezTo>
                  <a:pt x="172659" y="132040"/>
                  <a:pt x="179697" y="130813"/>
                  <a:pt x="186736" y="130813"/>
                </a:cubicBezTo>
                <a:cubicBezTo>
                  <a:pt x="217788" y="130813"/>
                  <a:pt x="243044" y="155351"/>
                  <a:pt x="243044" y="185614"/>
                </a:cubicBezTo>
                <a:cubicBezTo>
                  <a:pt x="243044" y="216286"/>
                  <a:pt x="217788" y="241232"/>
                  <a:pt x="186736" y="241232"/>
                </a:cubicBezTo>
                <a:cubicBezTo>
                  <a:pt x="179697" y="241232"/>
                  <a:pt x="172659" y="239596"/>
                  <a:pt x="166034" y="237143"/>
                </a:cubicBezTo>
                <a:cubicBezTo>
                  <a:pt x="159824" y="239596"/>
                  <a:pt x="152785" y="241232"/>
                  <a:pt x="144919" y="241232"/>
                </a:cubicBezTo>
                <a:cubicBezTo>
                  <a:pt x="114281" y="241232"/>
                  <a:pt x="89025" y="216286"/>
                  <a:pt x="89025" y="185614"/>
                </a:cubicBezTo>
                <a:cubicBezTo>
                  <a:pt x="89025" y="155351"/>
                  <a:pt x="114281" y="130813"/>
                  <a:pt x="144919" y="130813"/>
                </a:cubicBezTo>
                <a:close/>
                <a:moveTo>
                  <a:pt x="88426" y="116278"/>
                </a:moveTo>
                <a:cubicBezTo>
                  <a:pt x="77702" y="116278"/>
                  <a:pt x="69041" y="124950"/>
                  <a:pt x="69041" y="136098"/>
                </a:cubicBezTo>
                <a:lnTo>
                  <a:pt x="69041" y="332649"/>
                </a:lnTo>
                <a:cubicBezTo>
                  <a:pt x="69041" y="343385"/>
                  <a:pt x="77702" y="352056"/>
                  <a:pt x="88426" y="352056"/>
                </a:cubicBezTo>
                <a:lnTo>
                  <a:pt x="479424" y="352056"/>
                </a:lnTo>
                <a:cubicBezTo>
                  <a:pt x="490148" y="352056"/>
                  <a:pt x="499222" y="343385"/>
                  <a:pt x="499222" y="332649"/>
                </a:cubicBezTo>
                <a:lnTo>
                  <a:pt x="499222" y="226528"/>
                </a:lnTo>
                <a:cubicBezTo>
                  <a:pt x="495510" y="226941"/>
                  <a:pt x="492210" y="227767"/>
                  <a:pt x="488498" y="227767"/>
                </a:cubicBezTo>
                <a:lnTo>
                  <a:pt x="454265" y="227767"/>
                </a:lnTo>
                <a:cubicBezTo>
                  <a:pt x="421682" y="227767"/>
                  <a:pt x="394873" y="200514"/>
                  <a:pt x="394873" y="167480"/>
                </a:cubicBezTo>
                <a:lnTo>
                  <a:pt x="394873" y="116278"/>
                </a:lnTo>
                <a:close/>
                <a:moveTo>
                  <a:pt x="413740" y="103561"/>
                </a:moveTo>
                <a:cubicBezTo>
                  <a:pt x="411265" y="103561"/>
                  <a:pt x="408791" y="105637"/>
                  <a:pt x="408791" y="108127"/>
                </a:cubicBezTo>
                <a:lnTo>
                  <a:pt x="408791" y="168314"/>
                </a:lnTo>
                <a:cubicBezTo>
                  <a:pt x="408791" y="194049"/>
                  <a:pt x="429410" y="213973"/>
                  <a:pt x="454153" y="213973"/>
                </a:cubicBezTo>
                <a:lnTo>
                  <a:pt x="488380" y="213973"/>
                </a:lnTo>
                <a:cubicBezTo>
                  <a:pt x="513123" y="213973"/>
                  <a:pt x="533742" y="194049"/>
                  <a:pt x="533742" y="168314"/>
                </a:cubicBezTo>
                <a:lnTo>
                  <a:pt x="533742" y="108127"/>
                </a:lnTo>
                <a:cubicBezTo>
                  <a:pt x="533742" y="105637"/>
                  <a:pt x="531267" y="103561"/>
                  <a:pt x="529206" y="103561"/>
                </a:cubicBezTo>
                <a:close/>
                <a:moveTo>
                  <a:pt x="14534" y="59956"/>
                </a:moveTo>
                <a:lnTo>
                  <a:pt x="14534" y="128581"/>
                </a:lnTo>
                <a:lnTo>
                  <a:pt x="55667" y="128581"/>
                </a:lnTo>
                <a:cubicBezTo>
                  <a:pt x="59369" y="113609"/>
                  <a:pt x="72531" y="101963"/>
                  <a:pt x="88573" y="101963"/>
                </a:cubicBezTo>
                <a:lnTo>
                  <a:pt x="395012" y="101963"/>
                </a:lnTo>
                <a:cubicBezTo>
                  <a:pt x="397479" y="94061"/>
                  <a:pt x="404883" y="88654"/>
                  <a:pt x="413110" y="88654"/>
                </a:cubicBezTo>
                <a:lnTo>
                  <a:pt x="419280" y="88654"/>
                </a:lnTo>
                <a:lnTo>
                  <a:pt x="419280" y="59956"/>
                </a:lnTo>
                <a:close/>
                <a:moveTo>
                  <a:pt x="35288" y="30886"/>
                </a:moveTo>
                <a:cubicBezTo>
                  <a:pt x="25820" y="30886"/>
                  <a:pt x="17998" y="36778"/>
                  <a:pt x="16351" y="45027"/>
                </a:cubicBezTo>
                <a:lnTo>
                  <a:pt x="421026" y="45027"/>
                </a:lnTo>
                <a:cubicBezTo>
                  <a:pt x="421438" y="39921"/>
                  <a:pt x="422673" y="35207"/>
                  <a:pt x="424731" y="30886"/>
                </a:cubicBezTo>
                <a:close/>
                <a:moveTo>
                  <a:pt x="471473" y="14534"/>
                </a:moveTo>
                <a:cubicBezTo>
                  <a:pt x="450781" y="14534"/>
                  <a:pt x="434227" y="31408"/>
                  <a:pt x="434227" y="51574"/>
                </a:cubicBezTo>
                <a:lnTo>
                  <a:pt x="434227" y="88615"/>
                </a:lnTo>
                <a:lnTo>
                  <a:pt x="508305" y="88615"/>
                </a:lnTo>
                <a:lnTo>
                  <a:pt x="508305" y="51574"/>
                </a:lnTo>
                <a:cubicBezTo>
                  <a:pt x="508305" y="31408"/>
                  <a:pt x="491752" y="14534"/>
                  <a:pt x="471473" y="14534"/>
                </a:cubicBezTo>
                <a:close/>
                <a:moveTo>
                  <a:pt x="471954" y="0"/>
                </a:moveTo>
                <a:cubicBezTo>
                  <a:pt x="500008" y="0"/>
                  <a:pt x="523110" y="22619"/>
                  <a:pt x="523110" y="50995"/>
                </a:cubicBezTo>
                <a:lnTo>
                  <a:pt x="523110" y="88007"/>
                </a:lnTo>
                <a:lnTo>
                  <a:pt x="529711" y="88007"/>
                </a:lnTo>
                <a:cubicBezTo>
                  <a:pt x="540025" y="88007"/>
                  <a:pt x="548276" y="96643"/>
                  <a:pt x="548276" y="106924"/>
                </a:cubicBezTo>
                <a:lnTo>
                  <a:pt x="548276" y="166555"/>
                </a:lnTo>
                <a:cubicBezTo>
                  <a:pt x="548276" y="190819"/>
                  <a:pt x="534249" y="211381"/>
                  <a:pt x="513622" y="220840"/>
                </a:cubicBezTo>
                <a:lnTo>
                  <a:pt x="513622" y="331054"/>
                </a:lnTo>
                <a:cubicBezTo>
                  <a:pt x="513622" y="349560"/>
                  <a:pt x="498357" y="364776"/>
                  <a:pt x="479793" y="364776"/>
                </a:cubicBezTo>
                <a:lnTo>
                  <a:pt x="88698" y="364776"/>
                </a:lnTo>
                <a:cubicBezTo>
                  <a:pt x="70133" y="364776"/>
                  <a:pt x="54869" y="349560"/>
                  <a:pt x="54869" y="331054"/>
                </a:cubicBezTo>
                <a:lnTo>
                  <a:pt x="54869" y="279648"/>
                </a:lnTo>
                <a:lnTo>
                  <a:pt x="34241" y="279648"/>
                </a:lnTo>
                <a:cubicBezTo>
                  <a:pt x="15264" y="279648"/>
                  <a:pt x="0" y="264432"/>
                  <a:pt x="0" y="246337"/>
                </a:cubicBezTo>
                <a:lnTo>
                  <a:pt x="0" y="50172"/>
                </a:lnTo>
                <a:cubicBezTo>
                  <a:pt x="0" y="31666"/>
                  <a:pt x="15264" y="16450"/>
                  <a:pt x="34241" y="16450"/>
                </a:cubicBezTo>
                <a:lnTo>
                  <a:pt x="434000" y="16450"/>
                </a:lnTo>
                <a:cubicBezTo>
                  <a:pt x="443489" y="6169"/>
                  <a:pt x="456690" y="0"/>
                  <a:pt x="47195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136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E0D84F1-7E90-54A4-0707-4355FC294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3661" y="3613543"/>
            <a:ext cx="923389" cy="1189499"/>
          </a:xfrm>
          <a:custGeom>
            <a:avLst/>
            <a:gdLst>
              <a:gd name="connsiteX0" fmla="*/ 201170 w 401922"/>
              <a:gd name="connsiteY0" fmla="*/ 294879 h 517751"/>
              <a:gd name="connsiteX1" fmla="*/ 209997 w 401922"/>
              <a:gd name="connsiteY1" fmla="*/ 304014 h 517751"/>
              <a:gd name="connsiteX2" fmla="*/ 206386 w 401922"/>
              <a:gd name="connsiteY2" fmla="*/ 311073 h 517751"/>
              <a:gd name="connsiteX3" fmla="*/ 208392 w 401922"/>
              <a:gd name="connsiteY3" fmla="*/ 321038 h 517751"/>
              <a:gd name="connsiteX4" fmla="*/ 203577 w 401922"/>
              <a:gd name="connsiteY4" fmla="*/ 327681 h 517751"/>
              <a:gd name="connsiteX5" fmla="*/ 198362 w 401922"/>
              <a:gd name="connsiteY5" fmla="*/ 327681 h 517751"/>
              <a:gd name="connsiteX6" fmla="*/ 193547 w 401922"/>
              <a:gd name="connsiteY6" fmla="*/ 321038 h 517751"/>
              <a:gd name="connsiteX7" fmla="*/ 195152 w 401922"/>
              <a:gd name="connsiteY7" fmla="*/ 311073 h 517751"/>
              <a:gd name="connsiteX8" fmla="*/ 191942 w 401922"/>
              <a:gd name="connsiteY8" fmla="*/ 304014 h 517751"/>
              <a:gd name="connsiteX9" fmla="*/ 201170 w 401922"/>
              <a:gd name="connsiteY9" fmla="*/ 294879 h 517751"/>
              <a:gd name="connsiteX10" fmla="*/ 146210 w 401922"/>
              <a:gd name="connsiteY10" fmla="*/ 262492 h 517751"/>
              <a:gd name="connsiteX11" fmla="*/ 141598 w 401922"/>
              <a:gd name="connsiteY11" fmla="*/ 267078 h 517751"/>
              <a:gd name="connsiteX12" fmla="*/ 141598 w 401922"/>
              <a:gd name="connsiteY12" fmla="*/ 313358 h 517751"/>
              <a:gd name="connsiteX13" fmla="*/ 188132 w 401922"/>
              <a:gd name="connsiteY13" fmla="*/ 359221 h 517751"/>
              <a:gd name="connsiteX14" fmla="*/ 217478 w 401922"/>
              <a:gd name="connsiteY14" fmla="*/ 359221 h 517751"/>
              <a:gd name="connsiteX15" fmla="*/ 263592 w 401922"/>
              <a:gd name="connsiteY15" fmla="*/ 313358 h 517751"/>
              <a:gd name="connsiteX16" fmla="*/ 263592 w 401922"/>
              <a:gd name="connsiteY16" fmla="*/ 267078 h 517751"/>
              <a:gd name="connsiteX17" fmla="*/ 259400 w 401922"/>
              <a:gd name="connsiteY17" fmla="*/ 262492 h 517751"/>
              <a:gd name="connsiteX18" fmla="*/ 202805 w 401922"/>
              <a:gd name="connsiteY18" fmla="*/ 176186 h 517751"/>
              <a:gd name="connsiteX19" fmla="*/ 166333 w 401922"/>
              <a:gd name="connsiteY19" fmla="*/ 212043 h 517751"/>
              <a:gd name="connsiteX20" fmla="*/ 166333 w 401922"/>
              <a:gd name="connsiteY20" fmla="*/ 248316 h 517751"/>
              <a:gd name="connsiteX21" fmla="*/ 238858 w 401922"/>
              <a:gd name="connsiteY21" fmla="*/ 248316 h 517751"/>
              <a:gd name="connsiteX22" fmla="*/ 238858 w 401922"/>
              <a:gd name="connsiteY22" fmla="*/ 212043 h 517751"/>
              <a:gd name="connsiteX23" fmla="*/ 202805 w 401922"/>
              <a:gd name="connsiteY23" fmla="*/ 176186 h 517751"/>
              <a:gd name="connsiteX24" fmla="*/ 202805 w 401922"/>
              <a:gd name="connsiteY24" fmla="*/ 162011 h 517751"/>
              <a:gd name="connsiteX25" fmla="*/ 253112 w 401922"/>
              <a:gd name="connsiteY25" fmla="*/ 212043 h 517751"/>
              <a:gd name="connsiteX26" fmla="*/ 253112 w 401922"/>
              <a:gd name="connsiteY26" fmla="*/ 248316 h 517751"/>
              <a:gd name="connsiteX27" fmla="*/ 259400 w 401922"/>
              <a:gd name="connsiteY27" fmla="*/ 248316 h 517751"/>
              <a:gd name="connsiteX28" fmla="*/ 278265 w 401922"/>
              <a:gd name="connsiteY28" fmla="*/ 267078 h 517751"/>
              <a:gd name="connsiteX29" fmla="*/ 278265 w 401922"/>
              <a:gd name="connsiteY29" fmla="*/ 313358 h 517751"/>
              <a:gd name="connsiteX30" fmla="*/ 217478 w 401922"/>
              <a:gd name="connsiteY30" fmla="*/ 373813 h 517751"/>
              <a:gd name="connsiteX31" fmla="*/ 188132 w 401922"/>
              <a:gd name="connsiteY31" fmla="*/ 373813 h 517751"/>
              <a:gd name="connsiteX32" fmla="*/ 127345 w 401922"/>
              <a:gd name="connsiteY32" fmla="*/ 313358 h 517751"/>
              <a:gd name="connsiteX33" fmla="*/ 127345 w 401922"/>
              <a:gd name="connsiteY33" fmla="*/ 267078 h 517751"/>
              <a:gd name="connsiteX34" fmla="*/ 146210 w 401922"/>
              <a:gd name="connsiteY34" fmla="*/ 248316 h 517751"/>
              <a:gd name="connsiteX35" fmla="*/ 152079 w 401922"/>
              <a:gd name="connsiteY35" fmla="*/ 248316 h 517751"/>
              <a:gd name="connsiteX36" fmla="*/ 152079 w 401922"/>
              <a:gd name="connsiteY36" fmla="*/ 212043 h 517751"/>
              <a:gd name="connsiteX37" fmla="*/ 202805 w 401922"/>
              <a:gd name="connsiteY37" fmla="*/ 162011 h 517751"/>
              <a:gd name="connsiteX38" fmla="*/ 199994 w 401922"/>
              <a:gd name="connsiteY38" fmla="*/ 73970 h 517751"/>
              <a:gd name="connsiteX39" fmla="*/ 55283 w 401922"/>
              <a:gd name="connsiteY39" fmla="*/ 129586 h 517751"/>
              <a:gd name="connsiteX40" fmla="*/ 55283 w 401922"/>
              <a:gd name="connsiteY40" fmla="*/ 274690 h 517751"/>
              <a:gd name="connsiteX41" fmla="*/ 202092 w 401922"/>
              <a:gd name="connsiteY41" fmla="*/ 466210 h 517751"/>
              <a:gd name="connsiteX42" fmla="*/ 348900 w 401922"/>
              <a:gd name="connsiteY42" fmla="*/ 274690 h 517751"/>
              <a:gd name="connsiteX43" fmla="*/ 348900 w 401922"/>
              <a:gd name="connsiteY43" fmla="*/ 129586 h 517751"/>
              <a:gd name="connsiteX44" fmla="*/ 199994 w 401922"/>
              <a:gd name="connsiteY44" fmla="*/ 73970 h 517751"/>
              <a:gd name="connsiteX45" fmla="*/ 195380 w 401922"/>
              <a:gd name="connsiteY45" fmla="*/ 58916 h 517751"/>
              <a:gd name="connsiteX46" fmla="*/ 204608 w 401922"/>
              <a:gd name="connsiteY46" fmla="*/ 59334 h 517751"/>
              <a:gd name="connsiteX47" fmla="*/ 356450 w 401922"/>
              <a:gd name="connsiteY47" fmla="*/ 115786 h 517751"/>
              <a:gd name="connsiteX48" fmla="*/ 363162 w 401922"/>
              <a:gd name="connsiteY48" fmla="*/ 122895 h 517751"/>
              <a:gd name="connsiteX49" fmla="*/ 363162 w 401922"/>
              <a:gd name="connsiteY49" fmla="*/ 274690 h 517751"/>
              <a:gd name="connsiteX50" fmla="*/ 203769 w 401922"/>
              <a:gd name="connsiteY50" fmla="*/ 480428 h 517751"/>
              <a:gd name="connsiteX51" fmla="*/ 202092 w 401922"/>
              <a:gd name="connsiteY51" fmla="*/ 480846 h 517751"/>
              <a:gd name="connsiteX52" fmla="*/ 199994 w 401922"/>
              <a:gd name="connsiteY52" fmla="*/ 480428 h 517751"/>
              <a:gd name="connsiteX53" fmla="*/ 40602 w 401922"/>
              <a:gd name="connsiteY53" fmla="*/ 275108 h 517751"/>
              <a:gd name="connsiteX54" fmla="*/ 40602 w 401922"/>
              <a:gd name="connsiteY54" fmla="*/ 122895 h 517751"/>
              <a:gd name="connsiteX55" fmla="*/ 47313 w 401922"/>
              <a:gd name="connsiteY55" fmla="*/ 115368 h 517751"/>
              <a:gd name="connsiteX56" fmla="*/ 195380 w 401922"/>
              <a:gd name="connsiteY56" fmla="*/ 58916 h 517751"/>
              <a:gd name="connsiteX57" fmla="*/ 202632 w 401922"/>
              <a:gd name="connsiteY57" fmla="*/ 14276 h 517751"/>
              <a:gd name="connsiteX58" fmla="*/ 194694 w 401922"/>
              <a:gd name="connsiteY58" fmla="*/ 18465 h 517751"/>
              <a:gd name="connsiteX59" fmla="*/ 27157 w 401922"/>
              <a:gd name="connsiteY59" fmla="*/ 89253 h 517751"/>
              <a:gd name="connsiteX60" fmla="*/ 13787 w 401922"/>
              <a:gd name="connsiteY60" fmla="*/ 107264 h 517751"/>
              <a:gd name="connsiteX61" fmla="*/ 13787 w 401922"/>
              <a:gd name="connsiteY61" fmla="*/ 274810 h 517751"/>
              <a:gd name="connsiteX62" fmla="*/ 200126 w 401922"/>
              <a:gd name="connsiteY62" fmla="*/ 503510 h 517751"/>
              <a:gd name="connsiteX63" fmla="*/ 200961 w 401922"/>
              <a:gd name="connsiteY63" fmla="*/ 503510 h 517751"/>
              <a:gd name="connsiteX64" fmla="*/ 387717 w 401922"/>
              <a:gd name="connsiteY64" fmla="*/ 274391 h 517751"/>
              <a:gd name="connsiteX65" fmla="*/ 387717 w 401922"/>
              <a:gd name="connsiteY65" fmla="*/ 107264 h 517751"/>
              <a:gd name="connsiteX66" fmla="*/ 373512 w 401922"/>
              <a:gd name="connsiteY66" fmla="*/ 89253 h 517751"/>
              <a:gd name="connsiteX67" fmla="*/ 207646 w 401922"/>
              <a:gd name="connsiteY67" fmla="*/ 17627 h 517751"/>
              <a:gd name="connsiteX68" fmla="*/ 202632 w 401922"/>
              <a:gd name="connsiteY68" fmla="*/ 14276 h 517751"/>
              <a:gd name="connsiteX69" fmla="*/ 203468 w 401922"/>
              <a:gd name="connsiteY69" fmla="*/ 35 h 517751"/>
              <a:gd name="connsiteX70" fmla="*/ 220180 w 401922"/>
              <a:gd name="connsiteY70" fmla="*/ 10087 h 517751"/>
              <a:gd name="connsiteX71" fmla="*/ 373512 w 401922"/>
              <a:gd name="connsiteY71" fmla="*/ 75011 h 517751"/>
              <a:gd name="connsiteX72" fmla="*/ 401922 w 401922"/>
              <a:gd name="connsiteY72" fmla="*/ 107264 h 517751"/>
              <a:gd name="connsiteX73" fmla="*/ 401922 w 401922"/>
              <a:gd name="connsiteY73" fmla="*/ 274810 h 517751"/>
              <a:gd name="connsiteX74" fmla="*/ 203886 w 401922"/>
              <a:gd name="connsiteY74" fmla="*/ 517333 h 517751"/>
              <a:gd name="connsiteX75" fmla="*/ 202215 w 401922"/>
              <a:gd name="connsiteY75" fmla="*/ 517751 h 517751"/>
              <a:gd name="connsiteX76" fmla="*/ 199708 w 401922"/>
              <a:gd name="connsiteY76" fmla="*/ 517751 h 517751"/>
              <a:gd name="connsiteX77" fmla="*/ 197619 w 401922"/>
              <a:gd name="connsiteY77" fmla="*/ 517333 h 517751"/>
              <a:gd name="connsiteX78" fmla="*/ 0 w 401922"/>
              <a:gd name="connsiteY78" fmla="*/ 275228 h 517751"/>
              <a:gd name="connsiteX79" fmla="*/ 0 w 401922"/>
              <a:gd name="connsiteY79" fmla="*/ 107264 h 517751"/>
              <a:gd name="connsiteX80" fmla="*/ 27157 w 401922"/>
              <a:gd name="connsiteY80" fmla="*/ 75011 h 517751"/>
              <a:gd name="connsiteX81" fmla="*/ 183413 w 401922"/>
              <a:gd name="connsiteY81" fmla="*/ 9250 h 517751"/>
              <a:gd name="connsiteX82" fmla="*/ 203468 w 401922"/>
              <a:gd name="connsiteY82" fmla="*/ 35 h 517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401922" h="517751">
                <a:moveTo>
                  <a:pt x="201170" y="294879"/>
                </a:moveTo>
                <a:cubicBezTo>
                  <a:pt x="205985" y="294879"/>
                  <a:pt x="209997" y="299031"/>
                  <a:pt x="209997" y="304014"/>
                </a:cubicBezTo>
                <a:cubicBezTo>
                  <a:pt x="209997" y="306920"/>
                  <a:pt x="208392" y="309412"/>
                  <a:pt x="206386" y="311073"/>
                </a:cubicBezTo>
                <a:lnTo>
                  <a:pt x="208392" y="321038"/>
                </a:lnTo>
                <a:cubicBezTo>
                  <a:pt x="209194" y="324359"/>
                  <a:pt x="206787" y="327681"/>
                  <a:pt x="203577" y="327681"/>
                </a:cubicBezTo>
                <a:lnTo>
                  <a:pt x="198362" y="327681"/>
                </a:lnTo>
                <a:cubicBezTo>
                  <a:pt x="195152" y="327681"/>
                  <a:pt x="192744" y="324359"/>
                  <a:pt x="193547" y="321038"/>
                </a:cubicBezTo>
                <a:lnTo>
                  <a:pt x="195152" y="311073"/>
                </a:lnTo>
                <a:cubicBezTo>
                  <a:pt x="193146" y="309412"/>
                  <a:pt x="191942" y="306920"/>
                  <a:pt x="191942" y="304014"/>
                </a:cubicBezTo>
                <a:cubicBezTo>
                  <a:pt x="191942" y="299031"/>
                  <a:pt x="195954" y="294879"/>
                  <a:pt x="201170" y="294879"/>
                </a:cubicBezTo>
                <a:close/>
                <a:moveTo>
                  <a:pt x="146210" y="262492"/>
                </a:moveTo>
                <a:cubicBezTo>
                  <a:pt x="143695" y="262492"/>
                  <a:pt x="141598" y="264576"/>
                  <a:pt x="141598" y="267078"/>
                </a:cubicBezTo>
                <a:lnTo>
                  <a:pt x="141598" y="313358"/>
                </a:lnTo>
                <a:cubicBezTo>
                  <a:pt x="141598" y="338791"/>
                  <a:pt x="162560" y="359221"/>
                  <a:pt x="188132" y="359221"/>
                </a:cubicBezTo>
                <a:lnTo>
                  <a:pt x="217478" y="359221"/>
                </a:lnTo>
                <a:cubicBezTo>
                  <a:pt x="242631" y="359221"/>
                  <a:pt x="263592" y="338791"/>
                  <a:pt x="263592" y="313358"/>
                </a:cubicBezTo>
                <a:lnTo>
                  <a:pt x="263592" y="267078"/>
                </a:lnTo>
                <a:cubicBezTo>
                  <a:pt x="263592" y="264576"/>
                  <a:pt x="261496" y="262492"/>
                  <a:pt x="259400" y="262492"/>
                </a:cubicBezTo>
                <a:close/>
                <a:moveTo>
                  <a:pt x="202805" y="176186"/>
                </a:moveTo>
                <a:cubicBezTo>
                  <a:pt x="182682" y="176186"/>
                  <a:pt x="166333" y="192030"/>
                  <a:pt x="166333" y="212043"/>
                </a:cubicBezTo>
                <a:lnTo>
                  <a:pt x="166333" y="248316"/>
                </a:lnTo>
                <a:lnTo>
                  <a:pt x="238858" y="248316"/>
                </a:lnTo>
                <a:lnTo>
                  <a:pt x="238858" y="212043"/>
                </a:lnTo>
                <a:cubicBezTo>
                  <a:pt x="238858" y="192030"/>
                  <a:pt x="222508" y="176186"/>
                  <a:pt x="202805" y="176186"/>
                </a:cubicBezTo>
                <a:close/>
                <a:moveTo>
                  <a:pt x="202805" y="162011"/>
                </a:moveTo>
                <a:cubicBezTo>
                  <a:pt x="230474" y="162011"/>
                  <a:pt x="253112" y="184525"/>
                  <a:pt x="253112" y="212043"/>
                </a:cubicBezTo>
                <a:lnTo>
                  <a:pt x="253112" y="248316"/>
                </a:lnTo>
                <a:lnTo>
                  <a:pt x="259400" y="248316"/>
                </a:lnTo>
                <a:cubicBezTo>
                  <a:pt x="269461" y="248316"/>
                  <a:pt x="278265" y="256655"/>
                  <a:pt x="278265" y="267078"/>
                </a:cubicBezTo>
                <a:lnTo>
                  <a:pt x="278265" y="313358"/>
                </a:lnTo>
                <a:cubicBezTo>
                  <a:pt x="278265" y="346296"/>
                  <a:pt x="251015" y="373813"/>
                  <a:pt x="217478" y="373813"/>
                </a:cubicBezTo>
                <a:lnTo>
                  <a:pt x="188132" y="373813"/>
                </a:lnTo>
                <a:cubicBezTo>
                  <a:pt x="154594" y="373813"/>
                  <a:pt x="127345" y="346296"/>
                  <a:pt x="127345" y="313358"/>
                </a:cubicBezTo>
                <a:lnTo>
                  <a:pt x="127345" y="267078"/>
                </a:lnTo>
                <a:cubicBezTo>
                  <a:pt x="127345" y="256655"/>
                  <a:pt x="135729" y="248316"/>
                  <a:pt x="146210" y="248316"/>
                </a:cubicBezTo>
                <a:lnTo>
                  <a:pt x="152079" y="248316"/>
                </a:lnTo>
                <a:lnTo>
                  <a:pt x="152079" y="212043"/>
                </a:lnTo>
                <a:cubicBezTo>
                  <a:pt x="152079" y="184525"/>
                  <a:pt x="174717" y="162011"/>
                  <a:pt x="202805" y="162011"/>
                </a:cubicBezTo>
                <a:close/>
                <a:moveTo>
                  <a:pt x="199994" y="73970"/>
                </a:moveTo>
                <a:cubicBezTo>
                  <a:pt x="159727" y="106169"/>
                  <a:pt x="114845" y="123313"/>
                  <a:pt x="55283" y="129586"/>
                </a:cubicBezTo>
                <a:lnTo>
                  <a:pt x="55283" y="274690"/>
                </a:lnTo>
                <a:cubicBezTo>
                  <a:pt x="59058" y="377977"/>
                  <a:pt x="104359" y="437357"/>
                  <a:pt x="202092" y="466210"/>
                </a:cubicBezTo>
                <a:cubicBezTo>
                  <a:pt x="299405" y="437357"/>
                  <a:pt x="344706" y="377977"/>
                  <a:pt x="348900" y="274690"/>
                </a:cubicBezTo>
                <a:lnTo>
                  <a:pt x="348900" y="129586"/>
                </a:lnTo>
                <a:cubicBezTo>
                  <a:pt x="285143" y="124150"/>
                  <a:pt x="237326" y="106587"/>
                  <a:pt x="199994" y="73970"/>
                </a:cubicBezTo>
                <a:close/>
                <a:moveTo>
                  <a:pt x="195380" y="58916"/>
                </a:moveTo>
                <a:cubicBezTo>
                  <a:pt x="197897" y="56825"/>
                  <a:pt x="202092" y="56825"/>
                  <a:pt x="204608" y="59334"/>
                </a:cubicBezTo>
                <a:cubicBezTo>
                  <a:pt x="241940" y="93205"/>
                  <a:pt x="290177" y="111187"/>
                  <a:pt x="356450" y="115786"/>
                </a:cubicBezTo>
                <a:cubicBezTo>
                  <a:pt x="360225" y="116205"/>
                  <a:pt x="363162" y="119132"/>
                  <a:pt x="363162" y="122895"/>
                </a:cubicBezTo>
                <a:lnTo>
                  <a:pt x="363162" y="274690"/>
                </a:lnTo>
                <a:cubicBezTo>
                  <a:pt x="358548" y="385086"/>
                  <a:pt x="308213" y="450320"/>
                  <a:pt x="203769" y="480428"/>
                </a:cubicBezTo>
                <a:cubicBezTo>
                  <a:pt x="203350" y="480846"/>
                  <a:pt x="202511" y="480846"/>
                  <a:pt x="202092" y="480846"/>
                </a:cubicBezTo>
                <a:cubicBezTo>
                  <a:pt x="201253" y="480846"/>
                  <a:pt x="200833" y="480846"/>
                  <a:pt x="199994" y="480428"/>
                </a:cubicBezTo>
                <a:cubicBezTo>
                  <a:pt x="95550" y="450320"/>
                  <a:pt x="44796" y="385086"/>
                  <a:pt x="40602" y="275108"/>
                </a:cubicBezTo>
                <a:lnTo>
                  <a:pt x="40602" y="122895"/>
                </a:lnTo>
                <a:cubicBezTo>
                  <a:pt x="40602" y="118714"/>
                  <a:pt x="43538" y="115786"/>
                  <a:pt x="47313" y="115368"/>
                </a:cubicBezTo>
                <a:cubicBezTo>
                  <a:pt x="109812" y="110768"/>
                  <a:pt x="155532" y="93205"/>
                  <a:pt x="195380" y="58916"/>
                </a:cubicBezTo>
                <a:close/>
                <a:moveTo>
                  <a:pt x="202632" y="14276"/>
                </a:moveTo>
                <a:cubicBezTo>
                  <a:pt x="199708" y="14276"/>
                  <a:pt x="196783" y="15533"/>
                  <a:pt x="194694" y="18465"/>
                </a:cubicBezTo>
                <a:cubicBezTo>
                  <a:pt x="152079" y="71242"/>
                  <a:pt x="109881" y="89253"/>
                  <a:pt x="27157" y="89253"/>
                </a:cubicBezTo>
                <a:cubicBezTo>
                  <a:pt x="19219" y="89253"/>
                  <a:pt x="13787" y="98887"/>
                  <a:pt x="13787" y="107264"/>
                </a:cubicBezTo>
                <a:lnTo>
                  <a:pt x="13787" y="274810"/>
                </a:lnTo>
                <a:cubicBezTo>
                  <a:pt x="18383" y="397956"/>
                  <a:pt x="79382" y="472514"/>
                  <a:pt x="200126" y="503510"/>
                </a:cubicBezTo>
                <a:lnTo>
                  <a:pt x="200961" y="503510"/>
                </a:lnTo>
                <a:cubicBezTo>
                  <a:pt x="322123" y="472514"/>
                  <a:pt x="383121" y="397956"/>
                  <a:pt x="387717" y="274391"/>
                </a:cubicBezTo>
                <a:lnTo>
                  <a:pt x="387717" y="107264"/>
                </a:lnTo>
                <a:cubicBezTo>
                  <a:pt x="387717" y="98468"/>
                  <a:pt x="381868" y="89253"/>
                  <a:pt x="373512" y="89253"/>
                </a:cubicBezTo>
                <a:cubicBezTo>
                  <a:pt x="286192" y="89253"/>
                  <a:pt x="238563" y="68310"/>
                  <a:pt x="207646" y="17627"/>
                </a:cubicBezTo>
                <a:cubicBezTo>
                  <a:pt x="206393" y="15533"/>
                  <a:pt x="204721" y="14276"/>
                  <a:pt x="202632" y="14276"/>
                </a:cubicBezTo>
                <a:close/>
                <a:moveTo>
                  <a:pt x="203468" y="35"/>
                </a:moveTo>
                <a:cubicBezTo>
                  <a:pt x="210153" y="454"/>
                  <a:pt x="216420" y="4223"/>
                  <a:pt x="220180" y="10087"/>
                </a:cubicBezTo>
                <a:cubicBezTo>
                  <a:pt x="247755" y="56581"/>
                  <a:pt x="291206" y="75011"/>
                  <a:pt x="373512" y="75011"/>
                </a:cubicBezTo>
                <a:cubicBezTo>
                  <a:pt x="390642" y="75011"/>
                  <a:pt x="401922" y="91766"/>
                  <a:pt x="401922" y="107264"/>
                </a:cubicBezTo>
                <a:lnTo>
                  <a:pt x="401922" y="274810"/>
                </a:lnTo>
                <a:cubicBezTo>
                  <a:pt x="397326" y="403820"/>
                  <a:pt x="330479" y="485499"/>
                  <a:pt x="203886" y="517333"/>
                </a:cubicBezTo>
                <a:cubicBezTo>
                  <a:pt x="203050" y="517751"/>
                  <a:pt x="202632" y="517751"/>
                  <a:pt x="202215" y="517751"/>
                </a:cubicBezTo>
                <a:lnTo>
                  <a:pt x="199708" y="517751"/>
                </a:lnTo>
                <a:cubicBezTo>
                  <a:pt x="198872" y="517751"/>
                  <a:pt x="198454" y="517751"/>
                  <a:pt x="197619" y="517333"/>
                </a:cubicBezTo>
                <a:cubicBezTo>
                  <a:pt x="70608" y="485499"/>
                  <a:pt x="4178" y="403820"/>
                  <a:pt x="0" y="275228"/>
                </a:cubicBezTo>
                <a:lnTo>
                  <a:pt x="0" y="107264"/>
                </a:lnTo>
                <a:cubicBezTo>
                  <a:pt x="0" y="91766"/>
                  <a:pt x="10863" y="75011"/>
                  <a:pt x="27157" y="75011"/>
                </a:cubicBezTo>
                <a:cubicBezTo>
                  <a:pt x="114477" y="75011"/>
                  <a:pt x="149154" y="51974"/>
                  <a:pt x="183413" y="9250"/>
                </a:cubicBezTo>
                <a:cubicBezTo>
                  <a:pt x="188845" y="2967"/>
                  <a:pt x="195948" y="-384"/>
                  <a:pt x="203468" y="3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136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217294B5-F070-9C69-97B2-2DAE9EA00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673" y="3574647"/>
            <a:ext cx="1118433" cy="1258220"/>
          </a:xfrm>
          <a:custGeom>
            <a:avLst/>
            <a:gdLst>
              <a:gd name="connsiteX0" fmla="*/ 379063 w 486818"/>
              <a:gd name="connsiteY0" fmla="*/ 471823 h 547663"/>
              <a:gd name="connsiteX1" fmla="*/ 348223 w 486818"/>
              <a:gd name="connsiteY1" fmla="*/ 502659 h 547663"/>
              <a:gd name="connsiteX2" fmla="*/ 379063 w 486818"/>
              <a:gd name="connsiteY2" fmla="*/ 533495 h 547663"/>
              <a:gd name="connsiteX3" fmla="*/ 409902 w 486818"/>
              <a:gd name="connsiteY3" fmla="*/ 502659 h 547663"/>
              <a:gd name="connsiteX4" fmla="*/ 379063 w 486818"/>
              <a:gd name="connsiteY4" fmla="*/ 471823 h 547663"/>
              <a:gd name="connsiteX5" fmla="*/ 242697 w 486818"/>
              <a:gd name="connsiteY5" fmla="*/ 471823 h 547663"/>
              <a:gd name="connsiteX6" fmla="*/ 211999 w 486818"/>
              <a:gd name="connsiteY6" fmla="*/ 502659 h 547663"/>
              <a:gd name="connsiteX7" fmla="*/ 242697 w 486818"/>
              <a:gd name="connsiteY7" fmla="*/ 533495 h 547663"/>
              <a:gd name="connsiteX8" fmla="*/ 272980 w 486818"/>
              <a:gd name="connsiteY8" fmla="*/ 502659 h 547663"/>
              <a:gd name="connsiteX9" fmla="*/ 242697 w 486818"/>
              <a:gd name="connsiteY9" fmla="*/ 471823 h 547663"/>
              <a:gd name="connsiteX10" fmla="*/ 105915 w 486818"/>
              <a:gd name="connsiteY10" fmla="*/ 471823 h 547663"/>
              <a:gd name="connsiteX11" fmla="*/ 75075 w 486818"/>
              <a:gd name="connsiteY11" fmla="*/ 502659 h 547663"/>
              <a:gd name="connsiteX12" fmla="*/ 105915 w 486818"/>
              <a:gd name="connsiteY12" fmla="*/ 533495 h 547663"/>
              <a:gd name="connsiteX13" fmla="*/ 136754 w 486818"/>
              <a:gd name="connsiteY13" fmla="*/ 502659 h 547663"/>
              <a:gd name="connsiteX14" fmla="*/ 105915 w 486818"/>
              <a:gd name="connsiteY14" fmla="*/ 471823 h 547663"/>
              <a:gd name="connsiteX15" fmla="*/ 379063 w 486818"/>
              <a:gd name="connsiteY15" fmla="*/ 457655 h 547663"/>
              <a:gd name="connsiteX16" fmla="*/ 424071 w 486818"/>
              <a:gd name="connsiteY16" fmla="*/ 502659 h 547663"/>
              <a:gd name="connsiteX17" fmla="*/ 379063 w 486818"/>
              <a:gd name="connsiteY17" fmla="*/ 547663 h 547663"/>
              <a:gd name="connsiteX18" fmla="*/ 334054 w 486818"/>
              <a:gd name="connsiteY18" fmla="*/ 502659 h 547663"/>
              <a:gd name="connsiteX19" fmla="*/ 379063 w 486818"/>
              <a:gd name="connsiteY19" fmla="*/ 457655 h 547663"/>
              <a:gd name="connsiteX20" fmla="*/ 242697 w 486818"/>
              <a:gd name="connsiteY20" fmla="*/ 457655 h 547663"/>
              <a:gd name="connsiteX21" fmla="*/ 287499 w 486818"/>
              <a:gd name="connsiteY21" fmla="*/ 502659 h 547663"/>
              <a:gd name="connsiteX22" fmla="*/ 242697 w 486818"/>
              <a:gd name="connsiteY22" fmla="*/ 547663 h 547663"/>
              <a:gd name="connsiteX23" fmla="*/ 197480 w 486818"/>
              <a:gd name="connsiteY23" fmla="*/ 502659 h 547663"/>
              <a:gd name="connsiteX24" fmla="*/ 242697 w 486818"/>
              <a:gd name="connsiteY24" fmla="*/ 457655 h 547663"/>
              <a:gd name="connsiteX25" fmla="*/ 105915 w 486818"/>
              <a:gd name="connsiteY25" fmla="*/ 457655 h 547663"/>
              <a:gd name="connsiteX26" fmla="*/ 150923 w 486818"/>
              <a:gd name="connsiteY26" fmla="*/ 502659 h 547663"/>
              <a:gd name="connsiteX27" fmla="*/ 105915 w 486818"/>
              <a:gd name="connsiteY27" fmla="*/ 547663 h 547663"/>
              <a:gd name="connsiteX28" fmla="*/ 60906 w 486818"/>
              <a:gd name="connsiteY28" fmla="*/ 502659 h 547663"/>
              <a:gd name="connsiteX29" fmla="*/ 105915 w 486818"/>
              <a:gd name="connsiteY29" fmla="*/ 457655 h 547663"/>
              <a:gd name="connsiteX30" fmla="*/ 379063 w 486818"/>
              <a:gd name="connsiteY30" fmla="*/ 348182 h 547663"/>
              <a:gd name="connsiteX31" fmla="*/ 348223 w 486818"/>
              <a:gd name="connsiteY31" fmla="*/ 379018 h 547663"/>
              <a:gd name="connsiteX32" fmla="*/ 379063 w 486818"/>
              <a:gd name="connsiteY32" fmla="*/ 409853 h 547663"/>
              <a:gd name="connsiteX33" fmla="*/ 409902 w 486818"/>
              <a:gd name="connsiteY33" fmla="*/ 379018 h 547663"/>
              <a:gd name="connsiteX34" fmla="*/ 379063 w 486818"/>
              <a:gd name="connsiteY34" fmla="*/ 348182 h 547663"/>
              <a:gd name="connsiteX35" fmla="*/ 242697 w 486818"/>
              <a:gd name="connsiteY35" fmla="*/ 348182 h 547663"/>
              <a:gd name="connsiteX36" fmla="*/ 211999 w 486818"/>
              <a:gd name="connsiteY36" fmla="*/ 379018 h 547663"/>
              <a:gd name="connsiteX37" fmla="*/ 242697 w 486818"/>
              <a:gd name="connsiteY37" fmla="*/ 409853 h 547663"/>
              <a:gd name="connsiteX38" fmla="*/ 272980 w 486818"/>
              <a:gd name="connsiteY38" fmla="*/ 379018 h 547663"/>
              <a:gd name="connsiteX39" fmla="*/ 242697 w 486818"/>
              <a:gd name="connsiteY39" fmla="*/ 348182 h 547663"/>
              <a:gd name="connsiteX40" fmla="*/ 105915 w 486818"/>
              <a:gd name="connsiteY40" fmla="*/ 348182 h 547663"/>
              <a:gd name="connsiteX41" fmla="*/ 75075 w 486818"/>
              <a:gd name="connsiteY41" fmla="*/ 379018 h 547663"/>
              <a:gd name="connsiteX42" fmla="*/ 105915 w 486818"/>
              <a:gd name="connsiteY42" fmla="*/ 409853 h 547663"/>
              <a:gd name="connsiteX43" fmla="*/ 136754 w 486818"/>
              <a:gd name="connsiteY43" fmla="*/ 379018 h 547663"/>
              <a:gd name="connsiteX44" fmla="*/ 105915 w 486818"/>
              <a:gd name="connsiteY44" fmla="*/ 348182 h 547663"/>
              <a:gd name="connsiteX45" fmla="*/ 379063 w 486818"/>
              <a:gd name="connsiteY45" fmla="*/ 334015 h 547663"/>
              <a:gd name="connsiteX46" fmla="*/ 424071 w 486818"/>
              <a:gd name="connsiteY46" fmla="*/ 379018 h 547663"/>
              <a:gd name="connsiteX47" fmla="*/ 379063 w 486818"/>
              <a:gd name="connsiteY47" fmla="*/ 424021 h 547663"/>
              <a:gd name="connsiteX48" fmla="*/ 334054 w 486818"/>
              <a:gd name="connsiteY48" fmla="*/ 379018 h 547663"/>
              <a:gd name="connsiteX49" fmla="*/ 379063 w 486818"/>
              <a:gd name="connsiteY49" fmla="*/ 334015 h 547663"/>
              <a:gd name="connsiteX50" fmla="*/ 242697 w 486818"/>
              <a:gd name="connsiteY50" fmla="*/ 334015 h 547663"/>
              <a:gd name="connsiteX51" fmla="*/ 287499 w 486818"/>
              <a:gd name="connsiteY51" fmla="*/ 379018 h 547663"/>
              <a:gd name="connsiteX52" fmla="*/ 242697 w 486818"/>
              <a:gd name="connsiteY52" fmla="*/ 424021 h 547663"/>
              <a:gd name="connsiteX53" fmla="*/ 197480 w 486818"/>
              <a:gd name="connsiteY53" fmla="*/ 379018 h 547663"/>
              <a:gd name="connsiteX54" fmla="*/ 242697 w 486818"/>
              <a:gd name="connsiteY54" fmla="*/ 334015 h 547663"/>
              <a:gd name="connsiteX55" fmla="*/ 105915 w 486818"/>
              <a:gd name="connsiteY55" fmla="*/ 334015 h 547663"/>
              <a:gd name="connsiteX56" fmla="*/ 150923 w 486818"/>
              <a:gd name="connsiteY56" fmla="*/ 379018 h 547663"/>
              <a:gd name="connsiteX57" fmla="*/ 105915 w 486818"/>
              <a:gd name="connsiteY57" fmla="*/ 424021 h 547663"/>
              <a:gd name="connsiteX58" fmla="*/ 60906 w 486818"/>
              <a:gd name="connsiteY58" fmla="*/ 379018 h 547663"/>
              <a:gd name="connsiteX59" fmla="*/ 105915 w 486818"/>
              <a:gd name="connsiteY59" fmla="*/ 334015 h 547663"/>
              <a:gd name="connsiteX60" fmla="*/ 379063 w 486818"/>
              <a:gd name="connsiteY60" fmla="*/ 226387 h 547663"/>
              <a:gd name="connsiteX61" fmla="*/ 348223 w 486818"/>
              <a:gd name="connsiteY61" fmla="*/ 257223 h 547663"/>
              <a:gd name="connsiteX62" fmla="*/ 379063 w 486818"/>
              <a:gd name="connsiteY62" fmla="*/ 288058 h 547663"/>
              <a:gd name="connsiteX63" fmla="*/ 409902 w 486818"/>
              <a:gd name="connsiteY63" fmla="*/ 257223 h 547663"/>
              <a:gd name="connsiteX64" fmla="*/ 379063 w 486818"/>
              <a:gd name="connsiteY64" fmla="*/ 226387 h 547663"/>
              <a:gd name="connsiteX65" fmla="*/ 242697 w 486818"/>
              <a:gd name="connsiteY65" fmla="*/ 226387 h 547663"/>
              <a:gd name="connsiteX66" fmla="*/ 211999 w 486818"/>
              <a:gd name="connsiteY66" fmla="*/ 257223 h 547663"/>
              <a:gd name="connsiteX67" fmla="*/ 242697 w 486818"/>
              <a:gd name="connsiteY67" fmla="*/ 288058 h 547663"/>
              <a:gd name="connsiteX68" fmla="*/ 272980 w 486818"/>
              <a:gd name="connsiteY68" fmla="*/ 257223 h 547663"/>
              <a:gd name="connsiteX69" fmla="*/ 242697 w 486818"/>
              <a:gd name="connsiteY69" fmla="*/ 226387 h 547663"/>
              <a:gd name="connsiteX70" fmla="*/ 105915 w 486818"/>
              <a:gd name="connsiteY70" fmla="*/ 226387 h 547663"/>
              <a:gd name="connsiteX71" fmla="*/ 75075 w 486818"/>
              <a:gd name="connsiteY71" fmla="*/ 257223 h 547663"/>
              <a:gd name="connsiteX72" fmla="*/ 105915 w 486818"/>
              <a:gd name="connsiteY72" fmla="*/ 288058 h 547663"/>
              <a:gd name="connsiteX73" fmla="*/ 136754 w 486818"/>
              <a:gd name="connsiteY73" fmla="*/ 257223 h 547663"/>
              <a:gd name="connsiteX74" fmla="*/ 105915 w 486818"/>
              <a:gd name="connsiteY74" fmla="*/ 226387 h 547663"/>
              <a:gd name="connsiteX75" fmla="*/ 379063 w 486818"/>
              <a:gd name="connsiteY75" fmla="*/ 212220 h 547663"/>
              <a:gd name="connsiteX76" fmla="*/ 424071 w 486818"/>
              <a:gd name="connsiteY76" fmla="*/ 257223 h 547663"/>
              <a:gd name="connsiteX77" fmla="*/ 379063 w 486818"/>
              <a:gd name="connsiteY77" fmla="*/ 302226 h 547663"/>
              <a:gd name="connsiteX78" fmla="*/ 334054 w 486818"/>
              <a:gd name="connsiteY78" fmla="*/ 257223 h 547663"/>
              <a:gd name="connsiteX79" fmla="*/ 379063 w 486818"/>
              <a:gd name="connsiteY79" fmla="*/ 212220 h 547663"/>
              <a:gd name="connsiteX80" fmla="*/ 242697 w 486818"/>
              <a:gd name="connsiteY80" fmla="*/ 212220 h 547663"/>
              <a:gd name="connsiteX81" fmla="*/ 287499 w 486818"/>
              <a:gd name="connsiteY81" fmla="*/ 257223 h 547663"/>
              <a:gd name="connsiteX82" fmla="*/ 242697 w 486818"/>
              <a:gd name="connsiteY82" fmla="*/ 302226 h 547663"/>
              <a:gd name="connsiteX83" fmla="*/ 197480 w 486818"/>
              <a:gd name="connsiteY83" fmla="*/ 257223 h 547663"/>
              <a:gd name="connsiteX84" fmla="*/ 242697 w 486818"/>
              <a:gd name="connsiteY84" fmla="*/ 212220 h 547663"/>
              <a:gd name="connsiteX85" fmla="*/ 105915 w 486818"/>
              <a:gd name="connsiteY85" fmla="*/ 212220 h 547663"/>
              <a:gd name="connsiteX86" fmla="*/ 150923 w 486818"/>
              <a:gd name="connsiteY86" fmla="*/ 257223 h 547663"/>
              <a:gd name="connsiteX87" fmla="*/ 105915 w 486818"/>
              <a:gd name="connsiteY87" fmla="*/ 302226 h 547663"/>
              <a:gd name="connsiteX88" fmla="*/ 60906 w 486818"/>
              <a:gd name="connsiteY88" fmla="*/ 257223 h 547663"/>
              <a:gd name="connsiteX89" fmla="*/ 105915 w 486818"/>
              <a:gd name="connsiteY89" fmla="*/ 212220 h 547663"/>
              <a:gd name="connsiteX90" fmla="*/ 378155 w 486818"/>
              <a:gd name="connsiteY90" fmla="*/ 99651 h 547663"/>
              <a:gd name="connsiteX91" fmla="*/ 424256 w 486818"/>
              <a:gd name="connsiteY91" fmla="*/ 99651 h 547663"/>
              <a:gd name="connsiteX92" fmla="*/ 431446 w 486818"/>
              <a:gd name="connsiteY92" fmla="*/ 106622 h 547663"/>
              <a:gd name="connsiteX93" fmla="*/ 424256 w 486818"/>
              <a:gd name="connsiteY93" fmla="*/ 114004 h 547663"/>
              <a:gd name="connsiteX94" fmla="*/ 378155 w 486818"/>
              <a:gd name="connsiteY94" fmla="*/ 114004 h 547663"/>
              <a:gd name="connsiteX95" fmla="*/ 370965 w 486818"/>
              <a:gd name="connsiteY95" fmla="*/ 106622 h 547663"/>
              <a:gd name="connsiteX96" fmla="*/ 378155 w 486818"/>
              <a:gd name="connsiteY96" fmla="*/ 99651 h 547663"/>
              <a:gd name="connsiteX97" fmla="*/ 298826 w 486818"/>
              <a:gd name="connsiteY97" fmla="*/ 47980 h 547663"/>
              <a:gd name="connsiteX98" fmla="*/ 304266 w 486818"/>
              <a:gd name="connsiteY98" fmla="*/ 47980 h 547663"/>
              <a:gd name="connsiteX99" fmla="*/ 308869 w 486818"/>
              <a:gd name="connsiteY99" fmla="*/ 52583 h 547663"/>
              <a:gd name="connsiteX100" fmla="*/ 308869 w 486818"/>
              <a:gd name="connsiteY100" fmla="*/ 66391 h 547663"/>
              <a:gd name="connsiteX101" fmla="*/ 318494 w 486818"/>
              <a:gd name="connsiteY101" fmla="*/ 56767 h 547663"/>
              <a:gd name="connsiteX102" fmla="*/ 325190 w 486818"/>
              <a:gd name="connsiteY102" fmla="*/ 56767 h 547663"/>
              <a:gd name="connsiteX103" fmla="*/ 328538 w 486818"/>
              <a:gd name="connsiteY103" fmla="*/ 60114 h 547663"/>
              <a:gd name="connsiteX104" fmla="*/ 328538 w 486818"/>
              <a:gd name="connsiteY104" fmla="*/ 66809 h 547663"/>
              <a:gd name="connsiteX105" fmla="*/ 318494 w 486818"/>
              <a:gd name="connsiteY105" fmla="*/ 76433 h 547663"/>
              <a:gd name="connsiteX106" fmla="*/ 332722 w 486818"/>
              <a:gd name="connsiteY106" fmla="*/ 76433 h 547663"/>
              <a:gd name="connsiteX107" fmla="*/ 337326 w 486818"/>
              <a:gd name="connsiteY107" fmla="*/ 81454 h 547663"/>
              <a:gd name="connsiteX108" fmla="*/ 337326 w 486818"/>
              <a:gd name="connsiteY108" fmla="*/ 86475 h 547663"/>
              <a:gd name="connsiteX109" fmla="*/ 332722 w 486818"/>
              <a:gd name="connsiteY109" fmla="*/ 90660 h 547663"/>
              <a:gd name="connsiteX110" fmla="*/ 318494 w 486818"/>
              <a:gd name="connsiteY110" fmla="*/ 90660 h 547663"/>
              <a:gd name="connsiteX111" fmla="*/ 328538 w 486818"/>
              <a:gd name="connsiteY111" fmla="*/ 100702 h 547663"/>
              <a:gd name="connsiteX112" fmla="*/ 328538 w 486818"/>
              <a:gd name="connsiteY112" fmla="*/ 107397 h 547663"/>
              <a:gd name="connsiteX113" fmla="*/ 325190 w 486818"/>
              <a:gd name="connsiteY113" fmla="*/ 110744 h 547663"/>
              <a:gd name="connsiteX114" fmla="*/ 318494 w 486818"/>
              <a:gd name="connsiteY114" fmla="*/ 110744 h 547663"/>
              <a:gd name="connsiteX115" fmla="*/ 308869 w 486818"/>
              <a:gd name="connsiteY115" fmla="*/ 100702 h 547663"/>
              <a:gd name="connsiteX116" fmla="*/ 308869 w 486818"/>
              <a:gd name="connsiteY116" fmla="*/ 114929 h 547663"/>
              <a:gd name="connsiteX117" fmla="*/ 304266 w 486818"/>
              <a:gd name="connsiteY117" fmla="*/ 119531 h 547663"/>
              <a:gd name="connsiteX118" fmla="*/ 298826 w 486818"/>
              <a:gd name="connsiteY118" fmla="*/ 119531 h 547663"/>
              <a:gd name="connsiteX119" fmla="*/ 294222 w 486818"/>
              <a:gd name="connsiteY119" fmla="*/ 114929 h 547663"/>
              <a:gd name="connsiteX120" fmla="*/ 294222 w 486818"/>
              <a:gd name="connsiteY120" fmla="*/ 101121 h 547663"/>
              <a:gd name="connsiteX121" fmla="*/ 284597 w 486818"/>
              <a:gd name="connsiteY121" fmla="*/ 110744 h 547663"/>
              <a:gd name="connsiteX122" fmla="*/ 277902 w 486818"/>
              <a:gd name="connsiteY122" fmla="*/ 110744 h 547663"/>
              <a:gd name="connsiteX123" fmla="*/ 274554 w 486818"/>
              <a:gd name="connsiteY123" fmla="*/ 107397 h 547663"/>
              <a:gd name="connsiteX124" fmla="*/ 274554 w 486818"/>
              <a:gd name="connsiteY124" fmla="*/ 100702 h 547663"/>
              <a:gd name="connsiteX125" fmla="*/ 284597 w 486818"/>
              <a:gd name="connsiteY125" fmla="*/ 90660 h 547663"/>
              <a:gd name="connsiteX126" fmla="*/ 270369 w 486818"/>
              <a:gd name="connsiteY126" fmla="*/ 90660 h 547663"/>
              <a:gd name="connsiteX127" fmla="*/ 265766 w 486818"/>
              <a:gd name="connsiteY127" fmla="*/ 86475 h 547663"/>
              <a:gd name="connsiteX128" fmla="*/ 265766 w 486818"/>
              <a:gd name="connsiteY128" fmla="*/ 81454 h 547663"/>
              <a:gd name="connsiteX129" fmla="*/ 270369 w 486818"/>
              <a:gd name="connsiteY129" fmla="*/ 76433 h 547663"/>
              <a:gd name="connsiteX130" fmla="*/ 284597 w 486818"/>
              <a:gd name="connsiteY130" fmla="*/ 76433 h 547663"/>
              <a:gd name="connsiteX131" fmla="*/ 274554 w 486818"/>
              <a:gd name="connsiteY131" fmla="*/ 66809 h 547663"/>
              <a:gd name="connsiteX132" fmla="*/ 274554 w 486818"/>
              <a:gd name="connsiteY132" fmla="*/ 60114 h 547663"/>
              <a:gd name="connsiteX133" fmla="*/ 277902 w 486818"/>
              <a:gd name="connsiteY133" fmla="*/ 56767 h 547663"/>
              <a:gd name="connsiteX134" fmla="*/ 284597 w 486818"/>
              <a:gd name="connsiteY134" fmla="*/ 56767 h 547663"/>
              <a:gd name="connsiteX135" fmla="*/ 294222 w 486818"/>
              <a:gd name="connsiteY135" fmla="*/ 66391 h 547663"/>
              <a:gd name="connsiteX136" fmla="*/ 294222 w 486818"/>
              <a:gd name="connsiteY136" fmla="*/ 52583 h 547663"/>
              <a:gd name="connsiteX137" fmla="*/ 298826 w 486818"/>
              <a:gd name="connsiteY137" fmla="*/ 47980 h 547663"/>
              <a:gd name="connsiteX138" fmla="*/ 191782 w 486818"/>
              <a:gd name="connsiteY138" fmla="*/ 47980 h 547663"/>
              <a:gd name="connsiteX139" fmla="*/ 196803 w 486818"/>
              <a:gd name="connsiteY139" fmla="*/ 47980 h 547663"/>
              <a:gd name="connsiteX140" fmla="*/ 201407 w 486818"/>
              <a:gd name="connsiteY140" fmla="*/ 52583 h 547663"/>
              <a:gd name="connsiteX141" fmla="*/ 201407 w 486818"/>
              <a:gd name="connsiteY141" fmla="*/ 66391 h 547663"/>
              <a:gd name="connsiteX142" fmla="*/ 211450 w 486818"/>
              <a:gd name="connsiteY142" fmla="*/ 56767 h 547663"/>
              <a:gd name="connsiteX143" fmla="*/ 217727 w 486818"/>
              <a:gd name="connsiteY143" fmla="*/ 56767 h 547663"/>
              <a:gd name="connsiteX144" fmla="*/ 221494 w 486818"/>
              <a:gd name="connsiteY144" fmla="*/ 60114 h 547663"/>
              <a:gd name="connsiteX145" fmla="*/ 221494 w 486818"/>
              <a:gd name="connsiteY145" fmla="*/ 66809 h 547663"/>
              <a:gd name="connsiteX146" fmla="*/ 211450 w 486818"/>
              <a:gd name="connsiteY146" fmla="*/ 76433 h 547663"/>
              <a:gd name="connsiteX147" fmla="*/ 225678 w 486818"/>
              <a:gd name="connsiteY147" fmla="*/ 76433 h 547663"/>
              <a:gd name="connsiteX148" fmla="*/ 230282 w 486818"/>
              <a:gd name="connsiteY148" fmla="*/ 81454 h 547663"/>
              <a:gd name="connsiteX149" fmla="*/ 230282 w 486818"/>
              <a:gd name="connsiteY149" fmla="*/ 86475 h 547663"/>
              <a:gd name="connsiteX150" fmla="*/ 225678 w 486818"/>
              <a:gd name="connsiteY150" fmla="*/ 90660 h 547663"/>
              <a:gd name="connsiteX151" fmla="*/ 211450 w 486818"/>
              <a:gd name="connsiteY151" fmla="*/ 90660 h 547663"/>
              <a:gd name="connsiteX152" fmla="*/ 221494 w 486818"/>
              <a:gd name="connsiteY152" fmla="*/ 100702 h 547663"/>
              <a:gd name="connsiteX153" fmla="*/ 221494 w 486818"/>
              <a:gd name="connsiteY153" fmla="*/ 107397 h 547663"/>
              <a:gd name="connsiteX154" fmla="*/ 217727 w 486818"/>
              <a:gd name="connsiteY154" fmla="*/ 110744 h 547663"/>
              <a:gd name="connsiteX155" fmla="*/ 211450 w 486818"/>
              <a:gd name="connsiteY155" fmla="*/ 110744 h 547663"/>
              <a:gd name="connsiteX156" fmla="*/ 201407 w 486818"/>
              <a:gd name="connsiteY156" fmla="*/ 100702 h 547663"/>
              <a:gd name="connsiteX157" fmla="*/ 201407 w 486818"/>
              <a:gd name="connsiteY157" fmla="*/ 114929 h 547663"/>
              <a:gd name="connsiteX158" fmla="*/ 196803 w 486818"/>
              <a:gd name="connsiteY158" fmla="*/ 119531 h 547663"/>
              <a:gd name="connsiteX159" fmla="*/ 191782 w 486818"/>
              <a:gd name="connsiteY159" fmla="*/ 119531 h 547663"/>
              <a:gd name="connsiteX160" fmla="*/ 187178 w 486818"/>
              <a:gd name="connsiteY160" fmla="*/ 114929 h 547663"/>
              <a:gd name="connsiteX161" fmla="*/ 187178 w 486818"/>
              <a:gd name="connsiteY161" fmla="*/ 101121 h 547663"/>
              <a:gd name="connsiteX162" fmla="*/ 177135 w 486818"/>
              <a:gd name="connsiteY162" fmla="*/ 110744 h 547663"/>
              <a:gd name="connsiteX163" fmla="*/ 170858 w 486818"/>
              <a:gd name="connsiteY163" fmla="*/ 110744 h 547663"/>
              <a:gd name="connsiteX164" fmla="*/ 167092 w 486818"/>
              <a:gd name="connsiteY164" fmla="*/ 107397 h 547663"/>
              <a:gd name="connsiteX165" fmla="*/ 167092 w 486818"/>
              <a:gd name="connsiteY165" fmla="*/ 100702 h 547663"/>
              <a:gd name="connsiteX166" fmla="*/ 177135 w 486818"/>
              <a:gd name="connsiteY166" fmla="*/ 90660 h 547663"/>
              <a:gd name="connsiteX167" fmla="*/ 163325 w 486818"/>
              <a:gd name="connsiteY167" fmla="*/ 90660 h 547663"/>
              <a:gd name="connsiteX168" fmla="*/ 158722 w 486818"/>
              <a:gd name="connsiteY168" fmla="*/ 86475 h 547663"/>
              <a:gd name="connsiteX169" fmla="*/ 158722 w 486818"/>
              <a:gd name="connsiteY169" fmla="*/ 81454 h 547663"/>
              <a:gd name="connsiteX170" fmla="*/ 163325 w 486818"/>
              <a:gd name="connsiteY170" fmla="*/ 76433 h 547663"/>
              <a:gd name="connsiteX171" fmla="*/ 177135 w 486818"/>
              <a:gd name="connsiteY171" fmla="*/ 76433 h 547663"/>
              <a:gd name="connsiteX172" fmla="*/ 167092 w 486818"/>
              <a:gd name="connsiteY172" fmla="*/ 66809 h 547663"/>
              <a:gd name="connsiteX173" fmla="*/ 167092 w 486818"/>
              <a:gd name="connsiteY173" fmla="*/ 60114 h 547663"/>
              <a:gd name="connsiteX174" fmla="*/ 170858 w 486818"/>
              <a:gd name="connsiteY174" fmla="*/ 56767 h 547663"/>
              <a:gd name="connsiteX175" fmla="*/ 177135 w 486818"/>
              <a:gd name="connsiteY175" fmla="*/ 56767 h 547663"/>
              <a:gd name="connsiteX176" fmla="*/ 187178 w 486818"/>
              <a:gd name="connsiteY176" fmla="*/ 66391 h 547663"/>
              <a:gd name="connsiteX177" fmla="*/ 187178 w 486818"/>
              <a:gd name="connsiteY177" fmla="*/ 52583 h 547663"/>
              <a:gd name="connsiteX178" fmla="*/ 191782 w 486818"/>
              <a:gd name="connsiteY178" fmla="*/ 47980 h 547663"/>
              <a:gd name="connsiteX179" fmla="*/ 86582 w 486818"/>
              <a:gd name="connsiteY179" fmla="*/ 47980 h 547663"/>
              <a:gd name="connsiteX180" fmla="*/ 91604 w 486818"/>
              <a:gd name="connsiteY180" fmla="*/ 47980 h 547663"/>
              <a:gd name="connsiteX181" fmla="*/ 96207 w 486818"/>
              <a:gd name="connsiteY181" fmla="*/ 52583 h 547663"/>
              <a:gd name="connsiteX182" fmla="*/ 96207 w 486818"/>
              <a:gd name="connsiteY182" fmla="*/ 66391 h 547663"/>
              <a:gd name="connsiteX183" fmla="*/ 106250 w 486818"/>
              <a:gd name="connsiteY183" fmla="*/ 56767 h 547663"/>
              <a:gd name="connsiteX184" fmla="*/ 112527 w 486818"/>
              <a:gd name="connsiteY184" fmla="*/ 56767 h 547663"/>
              <a:gd name="connsiteX185" fmla="*/ 116294 w 486818"/>
              <a:gd name="connsiteY185" fmla="*/ 60114 h 547663"/>
              <a:gd name="connsiteX186" fmla="*/ 116294 w 486818"/>
              <a:gd name="connsiteY186" fmla="*/ 66809 h 547663"/>
              <a:gd name="connsiteX187" fmla="*/ 106669 w 486818"/>
              <a:gd name="connsiteY187" fmla="*/ 76433 h 547663"/>
              <a:gd name="connsiteX188" fmla="*/ 120478 w 486818"/>
              <a:gd name="connsiteY188" fmla="*/ 76433 h 547663"/>
              <a:gd name="connsiteX189" fmla="*/ 125082 w 486818"/>
              <a:gd name="connsiteY189" fmla="*/ 81454 h 547663"/>
              <a:gd name="connsiteX190" fmla="*/ 125082 w 486818"/>
              <a:gd name="connsiteY190" fmla="*/ 86475 h 547663"/>
              <a:gd name="connsiteX191" fmla="*/ 120478 w 486818"/>
              <a:gd name="connsiteY191" fmla="*/ 90660 h 547663"/>
              <a:gd name="connsiteX192" fmla="*/ 106669 w 486818"/>
              <a:gd name="connsiteY192" fmla="*/ 90660 h 547663"/>
              <a:gd name="connsiteX193" fmla="*/ 116294 w 486818"/>
              <a:gd name="connsiteY193" fmla="*/ 100702 h 547663"/>
              <a:gd name="connsiteX194" fmla="*/ 116294 w 486818"/>
              <a:gd name="connsiteY194" fmla="*/ 107397 h 547663"/>
              <a:gd name="connsiteX195" fmla="*/ 112527 w 486818"/>
              <a:gd name="connsiteY195" fmla="*/ 110744 h 547663"/>
              <a:gd name="connsiteX196" fmla="*/ 106250 w 486818"/>
              <a:gd name="connsiteY196" fmla="*/ 110744 h 547663"/>
              <a:gd name="connsiteX197" fmla="*/ 96207 w 486818"/>
              <a:gd name="connsiteY197" fmla="*/ 100702 h 547663"/>
              <a:gd name="connsiteX198" fmla="*/ 96207 w 486818"/>
              <a:gd name="connsiteY198" fmla="*/ 114929 h 547663"/>
              <a:gd name="connsiteX199" fmla="*/ 91604 w 486818"/>
              <a:gd name="connsiteY199" fmla="*/ 119531 h 547663"/>
              <a:gd name="connsiteX200" fmla="*/ 86582 w 486818"/>
              <a:gd name="connsiteY200" fmla="*/ 119531 h 547663"/>
              <a:gd name="connsiteX201" fmla="*/ 81979 w 486818"/>
              <a:gd name="connsiteY201" fmla="*/ 114929 h 547663"/>
              <a:gd name="connsiteX202" fmla="*/ 81979 w 486818"/>
              <a:gd name="connsiteY202" fmla="*/ 101121 h 547663"/>
              <a:gd name="connsiteX203" fmla="*/ 72354 w 486818"/>
              <a:gd name="connsiteY203" fmla="*/ 110744 h 547663"/>
              <a:gd name="connsiteX204" fmla="*/ 65659 w 486818"/>
              <a:gd name="connsiteY204" fmla="*/ 110744 h 547663"/>
              <a:gd name="connsiteX205" fmla="*/ 62311 w 486818"/>
              <a:gd name="connsiteY205" fmla="*/ 107397 h 547663"/>
              <a:gd name="connsiteX206" fmla="*/ 62311 w 486818"/>
              <a:gd name="connsiteY206" fmla="*/ 100702 h 547663"/>
              <a:gd name="connsiteX207" fmla="*/ 71936 w 486818"/>
              <a:gd name="connsiteY207" fmla="*/ 90660 h 547663"/>
              <a:gd name="connsiteX208" fmla="*/ 58126 w 486818"/>
              <a:gd name="connsiteY208" fmla="*/ 90660 h 547663"/>
              <a:gd name="connsiteX209" fmla="*/ 53523 w 486818"/>
              <a:gd name="connsiteY209" fmla="*/ 86475 h 547663"/>
              <a:gd name="connsiteX210" fmla="*/ 53523 w 486818"/>
              <a:gd name="connsiteY210" fmla="*/ 81454 h 547663"/>
              <a:gd name="connsiteX211" fmla="*/ 58126 w 486818"/>
              <a:gd name="connsiteY211" fmla="*/ 76433 h 547663"/>
              <a:gd name="connsiteX212" fmla="*/ 71936 w 486818"/>
              <a:gd name="connsiteY212" fmla="*/ 76433 h 547663"/>
              <a:gd name="connsiteX213" fmla="*/ 62311 w 486818"/>
              <a:gd name="connsiteY213" fmla="*/ 66809 h 547663"/>
              <a:gd name="connsiteX214" fmla="*/ 62311 w 486818"/>
              <a:gd name="connsiteY214" fmla="*/ 60114 h 547663"/>
              <a:gd name="connsiteX215" fmla="*/ 65659 w 486818"/>
              <a:gd name="connsiteY215" fmla="*/ 56767 h 547663"/>
              <a:gd name="connsiteX216" fmla="*/ 72354 w 486818"/>
              <a:gd name="connsiteY216" fmla="*/ 56767 h 547663"/>
              <a:gd name="connsiteX217" fmla="*/ 81979 w 486818"/>
              <a:gd name="connsiteY217" fmla="*/ 66391 h 547663"/>
              <a:gd name="connsiteX218" fmla="*/ 81979 w 486818"/>
              <a:gd name="connsiteY218" fmla="*/ 52583 h 547663"/>
              <a:gd name="connsiteX219" fmla="*/ 86582 w 486818"/>
              <a:gd name="connsiteY219" fmla="*/ 47980 h 547663"/>
              <a:gd name="connsiteX220" fmla="*/ 36836 w 486818"/>
              <a:gd name="connsiteY220" fmla="*/ 14152 h 547663"/>
              <a:gd name="connsiteX221" fmla="*/ 14232 w 486818"/>
              <a:gd name="connsiteY221" fmla="*/ 37046 h 547663"/>
              <a:gd name="connsiteX222" fmla="*/ 14232 w 486818"/>
              <a:gd name="connsiteY222" fmla="*/ 129455 h 547663"/>
              <a:gd name="connsiteX223" fmla="*/ 36836 w 486818"/>
              <a:gd name="connsiteY223" fmla="*/ 151516 h 547663"/>
              <a:gd name="connsiteX224" fmla="*/ 449983 w 486818"/>
              <a:gd name="connsiteY224" fmla="*/ 151516 h 547663"/>
              <a:gd name="connsiteX225" fmla="*/ 472586 w 486818"/>
              <a:gd name="connsiteY225" fmla="*/ 129455 h 547663"/>
              <a:gd name="connsiteX226" fmla="*/ 472586 w 486818"/>
              <a:gd name="connsiteY226" fmla="*/ 37046 h 547663"/>
              <a:gd name="connsiteX227" fmla="*/ 449983 w 486818"/>
              <a:gd name="connsiteY227" fmla="*/ 14152 h 547663"/>
              <a:gd name="connsiteX228" fmla="*/ 36836 w 486818"/>
              <a:gd name="connsiteY228" fmla="*/ 0 h 547663"/>
              <a:gd name="connsiteX229" fmla="*/ 449983 w 486818"/>
              <a:gd name="connsiteY229" fmla="*/ 0 h 547663"/>
              <a:gd name="connsiteX230" fmla="*/ 486818 w 486818"/>
              <a:gd name="connsiteY230" fmla="*/ 37046 h 547663"/>
              <a:gd name="connsiteX231" fmla="*/ 486818 w 486818"/>
              <a:gd name="connsiteY231" fmla="*/ 129455 h 547663"/>
              <a:gd name="connsiteX232" fmla="*/ 449983 w 486818"/>
              <a:gd name="connsiteY232" fmla="*/ 165669 h 547663"/>
              <a:gd name="connsiteX233" fmla="*/ 36836 w 486818"/>
              <a:gd name="connsiteY233" fmla="*/ 165669 h 547663"/>
              <a:gd name="connsiteX234" fmla="*/ 0 w 486818"/>
              <a:gd name="connsiteY234" fmla="*/ 129455 h 547663"/>
              <a:gd name="connsiteX235" fmla="*/ 0 w 486818"/>
              <a:gd name="connsiteY235" fmla="*/ 37046 h 547663"/>
              <a:gd name="connsiteX236" fmla="*/ 36836 w 486818"/>
              <a:gd name="connsiteY236" fmla="*/ 0 h 547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486818" h="547663">
                <a:moveTo>
                  <a:pt x="379063" y="471823"/>
                </a:moveTo>
                <a:cubicBezTo>
                  <a:pt x="361976" y="471823"/>
                  <a:pt x="348223" y="485574"/>
                  <a:pt x="348223" y="502659"/>
                </a:cubicBezTo>
                <a:cubicBezTo>
                  <a:pt x="348223" y="519327"/>
                  <a:pt x="361976" y="533495"/>
                  <a:pt x="379063" y="533495"/>
                </a:cubicBezTo>
                <a:cubicBezTo>
                  <a:pt x="396149" y="533495"/>
                  <a:pt x="409902" y="519327"/>
                  <a:pt x="409902" y="502659"/>
                </a:cubicBezTo>
                <a:cubicBezTo>
                  <a:pt x="409902" y="485574"/>
                  <a:pt x="396149" y="471823"/>
                  <a:pt x="379063" y="471823"/>
                </a:cubicBezTo>
                <a:close/>
                <a:moveTo>
                  <a:pt x="242697" y="471823"/>
                </a:moveTo>
                <a:cubicBezTo>
                  <a:pt x="225689" y="471823"/>
                  <a:pt x="211999" y="485574"/>
                  <a:pt x="211999" y="502659"/>
                </a:cubicBezTo>
                <a:cubicBezTo>
                  <a:pt x="211999" y="519327"/>
                  <a:pt x="225689" y="533495"/>
                  <a:pt x="242697" y="533495"/>
                </a:cubicBezTo>
                <a:cubicBezTo>
                  <a:pt x="259290" y="533495"/>
                  <a:pt x="272980" y="519327"/>
                  <a:pt x="272980" y="502659"/>
                </a:cubicBezTo>
                <a:cubicBezTo>
                  <a:pt x="272980" y="485574"/>
                  <a:pt x="259290" y="471823"/>
                  <a:pt x="242697" y="471823"/>
                </a:cubicBezTo>
                <a:close/>
                <a:moveTo>
                  <a:pt x="105915" y="471823"/>
                </a:moveTo>
                <a:cubicBezTo>
                  <a:pt x="88828" y="471823"/>
                  <a:pt x="75075" y="485574"/>
                  <a:pt x="75075" y="502659"/>
                </a:cubicBezTo>
                <a:cubicBezTo>
                  <a:pt x="75075" y="519327"/>
                  <a:pt x="88828" y="533495"/>
                  <a:pt x="105915" y="533495"/>
                </a:cubicBezTo>
                <a:cubicBezTo>
                  <a:pt x="122585" y="533495"/>
                  <a:pt x="136754" y="519327"/>
                  <a:pt x="136754" y="502659"/>
                </a:cubicBezTo>
                <a:cubicBezTo>
                  <a:pt x="136754" y="485574"/>
                  <a:pt x="122585" y="471823"/>
                  <a:pt x="105915" y="471823"/>
                </a:cubicBezTo>
                <a:close/>
                <a:moveTo>
                  <a:pt x="379063" y="457655"/>
                </a:moveTo>
                <a:cubicBezTo>
                  <a:pt x="404067" y="457655"/>
                  <a:pt x="424071" y="477657"/>
                  <a:pt x="424071" y="502659"/>
                </a:cubicBezTo>
                <a:cubicBezTo>
                  <a:pt x="424071" y="527244"/>
                  <a:pt x="404067" y="547663"/>
                  <a:pt x="379063" y="547663"/>
                </a:cubicBezTo>
                <a:cubicBezTo>
                  <a:pt x="354475" y="547663"/>
                  <a:pt x="334054" y="527244"/>
                  <a:pt x="334054" y="502659"/>
                </a:cubicBezTo>
                <a:cubicBezTo>
                  <a:pt x="334054" y="477657"/>
                  <a:pt x="354475" y="457655"/>
                  <a:pt x="379063" y="457655"/>
                </a:cubicBezTo>
                <a:close/>
                <a:moveTo>
                  <a:pt x="242697" y="457655"/>
                </a:moveTo>
                <a:cubicBezTo>
                  <a:pt x="267172" y="457655"/>
                  <a:pt x="287499" y="477657"/>
                  <a:pt x="287499" y="502659"/>
                </a:cubicBezTo>
                <a:cubicBezTo>
                  <a:pt x="287499" y="527244"/>
                  <a:pt x="267172" y="547663"/>
                  <a:pt x="242697" y="547663"/>
                </a:cubicBezTo>
                <a:cubicBezTo>
                  <a:pt x="217807" y="547663"/>
                  <a:pt x="197480" y="527244"/>
                  <a:pt x="197480" y="502659"/>
                </a:cubicBezTo>
                <a:cubicBezTo>
                  <a:pt x="197480" y="477657"/>
                  <a:pt x="217807" y="457655"/>
                  <a:pt x="242697" y="457655"/>
                </a:cubicBezTo>
                <a:close/>
                <a:moveTo>
                  <a:pt x="105915" y="457655"/>
                </a:moveTo>
                <a:cubicBezTo>
                  <a:pt x="130503" y="457655"/>
                  <a:pt x="150923" y="477657"/>
                  <a:pt x="150923" y="502659"/>
                </a:cubicBezTo>
                <a:cubicBezTo>
                  <a:pt x="150923" y="527244"/>
                  <a:pt x="130503" y="547663"/>
                  <a:pt x="105915" y="547663"/>
                </a:cubicBezTo>
                <a:cubicBezTo>
                  <a:pt x="80910" y="547663"/>
                  <a:pt x="60906" y="527244"/>
                  <a:pt x="60906" y="502659"/>
                </a:cubicBezTo>
                <a:cubicBezTo>
                  <a:pt x="60906" y="477657"/>
                  <a:pt x="80910" y="457655"/>
                  <a:pt x="105915" y="457655"/>
                </a:cubicBezTo>
                <a:close/>
                <a:moveTo>
                  <a:pt x="379063" y="348182"/>
                </a:moveTo>
                <a:cubicBezTo>
                  <a:pt x="361976" y="348182"/>
                  <a:pt x="348223" y="362350"/>
                  <a:pt x="348223" y="379018"/>
                </a:cubicBezTo>
                <a:cubicBezTo>
                  <a:pt x="348223" y="396519"/>
                  <a:pt x="361976" y="409853"/>
                  <a:pt x="379063" y="409853"/>
                </a:cubicBezTo>
                <a:cubicBezTo>
                  <a:pt x="396149" y="409853"/>
                  <a:pt x="409902" y="396519"/>
                  <a:pt x="409902" y="379018"/>
                </a:cubicBezTo>
                <a:cubicBezTo>
                  <a:pt x="409902" y="362350"/>
                  <a:pt x="396149" y="348182"/>
                  <a:pt x="379063" y="348182"/>
                </a:cubicBezTo>
                <a:close/>
                <a:moveTo>
                  <a:pt x="242697" y="348182"/>
                </a:moveTo>
                <a:cubicBezTo>
                  <a:pt x="225689" y="348182"/>
                  <a:pt x="211999" y="362350"/>
                  <a:pt x="211999" y="379018"/>
                </a:cubicBezTo>
                <a:cubicBezTo>
                  <a:pt x="211999" y="396519"/>
                  <a:pt x="225689" y="409853"/>
                  <a:pt x="242697" y="409853"/>
                </a:cubicBezTo>
                <a:cubicBezTo>
                  <a:pt x="259290" y="409853"/>
                  <a:pt x="272980" y="396519"/>
                  <a:pt x="272980" y="379018"/>
                </a:cubicBezTo>
                <a:cubicBezTo>
                  <a:pt x="272980" y="362350"/>
                  <a:pt x="259290" y="348182"/>
                  <a:pt x="242697" y="348182"/>
                </a:cubicBezTo>
                <a:close/>
                <a:moveTo>
                  <a:pt x="105915" y="348182"/>
                </a:moveTo>
                <a:cubicBezTo>
                  <a:pt x="88828" y="348182"/>
                  <a:pt x="75075" y="362350"/>
                  <a:pt x="75075" y="379018"/>
                </a:cubicBezTo>
                <a:cubicBezTo>
                  <a:pt x="75075" y="396519"/>
                  <a:pt x="88828" y="409853"/>
                  <a:pt x="105915" y="409853"/>
                </a:cubicBezTo>
                <a:cubicBezTo>
                  <a:pt x="122585" y="409853"/>
                  <a:pt x="136754" y="396519"/>
                  <a:pt x="136754" y="379018"/>
                </a:cubicBezTo>
                <a:cubicBezTo>
                  <a:pt x="136754" y="362350"/>
                  <a:pt x="122585" y="348182"/>
                  <a:pt x="105915" y="348182"/>
                </a:cubicBezTo>
                <a:close/>
                <a:moveTo>
                  <a:pt x="379063" y="334015"/>
                </a:moveTo>
                <a:cubicBezTo>
                  <a:pt x="404067" y="334015"/>
                  <a:pt x="424071" y="354433"/>
                  <a:pt x="424071" y="379018"/>
                </a:cubicBezTo>
                <a:cubicBezTo>
                  <a:pt x="424071" y="404020"/>
                  <a:pt x="404067" y="424021"/>
                  <a:pt x="379063" y="424021"/>
                </a:cubicBezTo>
                <a:cubicBezTo>
                  <a:pt x="354475" y="424021"/>
                  <a:pt x="334054" y="404020"/>
                  <a:pt x="334054" y="379018"/>
                </a:cubicBezTo>
                <a:cubicBezTo>
                  <a:pt x="334054" y="354433"/>
                  <a:pt x="354475" y="334015"/>
                  <a:pt x="379063" y="334015"/>
                </a:cubicBezTo>
                <a:close/>
                <a:moveTo>
                  <a:pt x="242697" y="334015"/>
                </a:moveTo>
                <a:cubicBezTo>
                  <a:pt x="267172" y="334015"/>
                  <a:pt x="287499" y="354433"/>
                  <a:pt x="287499" y="379018"/>
                </a:cubicBezTo>
                <a:cubicBezTo>
                  <a:pt x="287499" y="404020"/>
                  <a:pt x="267172" y="424021"/>
                  <a:pt x="242697" y="424021"/>
                </a:cubicBezTo>
                <a:cubicBezTo>
                  <a:pt x="217807" y="424021"/>
                  <a:pt x="197480" y="404020"/>
                  <a:pt x="197480" y="379018"/>
                </a:cubicBezTo>
                <a:cubicBezTo>
                  <a:pt x="197480" y="354433"/>
                  <a:pt x="217807" y="334015"/>
                  <a:pt x="242697" y="334015"/>
                </a:cubicBezTo>
                <a:close/>
                <a:moveTo>
                  <a:pt x="105915" y="334015"/>
                </a:moveTo>
                <a:cubicBezTo>
                  <a:pt x="130503" y="334015"/>
                  <a:pt x="150923" y="354433"/>
                  <a:pt x="150923" y="379018"/>
                </a:cubicBezTo>
                <a:cubicBezTo>
                  <a:pt x="150923" y="404020"/>
                  <a:pt x="130503" y="424021"/>
                  <a:pt x="105915" y="424021"/>
                </a:cubicBezTo>
                <a:cubicBezTo>
                  <a:pt x="80910" y="424021"/>
                  <a:pt x="60906" y="404020"/>
                  <a:pt x="60906" y="379018"/>
                </a:cubicBezTo>
                <a:cubicBezTo>
                  <a:pt x="60906" y="354433"/>
                  <a:pt x="80910" y="334015"/>
                  <a:pt x="105915" y="334015"/>
                </a:cubicBezTo>
                <a:close/>
                <a:moveTo>
                  <a:pt x="379063" y="226387"/>
                </a:moveTo>
                <a:cubicBezTo>
                  <a:pt x="361976" y="226387"/>
                  <a:pt x="348223" y="240555"/>
                  <a:pt x="348223" y="257223"/>
                </a:cubicBezTo>
                <a:cubicBezTo>
                  <a:pt x="348223" y="274307"/>
                  <a:pt x="361976" y="288058"/>
                  <a:pt x="379063" y="288058"/>
                </a:cubicBezTo>
                <a:cubicBezTo>
                  <a:pt x="396149" y="288058"/>
                  <a:pt x="409902" y="274307"/>
                  <a:pt x="409902" y="257223"/>
                </a:cubicBezTo>
                <a:cubicBezTo>
                  <a:pt x="409902" y="240555"/>
                  <a:pt x="396149" y="226387"/>
                  <a:pt x="379063" y="226387"/>
                </a:cubicBezTo>
                <a:close/>
                <a:moveTo>
                  <a:pt x="242697" y="226387"/>
                </a:moveTo>
                <a:cubicBezTo>
                  <a:pt x="225689" y="226387"/>
                  <a:pt x="211999" y="240555"/>
                  <a:pt x="211999" y="257223"/>
                </a:cubicBezTo>
                <a:cubicBezTo>
                  <a:pt x="211999" y="274307"/>
                  <a:pt x="225689" y="288058"/>
                  <a:pt x="242697" y="288058"/>
                </a:cubicBezTo>
                <a:cubicBezTo>
                  <a:pt x="259290" y="288058"/>
                  <a:pt x="272980" y="274307"/>
                  <a:pt x="272980" y="257223"/>
                </a:cubicBezTo>
                <a:cubicBezTo>
                  <a:pt x="272980" y="240555"/>
                  <a:pt x="259290" y="226387"/>
                  <a:pt x="242697" y="226387"/>
                </a:cubicBezTo>
                <a:close/>
                <a:moveTo>
                  <a:pt x="105915" y="226387"/>
                </a:moveTo>
                <a:cubicBezTo>
                  <a:pt x="88828" y="226387"/>
                  <a:pt x="75075" y="240555"/>
                  <a:pt x="75075" y="257223"/>
                </a:cubicBezTo>
                <a:cubicBezTo>
                  <a:pt x="75075" y="274307"/>
                  <a:pt x="88828" y="288058"/>
                  <a:pt x="105915" y="288058"/>
                </a:cubicBezTo>
                <a:cubicBezTo>
                  <a:pt x="122585" y="288058"/>
                  <a:pt x="136754" y="274307"/>
                  <a:pt x="136754" y="257223"/>
                </a:cubicBezTo>
                <a:cubicBezTo>
                  <a:pt x="136754" y="240555"/>
                  <a:pt x="122585" y="226387"/>
                  <a:pt x="105915" y="226387"/>
                </a:cubicBezTo>
                <a:close/>
                <a:moveTo>
                  <a:pt x="379063" y="212220"/>
                </a:moveTo>
                <a:cubicBezTo>
                  <a:pt x="404067" y="212220"/>
                  <a:pt x="424071" y="232638"/>
                  <a:pt x="424071" y="257223"/>
                </a:cubicBezTo>
                <a:cubicBezTo>
                  <a:pt x="424071" y="282225"/>
                  <a:pt x="404067" y="302226"/>
                  <a:pt x="379063" y="302226"/>
                </a:cubicBezTo>
                <a:cubicBezTo>
                  <a:pt x="354475" y="302226"/>
                  <a:pt x="334054" y="282225"/>
                  <a:pt x="334054" y="257223"/>
                </a:cubicBezTo>
                <a:cubicBezTo>
                  <a:pt x="334054" y="232638"/>
                  <a:pt x="354475" y="212220"/>
                  <a:pt x="379063" y="212220"/>
                </a:cubicBezTo>
                <a:close/>
                <a:moveTo>
                  <a:pt x="242697" y="212220"/>
                </a:moveTo>
                <a:cubicBezTo>
                  <a:pt x="267172" y="212220"/>
                  <a:pt x="287499" y="232638"/>
                  <a:pt x="287499" y="257223"/>
                </a:cubicBezTo>
                <a:cubicBezTo>
                  <a:pt x="287499" y="282225"/>
                  <a:pt x="267172" y="302226"/>
                  <a:pt x="242697" y="302226"/>
                </a:cubicBezTo>
                <a:cubicBezTo>
                  <a:pt x="217807" y="302226"/>
                  <a:pt x="197480" y="282225"/>
                  <a:pt x="197480" y="257223"/>
                </a:cubicBezTo>
                <a:cubicBezTo>
                  <a:pt x="197480" y="232638"/>
                  <a:pt x="217807" y="212220"/>
                  <a:pt x="242697" y="212220"/>
                </a:cubicBezTo>
                <a:close/>
                <a:moveTo>
                  <a:pt x="105915" y="212220"/>
                </a:moveTo>
                <a:cubicBezTo>
                  <a:pt x="130503" y="212220"/>
                  <a:pt x="150923" y="232638"/>
                  <a:pt x="150923" y="257223"/>
                </a:cubicBezTo>
                <a:cubicBezTo>
                  <a:pt x="150923" y="282225"/>
                  <a:pt x="130503" y="302226"/>
                  <a:pt x="105915" y="302226"/>
                </a:cubicBezTo>
                <a:cubicBezTo>
                  <a:pt x="80910" y="302226"/>
                  <a:pt x="60906" y="282225"/>
                  <a:pt x="60906" y="257223"/>
                </a:cubicBezTo>
                <a:cubicBezTo>
                  <a:pt x="60906" y="232638"/>
                  <a:pt x="80910" y="212220"/>
                  <a:pt x="105915" y="212220"/>
                </a:cubicBezTo>
                <a:close/>
                <a:moveTo>
                  <a:pt x="378155" y="99651"/>
                </a:moveTo>
                <a:lnTo>
                  <a:pt x="424256" y="99651"/>
                </a:lnTo>
                <a:cubicBezTo>
                  <a:pt x="428485" y="99651"/>
                  <a:pt x="431446" y="102932"/>
                  <a:pt x="431446" y="106622"/>
                </a:cubicBezTo>
                <a:cubicBezTo>
                  <a:pt x="431446" y="110723"/>
                  <a:pt x="428485" y="114004"/>
                  <a:pt x="424256" y="114004"/>
                </a:cubicBezTo>
                <a:lnTo>
                  <a:pt x="378155" y="114004"/>
                </a:lnTo>
                <a:cubicBezTo>
                  <a:pt x="373926" y="114004"/>
                  <a:pt x="370965" y="110723"/>
                  <a:pt x="370965" y="106622"/>
                </a:cubicBezTo>
                <a:cubicBezTo>
                  <a:pt x="370965" y="102932"/>
                  <a:pt x="373926" y="99651"/>
                  <a:pt x="378155" y="99651"/>
                </a:cubicBezTo>
                <a:close/>
                <a:moveTo>
                  <a:pt x="298826" y="47980"/>
                </a:moveTo>
                <a:lnTo>
                  <a:pt x="304266" y="47980"/>
                </a:lnTo>
                <a:cubicBezTo>
                  <a:pt x="306358" y="47980"/>
                  <a:pt x="308869" y="50072"/>
                  <a:pt x="308869" y="52583"/>
                </a:cubicBezTo>
                <a:lnTo>
                  <a:pt x="308869" y="66391"/>
                </a:lnTo>
                <a:lnTo>
                  <a:pt x="318494" y="56767"/>
                </a:lnTo>
                <a:cubicBezTo>
                  <a:pt x="320168" y="55093"/>
                  <a:pt x="323097" y="55093"/>
                  <a:pt x="325190" y="56767"/>
                </a:cubicBezTo>
                <a:lnTo>
                  <a:pt x="328538" y="60114"/>
                </a:lnTo>
                <a:cubicBezTo>
                  <a:pt x="330211" y="62207"/>
                  <a:pt x="330211" y="65136"/>
                  <a:pt x="328538" y="66809"/>
                </a:cubicBezTo>
                <a:lnTo>
                  <a:pt x="318494" y="76433"/>
                </a:lnTo>
                <a:lnTo>
                  <a:pt x="332722" y="76433"/>
                </a:lnTo>
                <a:cubicBezTo>
                  <a:pt x="335233" y="76433"/>
                  <a:pt x="337326" y="78525"/>
                  <a:pt x="337326" y="81454"/>
                </a:cubicBezTo>
                <a:lnTo>
                  <a:pt x="337326" y="86475"/>
                </a:lnTo>
                <a:cubicBezTo>
                  <a:pt x="337326" y="88986"/>
                  <a:pt x="335233" y="90660"/>
                  <a:pt x="332722" y="90660"/>
                </a:cubicBezTo>
                <a:lnTo>
                  <a:pt x="318494" y="90660"/>
                </a:lnTo>
                <a:lnTo>
                  <a:pt x="328538" y="100702"/>
                </a:lnTo>
                <a:cubicBezTo>
                  <a:pt x="330211" y="102376"/>
                  <a:pt x="330211" y="105305"/>
                  <a:pt x="328538" y="107397"/>
                </a:cubicBezTo>
                <a:lnTo>
                  <a:pt x="325190" y="110744"/>
                </a:lnTo>
                <a:cubicBezTo>
                  <a:pt x="323097" y="112837"/>
                  <a:pt x="320168" y="112837"/>
                  <a:pt x="318494" y="110744"/>
                </a:cubicBezTo>
                <a:lnTo>
                  <a:pt x="308869" y="100702"/>
                </a:lnTo>
                <a:lnTo>
                  <a:pt x="308869" y="114929"/>
                </a:lnTo>
                <a:cubicBezTo>
                  <a:pt x="308869" y="117439"/>
                  <a:pt x="306358" y="119531"/>
                  <a:pt x="304266" y="119531"/>
                </a:cubicBezTo>
                <a:lnTo>
                  <a:pt x="298826" y="119531"/>
                </a:lnTo>
                <a:cubicBezTo>
                  <a:pt x="296315" y="119531"/>
                  <a:pt x="294222" y="117439"/>
                  <a:pt x="294222" y="114929"/>
                </a:cubicBezTo>
                <a:lnTo>
                  <a:pt x="294222" y="101121"/>
                </a:lnTo>
                <a:lnTo>
                  <a:pt x="284597" y="110744"/>
                </a:lnTo>
                <a:cubicBezTo>
                  <a:pt x="282924" y="112837"/>
                  <a:pt x="279994" y="112837"/>
                  <a:pt x="277902" y="110744"/>
                </a:cubicBezTo>
                <a:lnTo>
                  <a:pt x="274554" y="107397"/>
                </a:lnTo>
                <a:cubicBezTo>
                  <a:pt x="272462" y="105305"/>
                  <a:pt x="272462" y="102376"/>
                  <a:pt x="274554" y="100702"/>
                </a:cubicBezTo>
                <a:lnTo>
                  <a:pt x="284597" y="90660"/>
                </a:lnTo>
                <a:lnTo>
                  <a:pt x="270369" y="90660"/>
                </a:lnTo>
                <a:cubicBezTo>
                  <a:pt x="267858" y="90660"/>
                  <a:pt x="265766" y="88986"/>
                  <a:pt x="265766" y="86475"/>
                </a:cubicBezTo>
                <a:lnTo>
                  <a:pt x="265766" y="81454"/>
                </a:lnTo>
                <a:cubicBezTo>
                  <a:pt x="265766" y="78525"/>
                  <a:pt x="267858" y="76433"/>
                  <a:pt x="270369" y="76433"/>
                </a:cubicBezTo>
                <a:lnTo>
                  <a:pt x="284597" y="76433"/>
                </a:lnTo>
                <a:lnTo>
                  <a:pt x="274554" y="66809"/>
                </a:lnTo>
                <a:cubicBezTo>
                  <a:pt x="272462" y="65136"/>
                  <a:pt x="272462" y="62207"/>
                  <a:pt x="274554" y="60114"/>
                </a:cubicBezTo>
                <a:lnTo>
                  <a:pt x="277902" y="56767"/>
                </a:lnTo>
                <a:cubicBezTo>
                  <a:pt x="279994" y="55093"/>
                  <a:pt x="282924" y="55093"/>
                  <a:pt x="284597" y="56767"/>
                </a:cubicBezTo>
                <a:lnTo>
                  <a:pt x="294222" y="66391"/>
                </a:lnTo>
                <a:lnTo>
                  <a:pt x="294222" y="52583"/>
                </a:lnTo>
                <a:cubicBezTo>
                  <a:pt x="294222" y="50072"/>
                  <a:pt x="296315" y="47980"/>
                  <a:pt x="298826" y="47980"/>
                </a:cubicBezTo>
                <a:close/>
                <a:moveTo>
                  <a:pt x="191782" y="47980"/>
                </a:moveTo>
                <a:lnTo>
                  <a:pt x="196803" y="47980"/>
                </a:lnTo>
                <a:cubicBezTo>
                  <a:pt x="199314" y="47980"/>
                  <a:pt x="201407" y="50072"/>
                  <a:pt x="201407" y="52583"/>
                </a:cubicBezTo>
                <a:lnTo>
                  <a:pt x="201407" y="66391"/>
                </a:lnTo>
                <a:lnTo>
                  <a:pt x="211450" y="56767"/>
                </a:lnTo>
                <a:cubicBezTo>
                  <a:pt x="213124" y="55093"/>
                  <a:pt x="215635" y="55093"/>
                  <a:pt x="217727" y="56767"/>
                </a:cubicBezTo>
                <a:lnTo>
                  <a:pt x="221494" y="60114"/>
                </a:lnTo>
                <a:cubicBezTo>
                  <a:pt x="223167" y="62207"/>
                  <a:pt x="223167" y="65136"/>
                  <a:pt x="221494" y="66809"/>
                </a:cubicBezTo>
                <a:lnTo>
                  <a:pt x="211450" y="76433"/>
                </a:lnTo>
                <a:lnTo>
                  <a:pt x="225678" y="76433"/>
                </a:lnTo>
                <a:cubicBezTo>
                  <a:pt x="227771" y="76433"/>
                  <a:pt x="230282" y="78525"/>
                  <a:pt x="230282" y="81454"/>
                </a:cubicBezTo>
                <a:lnTo>
                  <a:pt x="230282" y="86475"/>
                </a:lnTo>
                <a:cubicBezTo>
                  <a:pt x="230282" y="88986"/>
                  <a:pt x="227771" y="90660"/>
                  <a:pt x="225678" y="90660"/>
                </a:cubicBezTo>
                <a:lnTo>
                  <a:pt x="211450" y="90660"/>
                </a:lnTo>
                <a:lnTo>
                  <a:pt x="221494" y="100702"/>
                </a:lnTo>
                <a:cubicBezTo>
                  <a:pt x="223167" y="102376"/>
                  <a:pt x="223167" y="105305"/>
                  <a:pt x="221494" y="107397"/>
                </a:cubicBezTo>
                <a:lnTo>
                  <a:pt x="217727" y="110744"/>
                </a:lnTo>
                <a:cubicBezTo>
                  <a:pt x="215635" y="112837"/>
                  <a:pt x="213124" y="112837"/>
                  <a:pt x="211450" y="110744"/>
                </a:cubicBezTo>
                <a:lnTo>
                  <a:pt x="201407" y="100702"/>
                </a:lnTo>
                <a:lnTo>
                  <a:pt x="201407" y="114929"/>
                </a:lnTo>
                <a:cubicBezTo>
                  <a:pt x="201407" y="117439"/>
                  <a:pt x="199314" y="119531"/>
                  <a:pt x="196803" y="119531"/>
                </a:cubicBezTo>
                <a:lnTo>
                  <a:pt x="191782" y="119531"/>
                </a:lnTo>
                <a:cubicBezTo>
                  <a:pt x="189271" y="119531"/>
                  <a:pt x="187178" y="117439"/>
                  <a:pt x="187178" y="114929"/>
                </a:cubicBezTo>
                <a:lnTo>
                  <a:pt x="187178" y="101121"/>
                </a:lnTo>
                <a:lnTo>
                  <a:pt x="177135" y="110744"/>
                </a:lnTo>
                <a:cubicBezTo>
                  <a:pt x="175461" y="112837"/>
                  <a:pt x="172532" y="112837"/>
                  <a:pt x="170858" y="110744"/>
                </a:cubicBezTo>
                <a:lnTo>
                  <a:pt x="167092" y="107397"/>
                </a:lnTo>
                <a:cubicBezTo>
                  <a:pt x="165418" y="105305"/>
                  <a:pt x="165418" y="102376"/>
                  <a:pt x="167092" y="100702"/>
                </a:cubicBezTo>
                <a:lnTo>
                  <a:pt x="177135" y="90660"/>
                </a:lnTo>
                <a:lnTo>
                  <a:pt x="163325" y="90660"/>
                </a:lnTo>
                <a:cubicBezTo>
                  <a:pt x="160396" y="90660"/>
                  <a:pt x="158722" y="88986"/>
                  <a:pt x="158722" y="86475"/>
                </a:cubicBezTo>
                <a:lnTo>
                  <a:pt x="158722" y="81454"/>
                </a:lnTo>
                <a:cubicBezTo>
                  <a:pt x="158722" y="78525"/>
                  <a:pt x="160396" y="76433"/>
                  <a:pt x="163325" y="76433"/>
                </a:cubicBezTo>
                <a:lnTo>
                  <a:pt x="177135" y="76433"/>
                </a:lnTo>
                <a:lnTo>
                  <a:pt x="167092" y="66809"/>
                </a:lnTo>
                <a:cubicBezTo>
                  <a:pt x="165418" y="65136"/>
                  <a:pt x="165418" y="62207"/>
                  <a:pt x="167092" y="60114"/>
                </a:cubicBezTo>
                <a:lnTo>
                  <a:pt x="170858" y="56767"/>
                </a:lnTo>
                <a:cubicBezTo>
                  <a:pt x="172532" y="55093"/>
                  <a:pt x="175461" y="55093"/>
                  <a:pt x="177135" y="56767"/>
                </a:cubicBezTo>
                <a:lnTo>
                  <a:pt x="187178" y="66391"/>
                </a:lnTo>
                <a:lnTo>
                  <a:pt x="187178" y="52583"/>
                </a:lnTo>
                <a:cubicBezTo>
                  <a:pt x="187178" y="50072"/>
                  <a:pt x="189271" y="47980"/>
                  <a:pt x="191782" y="47980"/>
                </a:cubicBezTo>
                <a:close/>
                <a:moveTo>
                  <a:pt x="86582" y="47980"/>
                </a:moveTo>
                <a:lnTo>
                  <a:pt x="91604" y="47980"/>
                </a:lnTo>
                <a:cubicBezTo>
                  <a:pt x="94533" y="47980"/>
                  <a:pt x="96207" y="50072"/>
                  <a:pt x="96207" y="52583"/>
                </a:cubicBezTo>
                <a:lnTo>
                  <a:pt x="96207" y="66391"/>
                </a:lnTo>
                <a:lnTo>
                  <a:pt x="106250" y="56767"/>
                </a:lnTo>
                <a:cubicBezTo>
                  <a:pt x="107924" y="55093"/>
                  <a:pt x="110854" y="55093"/>
                  <a:pt x="112527" y="56767"/>
                </a:cubicBezTo>
                <a:lnTo>
                  <a:pt x="116294" y="60114"/>
                </a:lnTo>
                <a:cubicBezTo>
                  <a:pt x="117968" y="62207"/>
                  <a:pt x="117968" y="65136"/>
                  <a:pt x="116294" y="66809"/>
                </a:cubicBezTo>
                <a:lnTo>
                  <a:pt x="106669" y="76433"/>
                </a:lnTo>
                <a:lnTo>
                  <a:pt x="120478" y="76433"/>
                </a:lnTo>
                <a:cubicBezTo>
                  <a:pt x="122989" y="76433"/>
                  <a:pt x="125082" y="78525"/>
                  <a:pt x="125082" y="81454"/>
                </a:cubicBezTo>
                <a:lnTo>
                  <a:pt x="125082" y="86475"/>
                </a:lnTo>
                <a:cubicBezTo>
                  <a:pt x="125082" y="88986"/>
                  <a:pt x="122989" y="90660"/>
                  <a:pt x="120478" y="90660"/>
                </a:cubicBezTo>
                <a:lnTo>
                  <a:pt x="106669" y="90660"/>
                </a:lnTo>
                <a:lnTo>
                  <a:pt x="116294" y="100702"/>
                </a:lnTo>
                <a:cubicBezTo>
                  <a:pt x="117968" y="102376"/>
                  <a:pt x="117968" y="105305"/>
                  <a:pt x="116294" y="107397"/>
                </a:cubicBezTo>
                <a:lnTo>
                  <a:pt x="112527" y="110744"/>
                </a:lnTo>
                <a:cubicBezTo>
                  <a:pt x="110854" y="112837"/>
                  <a:pt x="107924" y="112837"/>
                  <a:pt x="106250" y="110744"/>
                </a:cubicBezTo>
                <a:lnTo>
                  <a:pt x="96207" y="100702"/>
                </a:lnTo>
                <a:lnTo>
                  <a:pt x="96207" y="114929"/>
                </a:lnTo>
                <a:cubicBezTo>
                  <a:pt x="96207" y="117439"/>
                  <a:pt x="94533" y="119531"/>
                  <a:pt x="91604" y="119531"/>
                </a:cubicBezTo>
                <a:lnTo>
                  <a:pt x="86582" y="119531"/>
                </a:lnTo>
                <a:cubicBezTo>
                  <a:pt x="84071" y="119531"/>
                  <a:pt x="81979" y="117439"/>
                  <a:pt x="81979" y="114929"/>
                </a:cubicBezTo>
                <a:lnTo>
                  <a:pt x="81979" y="101121"/>
                </a:lnTo>
                <a:lnTo>
                  <a:pt x="72354" y="110744"/>
                </a:lnTo>
                <a:cubicBezTo>
                  <a:pt x="70262" y="112837"/>
                  <a:pt x="67751" y="112837"/>
                  <a:pt x="65659" y="110744"/>
                </a:cubicBezTo>
                <a:lnTo>
                  <a:pt x="62311" y="107397"/>
                </a:lnTo>
                <a:cubicBezTo>
                  <a:pt x="60219" y="105305"/>
                  <a:pt x="60219" y="102376"/>
                  <a:pt x="62311" y="100702"/>
                </a:cubicBezTo>
                <a:lnTo>
                  <a:pt x="71936" y="90660"/>
                </a:lnTo>
                <a:lnTo>
                  <a:pt x="58126" y="90660"/>
                </a:lnTo>
                <a:cubicBezTo>
                  <a:pt x="55615" y="90660"/>
                  <a:pt x="53523" y="88986"/>
                  <a:pt x="53523" y="86475"/>
                </a:cubicBezTo>
                <a:lnTo>
                  <a:pt x="53523" y="81454"/>
                </a:lnTo>
                <a:cubicBezTo>
                  <a:pt x="53523" y="78525"/>
                  <a:pt x="55615" y="76433"/>
                  <a:pt x="58126" y="76433"/>
                </a:cubicBezTo>
                <a:lnTo>
                  <a:pt x="71936" y="76433"/>
                </a:lnTo>
                <a:lnTo>
                  <a:pt x="62311" y="66809"/>
                </a:lnTo>
                <a:cubicBezTo>
                  <a:pt x="60219" y="65136"/>
                  <a:pt x="60219" y="62207"/>
                  <a:pt x="62311" y="60114"/>
                </a:cubicBezTo>
                <a:lnTo>
                  <a:pt x="65659" y="56767"/>
                </a:lnTo>
                <a:cubicBezTo>
                  <a:pt x="67751" y="55093"/>
                  <a:pt x="70262" y="55093"/>
                  <a:pt x="72354" y="56767"/>
                </a:cubicBezTo>
                <a:lnTo>
                  <a:pt x="81979" y="66391"/>
                </a:lnTo>
                <a:lnTo>
                  <a:pt x="81979" y="52583"/>
                </a:lnTo>
                <a:cubicBezTo>
                  <a:pt x="81979" y="50072"/>
                  <a:pt x="84071" y="47980"/>
                  <a:pt x="86582" y="47980"/>
                </a:cubicBezTo>
                <a:close/>
                <a:moveTo>
                  <a:pt x="36836" y="14152"/>
                </a:moveTo>
                <a:cubicBezTo>
                  <a:pt x="24697" y="14152"/>
                  <a:pt x="14232" y="24559"/>
                  <a:pt x="14232" y="37046"/>
                </a:cubicBezTo>
                <a:lnTo>
                  <a:pt x="14232" y="129455"/>
                </a:lnTo>
                <a:cubicBezTo>
                  <a:pt x="14232" y="141526"/>
                  <a:pt x="24697" y="151516"/>
                  <a:pt x="36836" y="151516"/>
                </a:cubicBezTo>
                <a:lnTo>
                  <a:pt x="449983" y="151516"/>
                </a:lnTo>
                <a:cubicBezTo>
                  <a:pt x="462540" y="151516"/>
                  <a:pt x="472586" y="141526"/>
                  <a:pt x="472586" y="129455"/>
                </a:cubicBezTo>
                <a:lnTo>
                  <a:pt x="472586" y="37046"/>
                </a:lnTo>
                <a:cubicBezTo>
                  <a:pt x="472586" y="24559"/>
                  <a:pt x="462540" y="14152"/>
                  <a:pt x="449983" y="14152"/>
                </a:cubicBezTo>
                <a:close/>
                <a:moveTo>
                  <a:pt x="36836" y="0"/>
                </a:moveTo>
                <a:lnTo>
                  <a:pt x="449983" y="0"/>
                </a:lnTo>
                <a:cubicBezTo>
                  <a:pt x="470075" y="0"/>
                  <a:pt x="486818" y="16650"/>
                  <a:pt x="486818" y="37046"/>
                </a:cubicBezTo>
                <a:lnTo>
                  <a:pt x="486818" y="129455"/>
                </a:lnTo>
                <a:cubicBezTo>
                  <a:pt x="486818" y="149435"/>
                  <a:pt x="470075" y="165669"/>
                  <a:pt x="449983" y="165669"/>
                </a:cubicBezTo>
                <a:lnTo>
                  <a:pt x="36836" y="165669"/>
                </a:lnTo>
                <a:cubicBezTo>
                  <a:pt x="16744" y="165669"/>
                  <a:pt x="0" y="149435"/>
                  <a:pt x="0" y="129455"/>
                </a:cubicBezTo>
                <a:lnTo>
                  <a:pt x="0" y="37046"/>
                </a:lnTo>
                <a:cubicBezTo>
                  <a:pt x="0" y="16650"/>
                  <a:pt x="16744" y="0"/>
                  <a:pt x="368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13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7495E5-A35A-8F99-2E11-BECBE6BC1CD5}"/>
              </a:ext>
            </a:extLst>
          </p:cNvPr>
          <p:cNvSpPr txBox="1"/>
          <p:nvPr/>
        </p:nvSpPr>
        <p:spPr>
          <a:xfrm>
            <a:off x="1885868" y="5011049"/>
            <a:ext cx="6182107" cy="273921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4300" b="1">
                <a:solidFill>
                  <a:schemeClr val="tx2"/>
                </a:solidFill>
                <a:latin typeface="Montserrat" pitchFamily="2" charset="77"/>
                <a:ea typeface="Arimo" panose="020B0604020202020204" pitchFamily="34" charset="0"/>
                <a:cs typeface="Space Grotesk" pitchFamily="2" charset="77"/>
              </a:defRPr>
            </a:lvl1pPr>
          </a:lstStyle>
          <a:p>
            <a:pPr algn="ctr"/>
            <a:r>
              <a:rPr lang="en-US" dirty="0"/>
              <a:t>Be sure to have a good firewall or pop-up blocker installed. 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2F1B1-CB34-0DD8-510B-0C0436A1193F}"/>
              </a:ext>
            </a:extLst>
          </p:cNvPr>
          <p:cNvSpPr txBox="1"/>
          <p:nvPr/>
        </p:nvSpPr>
        <p:spPr>
          <a:xfrm>
            <a:off x="9097771" y="4709270"/>
            <a:ext cx="6182107" cy="34163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4300" b="1">
                <a:solidFill>
                  <a:schemeClr val="bg1"/>
                </a:solidFill>
                <a:latin typeface="Montserrat" pitchFamily="2" charset="77"/>
                <a:ea typeface="Arimo" panose="020B0604020202020204" pitchFamily="34" charset="0"/>
                <a:cs typeface="Space Grotesk" pitchFamily="2" charset="77"/>
              </a:defRPr>
            </a:lvl1pPr>
          </a:lstStyle>
          <a:p>
            <a:r>
              <a:rPr lang="en-US" sz="3600" dirty="0"/>
              <a:t>Pop-up blockers do not always block ALL pop-ups so always close a pop-up window using the ‘X’ in the upper corner. </a:t>
            </a:r>
          </a:p>
          <a:p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33936B-03E2-8635-9897-6EDBFF415B75}"/>
              </a:ext>
            </a:extLst>
          </p:cNvPr>
          <p:cNvSpPr txBox="1"/>
          <p:nvPr/>
        </p:nvSpPr>
        <p:spPr>
          <a:xfrm>
            <a:off x="9084301" y="10018871"/>
            <a:ext cx="6182107" cy="273921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4300" b="1">
                <a:solidFill>
                  <a:schemeClr val="bg1"/>
                </a:solidFill>
                <a:latin typeface="Montserrat" pitchFamily="2" charset="77"/>
                <a:ea typeface="Arimo" panose="020B0604020202020204" pitchFamily="34" charset="0"/>
                <a:cs typeface="Space Grotesk" pitchFamily="2" charset="77"/>
              </a:defRPr>
            </a:lvl1pPr>
          </a:lstStyle>
          <a:p>
            <a:pPr marL="36576">
              <a:defRPr/>
            </a:pPr>
            <a:r>
              <a:rPr lang="en-US" dirty="0"/>
              <a:t>Infected USB drives are often left unattended by hackers in public places.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BD2D26-63F7-7465-90D3-7E26DB17E4D5}"/>
              </a:ext>
            </a:extLst>
          </p:cNvPr>
          <p:cNvSpPr txBox="1"/>
          <p:nvPr/>
        </p:nvSpPr>
        <p:spPr>
          <a:xfrm>
            <a:off x="3604829" y="987712"/>
            <a:ext cx="17141052" cy="1339662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chemeClr val="tx2"/>
                </a:solidFill>
                <a:latin typeface="Space Grotesk"/>
                <a:ea typeface="Arimo" panose="020B0604020202020204" pitchFamily="34" charset="0"/>
                <a:cs typeface="Space Grotesk"/>
              </a:defRPr>
            </a:lvl1pPr>
          </a:lstStyle>
          <a:p>
            <a:pPr>
              <a:lnSpc>
                <a:spcPct val="110000"/>
              </a:lnSpc>
            </a:pPr>
            <a:r>
              <a:rPr lang="en-US" dirty="0">
                <a:latin typeface="Century Gothic"/>
                <a:cs typeface="Century Gothic"/>
              </a:rPr>
              <a:t>Avoid Hacker Tricks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85DE70-4B8D-5B47-FB58-24976444CDD3}"/>
              </a:ext>
            </a:extLst>
          </p:cNvPr>
          <p:cNvSpPr txBox="1"/>
          <p:nvPr/>
        </p:nvSpPr>
        <p:spPr>
          <a:xfrm>
            <a:off x="16309675" y="5296605"/>
            <a:ext cx="6182107" cy="207749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4300" b="1">
                <a:solidFill>
                  <a:schemeClr val="bg1"/>
                </a:solidFill>
                <a:latin typeface="Montserrat" pitchFamily="2" charset="77"/>
                <a:ea typeface="Arimo" panose="020B0604020202020204" pitchFamily="34" charset="0"/>
                <a:cs typeface="Space Grotesk" pitchFamily="2" charset="77"/>
              </a:defRPr>
            </a:lvl1pPr>
          </a:lstStyle>
          <a:p>
            <a:r>
              <a:rPr lang="en-US" dirty="0">
                <a:solidFill>
                  <a:srgbClr val="25264B"/>
                </a:solidFill>
              </a:rPr>
              <a:t>Never click “yes,” “accept” or even “cancel.”</a:t>
            </a:r>
          </a:p>
        </p:txBody>
      </p:sp>
    </p:spTree>
    <p:extLst>
      <p:ext uri="{BB962C8B-B14F-4D97-AF65-F5344CB8AC3E}">
        <p14:creationId xmlns:p14="http://schemas.microsoft.com/office/powerpoint/2010/main" val="263298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black padlock with a circuit board&#10;&#10;Description automatically generated">
            <a:extLst>
              <a:ext uri="{FF2B5EF4-FFF2-40B4-BE49-F238E27FC236}">
                <a16:creationId xmlns:a16="http://schemas.microsoft.com/office/drawing/2014/main" id="{6F36C0F8-30C0-95E2-281A-B152A8F70A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4" t="11308" r="26197" b="10290"/>
          <a:stretch/>
        </p:blipFill>
        <p:spPr>
          <a:xfrm>
            <a:off x="5011085" y="810693"/>
            <a:ext cx="13176250" cy="1237955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C55A13B-62D4-2195-9DA7-E1D8C17BE281}"/>
              </a:ext>
            </a:extLst>
          </p:cNvPr>
          <p:cNvGrpSpPr/>
          <p:nvPr/>
        </p:nvGrpSpPr>
        <p:grpSpPr>
          <a:xfrm rot="900000">
            <a:off x="457200" y="2551385"/>
            <a:ext cx="14138624" cy="8116613"/>
            <a:chOff x="12848246" y="3401528"/>
            <a:chExt cx="5934809" cy="3407018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7D245E9-32D8-BDB9-6619-626463188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2272" y="3412520"/>
              <a:ext cx="4846761" cy="3264145"/>
            </a:xfrm>
            <a:custGeom>
              <a:avLst/>
              <a:gdLst>
                <a:gd name="T0" fmla="*/ 3883 w 3890"/>
                <a:gd name="T1" fmla="*/ 121 h 2620"/>
                <a:gd name="T2" fmla="*/ 3883 w 3890"/>
                <a:gd name="T3" fmla="*/ 121 h 2620"/>
                <a:gd name="T4" fmla="*/ 3763 w 3890"/>
                <a:gd name="T5" fmla="*/ 0 h 2620"/>
                <a:gd name="T6" fmla="*/ 126 w 3890"/>
                <a:gd name="T7" fmla="*/ 0 h 2620"/>
                <a:gd name="T8" fmla="*/ 126 w 3890"/>
                <a:gd name="T9" fmla="*/ 0 h 2620"/>
                <a:gd name="T10" fmla="*/ 4 w 3890"/>
                <a:gd name="T11" fmla="*/ 121 h 2620"/>
                <a:gd name="T12" fmla="*/ 4 w 3890"/>
                <a:gd name="T13" fmla="*/ 2619 h 2620"/>
                <a:gd name="T14" fmla="*/ 0 w 3890"/>
                <a:gd name="T15" fmla="*/ 2619 h 2620"/>
                <a:gd name="T16" fmla="*/ 0 w 3890"/>
                <a:gd name="T17" fmla="*/ 2619 h 2620"/>
                <a:gd name="T18" fmla="*/ 3889 w 3890"/>
                <a:gd name="T19" fmla="*/ 2619 h 2620"/>
                <a:gd name="T20" fmla="*/ 3889 w 3890"/>
                <a:gd name="T21" fmla="*/ 2619 h 2620"/>
                <a:gd name="T22" fmla="*/ 3883 w 3890"/>
                <a:gd name="T23" fmla="*/ 2619 h 2620"/>
                <a:gd name="T24" fmla="*/ 3883 w 3890"/>
                <a:gd name="T25" fmla="*/ 121 h 2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90" h="2620">
                  <a:moveTo>
                    <a:pt x="3883" y="121"/>
                  </a:moveTo>
                  <a:lnTo>
                    <a:pt x="3883" y="121"/>
                  </a:lnTo>
                  <a:cubicBezTo>
                    <a:pt x="3883" y="54"/>
                    <a:pt x="3829" y="0"/>
                    <a:pt x="3763" y="0"/>
                  </a:cubicBezTo>
                  <a:lnTo>
                    <a:pt x="126" y="0"/>
                  </a:lnTo>
                  <a:lnTo>
                    <a:pt x="126" y="0"/>
                  </a:lnTo>
                  <a:cubicBezTo>
                    <a:pt x="59" y="0"/>
                    <a:pt x="4" y="54"/>
                    <a:pt x="4" y="121"/>
                  </a:cubicBezTo>
                  <a:lnTo>
                    <a:pt x="4" y="2619"/>
                  </a:lnTo>
                  <a:lnTo>
                    <a:pt x="0" y="2619"/>
                  </a:lnTo>
                  <a:lnTo>
                    <a:pt x="0" y="2619"/>
                  </a:lnTo>
                  <a:lnTo>
                    <a:pt x="3889" y="2619"/>
                  </a:lnTo>
                  <a:lnTo>
                    <a:pt x="3889" y="2619"/>
                  </a:lnTo>
                  <a:lnTo>
                    <a:pt x="3883" y="2619"/>
                  </a:lnTo>
                  <a:lnTo>
                    <a:pt x="3883" y="121"/>
                  </a:lnTo>
                </a:path>
              </a:pathLst>
            </a:custGeom>
            <a:solidFill>
              <a:srgbClr val="02020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Montserrat" pitchFamily="2" charset="77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B1AE2C95-ABBD-752B-4A0A-7A9FB8CF6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6775" y="3401528"/>
              <a:ext cx="4857750" cy="3275134"/>
            </a:xfrm>
            <a:custGeom>
              <a:avLst/>
              <a:gdLst>
                <a:gd name="T0" fmla="*/ 3768 w 3900"/>
                <a:gd name="T1" fmla="*/ 0 h 2630"/>
                <a:gd name="T2" fmla="*/ 131 w 3900"/>
                <a:gd name="T3" fmla="*/ 0 h 2630"/>
                <a:gd name="T4" fmla="*/ 131 w 3900"/>
                <a:gd name="T5" fmla="*/ 0 h 2630"/>
                <a:gd name="T6" fmla="*/ 0 w 3900"/>
                <a:gd name="T7" fmla="*/ 131 h 2630"/>
                <a:gd name="T8" fmla="*/ 0 w 3900"/>
                <a:gd name="T9" fmla="*/ 2629 h 2630"/>
                <a:gd name="T10" fmla="*/ 5 w 3900"/>
                <a:gd name="T11" fmla="*/ 2629 h 2630"/>
                <a:gd name="T12" fmla="*/ 9 w 3900"/>
                <a:gd name="T13" fmla="*/ 2629 h 2630"/>
                <a:gd name="T14" fmla="*/ 9 w 3900"/>
                <a:gd name="T15" fmla="*/ 131 h 2630"/>
                <a:gd name="T16" fmla="*/ 9 w 3900"/>
                <a:gd name="T17" fmla="*/ 131 h 2630"/>
                <a:gd name="T18" fmla="*/ 131 w 3900"/>
                <a:gd name="T19" fmla="*/ 10 h 2630"/>
                <a:gd name="T20" fmla="*/ 3768 w 3900"/>
                <a:gd name="T21" fmla="*/ 10 h 2630"/>
                <a:gd name="T22" fmla="*/ 3768 w 3900"/>
                <a:gd name="T23" fmla="*/ 10 h 2630"/>
                <a:gd name="T24" fmla="*/ 3888 w 3900"/>
                <a:gd name="T25" fmla="*/ 131 h 2630"/>
                <a:gd name="T26" fmla="*/ 3888 w 3900"/>
                <a:gd name="T27" fmla="*/ 2629 h 2630"/>
                <a:gd name="T28" fmla="*/ 3894 w 3900"/>
                <a:gd name="T29" fmla="*/ 2629 h 2630"/>
                <a:gd name="T30" fmla="*/ 3899 w 3900"/>
                <a:gd name="T31" fmla="*/ 2629 h 2630"/>
                <a:gd name="T32" fmla="*/ 3899 w 3900"/>
                <a:gd name="T33" fmla="*/ 131 h 2630"/>
                <a:gd name="T34" fmla="*/ 3899 w 3900"/>
                <a:gd name="T35" fmla="*/ 131 h 2630"/>
                <a:gd name="T36" fmla="*/ 3768 w 3900"/>
                <a:gd name="T37" fmla="*/ 0 h 2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900" h="2630">
                  <a:moveTo>
                    <a:pt x="3768" y="0"/>
                  </a:moveTo>
                  <a:lnTo>
                    <a:pt x="131" y="0"/>
                  </a:ln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2629"/>
                  </a:lnTo>
                  <a:lnTo>
                    <a:pt x="5" y="2629"/>
                  </a:lnTo>
                  <a:lnTo>
                    <a:pt x="9" y="2629"/>
                  </a:lnTo>
                  <a:lnTo>
                    <a:pt x="9" y="131"/>
                  </a:lnTo>
                  <a:lnTo>
                    <a:pt x="9" y="131"/>
                  </a:lnTo>
                  <a:cubicBezTo>
                    <a:pt x="9" y="64"/>
                    <a:pt x="64" y="10"/>
                    <a:pt x="131" y="10"/>
                  </a:cubicBezTo>
                  <a:lnTo>
                    <a:pt x="3768" y="10"/>
                  </a:lnTo>
                  <a:lnTo>
                    <a:pt x="3768" y="10"/>
                  </a:lnTo>
                  <a:cubicBezTo>
                    <a:pt x="3834" y="10"/>
                    <a:pt x="3888" y="64"/>
                    <a:pt x="3888" y="131"/>
                  </a:cubicBezTo>
                  <a:lnTo>
                    <a:pt x="3888" y="2629"/>
                  </a:lnTo>
                  <a:lnTo>
                    <a:pt x="3894" y="2629"/>
                  </a:lnTo>
                  <a:lnTo>
                    <a:pt x="3899" y="2629"/>
                  </a:lnTo>
                  <a:lnTo>
                    <a:pt x="3899" y="131"/>
                  </a:lnTo>
                  <a:lnTo>
                    <a:pt x="3899" y="131"/>
                  </a:lnTo>
                  <a:cubicBezTo>
                    <a:pt x="3899" y="59"/>
                    <a:pt x="3840" y="0"/>
                    <a:pt x="3768" y="0"/>
                  </a:cubicBezTo>
                </a:path>
              </a:pathLst>
            </a:custGeom>
            <a:solidFill>
              <a:srgbClr val="7F7F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Montserrat" pitchFamily="2" charset="77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40641D8-21B7-5278-F4B2-86436BFA0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8246" y="6676662"/>
              <a:ext cx="5934809" cy="131884"/>
            </a:xfrm>
            <a:custGeom>
              <a:avLst/>
              <a:gdLst>
                <a:gd name="T0" fmla="*/ 0 w 4762"/>
                <a:gd name="T1" fmla="*/ 0 h 105"/>
                <a:gd name="T2" fmla="*/ 0 w 4762"/>
                <a:gd name="T3" fmla="*/ 0 h 105"/>
                <a:gd name="T4" fmla="*/ 104 w 4762"/>
                <a:gd name="T5" fmla="*/ 104 h 105"/>
                <a:gd name="T6" fmla="*/ 4656 w 4762"/>
                <a:gd name="T7" fmla="*/ 104 h 105"/>
                <a:gd name="T8" fmla="*/ 4656 w 4762"/>
                <a:gd name="T9" fmla="*/ 104 h 105"/>
                <a:gd name="T10" fmla="*/ 4761 w 4762"/>
                <a:gd name="T11" fmla="*/ 0 h 105"/>
                <a:gd name="T12" fmla="*/ 0 w 4762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62" h="105">
                  <a:moveTo>
                    <a:pt x="0" y="0"/>
                  </a:moveTo>
                  <a:lnTo>
                    <a:pt x="0" y="0"/>
                  </a:lnTo>
                  <a:cubicBezTo>
                    <a:pt x="0" y="58"/>
                    <a:pt x="46" y="104"/>
                    <a:pt x="104" y="104"/>
                  </a:cubicBezTo>
                  <a:lnTo>
                    <a:pt x="4656" y="104"/>
                  </a:lnTo>
                  <a:lnTo>
                    <a:pt x="4656" y="104"/>
                  </a:lnTo>
                  <a:cubicBezTo>
                    <a:pt x="4714" y="104"/>
                    <a:pt x="4761" y="58"/>
                    <a:pt x="4761" y="0"/>
                  </a:cubicBezTo>
                  <a:lnTo>
                    <a:pt x="0" y="0"/>
                  </a:lnTo>
                </a:path>
              </a:pathLst>
            </a:custGeom>
            <a:solidFill>
              <a:srgbClr val="ACAFB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Montserrat" pitchFamily="2" charset="77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B5C4097C-3ACB-4E83-D3C0-492D0BA57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10091" y="6676662"/>
              <a:ext cx="1016613" cy="60445"/>
            </a:xfrm>
            <a:custGeom>
              <a:avLst/>
              <a:gdLst>
                <a:gd name="T0" fmla="*/ 0 w 817"/>
                <a:gd name="T1" fmla="*/ 0 h 50"/>
                <a:gd name="T2" fmla="*/ 0 w 817"/>
                <a:gd name="T3" fmla="*/ 0 h 50"/>
                <a:gd name="T4" fmla="*/ 50 w 817"/>
                <a:gd name="T5" fmla="*/ 49 h 50"/>
                <a:gd name="T6" fmla="*/ 767 w 817"/>
                <a:gd name="T7" fmla="*/ 49 h 50"/>
                <a:gd name="T8" fmla="*/ 767 w 817"/>
                <a:gd name="T9" fmla="*/ 49 h 50"/>
                <a:gd name="T10" fmla="*/ 816 w 817"/>
                <a:gd name="T11" fmla="*/ 0 h 50"/>
                <a:gd name="T12" fmla="*/ 0 w 817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7" h="50">
                  <a:moveTo>
                    <a:pt x="0" y="0"/>
                  </a:moveTo>
                  <a:lnTo>
                    <a:pt x="0" y="0"/>
                  </a:lnTo>
                  <a:cubicBezTo>
                    <a:pt x="0" y="28"/>
                    <a:pt x="22" y="49"/>
                    <a:pt x="50" y="49"/>
                  </a:cubicBezTo>
                  <a:lnTo>
                    <a:pt x="767" y="49"/>
                  </a:lnTo>
                  <a:lnTo>
                    <a:pt x="767" y="49"/>
                  </a:lnTo>
                  <a:cubicBezTo>
                    <a:pt x="794" y="49"/>
                    <a:pt x="816" y="28"/>
                    <a:pt x="816" y="0"/>
                  </a:cubicBezTo>
                  <a:lnTo>
                    <a:pt x="0" y="0"/>
                  </a:lnTo>
                </a:path>
              </a:pathLst>
            </a:custGeom>
            <a:solidFill>
              <a:srgbClr val="5C5B6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Montserrat" pitchFamily="2" charset="77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E78B60F7-A503-599B-E02E-5342FDDF6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2678" y="3467470"/>
              <a:ext cx="65943" cy="65943"/>
            </a:xfrm>
            <a:custGeom>
              <a:avLst/>
              <a:gdLst>
                <a:gd name="T0" fmla="*/ 26 w 54"/>
                <a:gd name="T1" fmla="*/ 0 h 54"/>
                <a:gd name="T2" fmla="*/ 26 w 54"/>
                <a:gd name="T3" fmla="*/ 0 h 54"/>
                <a:gd name="T4" fmla="*/ 0 w 54"/>
                <a:gd name="T5" fmla="*/ 27 h 54"/>
                <a:gd name="T6" fmla="*/ 0 w 54"/>
                <a:gd name="T7" fmla="*/ 27 h 54"/>
                <a:gd name="T8" fmla="*/ 26 w 54"/>
                <a:gd name="T9" fmla="*/ 53 h 54"/>
                <a:gd name="T10" fmla="*/ 26 w 54"/>
                <a:gd name="T11" fmla="*/ 53 h 54"/>
                <a:gd name="T12" fmla="*/ 53 w 54"/>
                <a:gd name="T13" fmla="*/ 27 h 54"/>
                <a:gd name="T14" fmla="*/ 53 w 54"/>
                <a:gd name="T15" fmla="*/ 27 h 54"/>
                <a:gd name="T16" fmla="*/ 26 w 54"/>
                <a:gd name="T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4">
                  <a:moveTo>
                    <a:pt x="26" y="0"/>
                  </a:moveTo>
                  <a:lnTo>
                    <a:pt x="26" y="0"/>
                  </a:lnTo>
                  <a:cubicBezTo>
                    <a:pt x="12" y="0"/>
                    <a:pt x="0" y="12"/>
                    <a:pt x="0" y="27"/>
                  </a:cubicBezTo>
                  <a:lnTo>
                    <a:pt x="0" y="27"/>
                  </a:lnTo>
                  <a:cubicBezTo>
                    <a:pt x="0" y="41"/>
                    <a:pt x="12" y="53"/>
                    <a:pt x="26" y="53"/>
                  </a:cubicBezTo>
                  <a:lnTo>
                    <a:pt x="26" y="53"/>
                  </a:lnTo>
                  <a:cubicBezTo>
                    <a:pt x="41" y="53"/>
                    <a:pt x="53" y="41"/>
                    <a:pt x="53" y="27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6" y="0"/>
                  </a:cubicBezTo>
                </a:path>
              </a:pathLst>
            </a:custGeom>
            <a:solidFill>
              <a:srgbClr val="5C5B6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Montserrat" pitchFamily="2" charset="77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453F744-7BDF-F0C0-2515-FD15B1707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99167" y="3483955"/>
              <a:ext cx="32972" cy="32972"/>
            </a:xfrm>
            <a:custGeom>
              <a:avLst/>
              <a:gdLst>
                <a:gd name="T0" fmla="*/ 12 w 27"/>
                <a:gd name="T1" fmla="*/ 0 h 28"/>
                <a:gd name="T2" fmla="*/ 12 w 27"/>
                <a:gd name="T3" fmla="*/ 0 h 28"/>
                <a:gd name="T4" fmla="*/ 0 w 27"/>
                <a:gd name="T5" fmla="*/ 14 h 28"/>
                <a:gd name="T6" fmla="*/ 0 w 27"/>
                <a:gd name="T7" fmla="*/ 14 h 28"/>
                <a:gd name="T8" fmla="*/ 12 w 27"/>
                <a:gd name="T9" fmla="*/ 27 h 28"/>
                <a:gd name="T10" fmla="*/ 12 w 27"/>
                <a:gd name="T11" fmla="*/ 27 h 28"/>
                <a:gd name="T12" fmla="*/ 26 w 27"/>
                <a:gd name="T13" fmla="*/ 14 h 28"/>
                <a:gd name="T14" fmla="*/ 26 w 27"/>
                <a:gd name="T15" fmla="*/ 14 h 28"/>
                <a:gd name="T16" fmla="*/ 12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2" y="0"/>
                  </a:moveTo>
                  <a:lnTo>
                    <a:pt x="12" y="0"/>
                  </a:lnTo>
                  <a:cubicBezTo>
                    <a:pt x="5" y="0"/>
                    <a:pt x="0" y="6"/>
                    <a:pt x="0" y="14"/>
                  </a:cubicBezTo>
                  <a:lnTo>
                    <a:pt x="0" y="14"/>
                  </a:lnTo>
                  <a:cubicBezTo>
                    <a:pt x="0" y="21"/>
                    <a:pt x="5" y="27"/>
                    <a:pt x="12" y="27"/>
                  </a:cubicBezTo>
                  <a:lnTo>
                    <a:pt x="12" y="27"/>
                  </a:lnTo>
                  <a:cubicBezTo>
                    <a:pt x="20" y="27"/>
                    <a:pt x="26" y="21"/>
                    <a:pt x="26" y="14"/>
                  </a:cubicBezTo>
                  <a:lnTo>
                    <a:pt x="26" y="14"/>
                  </a:lnTo>
                  <a:cubicBezTo>
                    <a:pt x="26" y="6"/>
                    <a:pt x="20" y="0"/>
                    <a:pt x="12" y="0"/>
                  </a:cubicBezTo>
                </a:path>
              </a:pathLst>
            </a:custGeom>
            <a:solidFill>
              <a:srgbClr val="ADACB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Montserrat" pitchFamily="2" charset="77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00D5D56-4921-9F84-6B48-80CF5AD2F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4156" y="3610347"/>
              <a:ext cx="4588485" cy="2890471"/>
            </a:xfrm>
            <a:custGeom>
              <a:avLst/>
              <a:gdLst>
                <a:gd name="T0" fmla="*/ 0 w 3682"/>
                <a:gd name="T1" fmla="*/ 2317 h 2318"/>
                <a:gd name="T2" fmla="*/ 3681 w 3682"/>
                <a:gd name="T3" fmla="*/ 2317 h 2318"/>
                <a:gd name="T4" fmla="*/ 3681 w 3682"/>
                <a:gd name="T5" fmla="*/ 0 h 2318"/>
                <a:gd name="T6" fmla="*/ 0 w 3682"/>
                <a:gd name="T7" fmla="*/ 0 h 2318"/>
                <a:gd name="T8" fmla="*/ 0 w 3682"/>
                <a:gd name="T9" fmla="*/ 2317 h 2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2" h="2318">
                  <a:moveTo>
                    <a:pt x="0" y="2317"/>
                  </a:moveTo>
                  <a:lnTo>
                    <a:pt x="3681" y="2317"/>
                  </a:lnTo>
                  <a:lnTo>
                    <a:pt x="3681" y="0"/>
                  </a:lnTo>
                  <a:lnTo>
                    <a:pt x="0" y="0"/>
                  </a:lnTo>
                  <a:lnTo>
                    <a:pt x="0" y="2317"/>
                  </a:lnTo>
                </a:path>
              </a:pathLst>
            </a:custGeom>
            <a:solidFill>
              <a:srgbClr val="EBDD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Montserrat" pitchFamily="2" charset="77"/>
              </a:endParaRPr>
            </a:p>
          </p:txBody>
        </p:sp>
      </p:grpSp>
      <p:pic>
        <p:nvPicPr>
          <p:cNvPr id="26" name="Picture Placeholder 25" descr="A screenshot of a website&#10;&#10;Description automatically generated">
            <a:extLst>
              <a:ext uri="{FF2B5EF4-FFF2-40B4-BE49-F238E27FC236}">
                <a16:creationId xmlns:a16="http://schemas.microsoft.com/office/drawing/2014/main" id="{5FA5E8FC-6B20-F998-FA5C-3C25CBD934A8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1" t="9926" r="7793" b="28235"/>
          <a:stretch/>
        </p:blipFill>
        <p:spPr>
          <a:xfrm rot="900000">
            <a:off x="2092344" y="3013999"/>
            <a:ext cx="10928281" cy="7025012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D39A8D-1EB0-CF7F-319B-2BC8242BFF2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8892838" y="12712700"/>
            <a:ext cx="5484812" cy="730250"/>
          </a:xfrm>
        </p:spPr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B76DBE89-2DBD-AA7F-535F-DF387C09E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02788" y="859076"/>
            <a:ext cx="2447919" cy="2547803"/>
          </a:xfrm>
          <a:custGeom>
            <a:avLst/>
            <a:gdLst>
              <a:gd name="connsiteX0" fmla="*/ 38493 w 496048"/>
              <a:gd name="connsiteY0" fmla="*/ 433665 h 516289"/>
              <a:gd name="connsiteX1" fmla="*/ 46029 w 496048"/>
              <a:gd name="connsiteY1" fmla="*/ 440795 h 516289"/>
              <a:gd name="connsiteX2" fmla="*/ 46029 w 496048"/>
              <a:gd name="connsiteY2" fmla="*/ 480220 h 516289"/>
              <a:gd name="connsiteX3" fmla="*/ 67380 w 496048"/>
              <a:gd name="connsiteY3" fmla="*/ 501610 h 516289"/>
              <a:gd name="connsiteX4" fmla="*/ 347879 w 496048"/>
              <a:gd name="connsiteY4" fmla="*/ 501610 h 516289"/>
              <a:gd name="connsiteX5" fmla="*/ 369231 w 496048"/>
              <a:gd name="connsiteY5" fmla="*/ 480220 h 516289"/>
              <a:gd name="connsiteX6" fmla="*/ 369231 w 496048"/>
              <a:gd name="connsiteY6" fmla="*/ 440795 h 516289"/>
              <a:gd name="connsiteX7" fmla="*/ 376348 w 496048"/>
              <a:gd name="connsiteY7" fmla="*/ 433665 h 516289"/>
              <a:gd name="connsiteX8" fmla="*/ 383465 w 496048"/>
              <a:gd name="connsiteY8" fmla="*/ 440795 h 516289"/>
              <a:gd name="connsiteX9" fmla="*/ 383465 w 496048"/>
              <a:gd name="connsiteY9" fmla="*/ 480220 h 516289"/>
              <a:gd name="connsiteX10" fmla="*/ 347879 w 496048"/>
              <a:gd name="connsiteY10" fmla="*/ 516289 h 516289"/>
              <a:gd name="connsiteX11" fmla="*/ 67380 w 496048"/>
              <a:gd name="connsiteY11" fmla="*/ 516289 h 516289"/>
              <a:gd name="connsiteX12" fmla="*/ 31376 w 496048"/>
              <a:gd name="connsiteY12" fmla="*/ 480220 h 516289"/>
              <a:gd name="connsiteX13" fmla="*/ 31376 w 496048"/>
              <a:gd name="connsiteY13" fmla="*/ 440795 h 516289"/>
              <a:gd name="connsiteX14" fmla="*/ 38493 w 496048"/>
              <a:gd name="connsiteY14" fmla="*/ 433665 h 516289"/>
              <a:gd name="connsiteX15" fmla="*/ 372862 w 496048"/>
              <a:gd name="connsiteY15" fmla="*/ 334013 h 516289"/>
              <a:gd name="connsiteX16" fmla="*/ 377879 w 496048"/>
              <a:gd name="connsiteY16" fmla="*/ 334013 h 516289"/>
              <a:gd name="connsiteX17" fmla="*/ 382896 w 496048"/>
              <a:gd name="connsiteY17" fmla="*/ 338611 h 516289"/>
              <a:gd name="connsiteX18" fmla="*/ 382896 w 496048"/>
              <a:gd name="connsiteY18" fmla="*/ 353242 h 516289"/>
              <a:gd name="connsiteX19" fmla="*/ 392929 w 496048"/>
              <a:gd name="connsiteY19" fmla="*/ 342792 h 516289"/>
              <a:gd name="connsiteX20" fmla="*/ 400036 w 496048"/>
              <a:gd name="connsiteY20" fmla="*/ 342792 h 516289"/>
              <a:gd name="connsiteX21" fmla="*/ 404217 w 496048"/>
              <a:gd name="connsiteY21" fmla="*/ 346972 h 516289"/>
              <a:gd name="connsiteX22" fmla="*/ 404217 w 496048"/>
              <a:gd name="connsiteY22" fmla="*/ 353660 h 516289"/>
              <a:gd name="connsiteX23" fmla="*/ 393347 w 496048"/>
              <a:gd name="connsiteY23" fmla="*/ 364111 h 516289"/>
              <a:gd name="connsiteX24" fmla="*/ 408397 w 496048"/>
              <a:gd name="connsiteY24" fmla="*/ 364111 h 516289"/>
              <a:gd name="connsiteX25" fmla="*/ 412996 w 496048"/>
              <a:gd name="connsiteY25" fmla="*/ 368709 h 516289"/>
              <a:gd name="connsiteX26" fmla="*/ 412996 w 496048"/>
              <a:gd name="connsiteY26" fmla="*/ 374143 h 516289"/>
              <a:gd name="connsiteX27" fmla="*/ 408397 w 496048"/>
              <a:gd name="connsiteY27" fmla="*/ 378742 h 516289"/>
              <a:gd name="connsiteX28" fmla="*/ 393347 w 496048"/>
              <a:gd name="connsiteY28" fmla="*/ 378742 h 516289"/>
              <a:gd name="connsiteX29" fmla="*/ 404217 w 496048"/>
              <a:gd name="connsiteY29" fmla="*/ 389192 h 516289"/>
              <a:gd name="connsiteX30" fmla="*/ 404217 w 496048"/>
              <a:gd name="connsiteY30" fmla="*/ 395881 h 516289"/>
              <a:gd name="connsiteX31" fmla="*/ 400036 w 496048"/>
              <a:gd name="connsiteY31" fmla="*/ 400061 h 516289"/>
              <a:gd name="connsiteX32" fmla="*/ 392929 w 496048"/>
              <a:gd name="connsiteY32" fmla="*/ 400061 h 516289"/>
              <a:gd name="connsiteX33" fmla="*/ 382896 w 496048"/>
              <a:gd name="connsiteY33" fmla="*/ 389610 h 516289"/>
              <a:gd name="connsiteX34" fmla="*/ 382896 w 496048"/>
              <a:gd name="connsiteY34" fmla="*/ 404241 h 516289"/>
              <a:gd name="connsiteX35" fmla="*/ 377879 w 496048"/>
              <a:gd name="connsiteY35" fmla="*/ 409257 h 516289"/>
              <a:gd name="connsiteX36" fmla="*/ 372862 w 496048"/>
              <a:gd name="connsiteY36" fmla="*/ 409257 h 516289"/>
              <a:gd name="connsiteX37" fmla="*/ 367427 w 496048"/>
              <a:gd name="connsiteY37" fmla="*/ 404241 h 516289"/>
              <a:gd name="connsiteX38" fmla="*/ 367427 w 496048"/>
              <a:gd name="connsiteY38" fmla="*/ 389610 h 516289"/>
              <a:gd name="connsiteX39" fmla="*/ 357394 w 496048"/>
              <a:gd name="connsiteY39" fmla="*/ 400061 h 516289"/>
              <a:gd name="connsiteX40" fmla="*/ 350705 w 496048"/>
              <a:gd name="connsiteY40" fmla="*/ 400061 h 516289"/>
              <a:gd name="connsiteX41" fmla="*/ 346524 w 496048"/>
              <a:gd name="connsiteY41" fmla="*/ 395881 h 516289"/>
              <a:gd name="connsiteX42" fmla="*/ 346524 w 496048"/>
              <a:gd name="connsiteY42" fmla="*/ 389192 h 516289"/>
              <a:gd name="connsiteX43" fmla="*/ 356976 w 496048"/>
              <a:gd name="connsiteY43" fmla="*/ 378742 h 516289"/>
              <a:gd name="connsiteX44" fmla="*/ 342344 w 496048"/>
              <a:gd name="connsiteY44" fmla="*/ 378742 h 516289"/>
              <a:gd name="connsiteX45" fmla="*/ 337745 w 496048"/>
              <a:gd name="connsiteY45" fmla="*/ 374143 h 516289"/>
              <a:gd name="connsiteX46" fmla="*/ 337745 w 496048"/>
              <a:gd name="connsiteY46" fmla="*/ 368709 h 516289"/>
              <a:gd name="connsiteX47" fmla="*/ 342344 w 496048"/>
              <a:gd name="connsiteY47" fmla="*/ 364111 h 516289"/>
              <a:gd name="connsiteX48" fmla="*/ 356976 w 496048"/>
              <a:gd name="connsiteY48" fmla="*/ 364111 h 516289"/>
              <a:gd name="connsiteX49" fmla="*/ 346524 w 496048"/>
              <a:gd name="connsiteY49" fmla="*/ 353660 h 516289"/>
              <a:gd name="connsiteX50" fmla="*/ 346524 w 496048"/>
              <a:gd name="connsiteY50" fmla="*/ 346972 h 516289"/>
              <a:gd name="connsiteX51" fmla="*/ 350705 w 496048"/>
              <a:gd name="connsiteY51" fmla="*/ 342792 h 516289"/>
              <a:gd name="connsiteX52" fmla="*/ 357394 w 496048"/>
              <a:gd name="connsiteY52" fmla="*/ 342792 h 516289"/>
              <a:gd name="connsiteX53" fmla="*/ 367427 w 496048"/>
              <a:gd name="connsiteY53" fmla="*/ 353242 h 516289"/>
              <a:gd name="connsiteX54" fmla="*/ 367427 w 496048"/>
              <a:gd name="connsiteY54" fmla="*/ 338611 h 516289"/>
              <a:gd name="connsiteX55" fmla="*/ 372862 w 496048"/>
              <a:gd name="connsiteY55" fmla="*/ 334013 h 516289"/>
              <a:gd name="connsiteX56" fmla="*/ 260087 w 496048"/>
              <a:gd name="connsiteY56" fmla="*/ 334013 h 516289"/>
              <a:gd name="connsiteX57" fmla="*/ 265492 w 496048"/>
              <a:gd name="connsiteY57" fmla="*/ 334013 h 516289"/>
              <a:gd name="connsiteX58" fmla="*/ 270066 w 496048"/>
              <a:gd name="connsiteY58" fmla="*/ 338611 h 516289"/>
              <a:gd name="connsiteX59" fmla="*/ 270066 w 496048"/>
              <a:gd name="connsiteY59" fmla="*/ 353242 h 516289"/>
              <a:gd name="connsiteX60" fmla="*/ 280460 w 496048"/>
              <a:gd name="connsiteY60" fmla="*/ 342792 h 516289"/>
              <a:gd name="connsiteX61" fmla="*/ 287112 w 496048"/>
              <a:gd name="connsiteY61" fmla="*/ 342792 h 516289"/>
              <a:gd name="connsiteX62" fmla="*/ 291270 w 496048"/>
              <a:gd name="connsiteY62" fmla="*/ 346972 h 516289"/>
              <a:gd name="connsiteX63" fmla="*/ 291270 w 496048"/>
              <a:gd name="connsiteY63" fmla="*/ 353660 h 516289"/>
              <a:gd name="connsiteX64" fmla="*/ 280460 w 496048"/>
              <a:gd name="connsiteY64" fmla="*/ 364111 h 516289"/>
              <a:gd name="connsiteX65" fmla="*/ 295428 w 496048"/>
              <a:gd name="connsiteY65" fmla="*/ 364111 h 516289"/>
              <a:gd name="connsiteX66" fmla="*/ 300417 w 496048"/>
              <a:gd name="connsiteY66" fmla="*/ 368709 h 516289"/>
              <a:gd name="connsiteX67" fmla="*/ 300417 w 496048"/>
              <a:gd name="connsiteY67" fmla="*/ 374143 h 516289"/>
              <a:gd name="connsiteX68" fmla="*/ 295428 w 496048"/>
              <a:gd name="connsiteY68" fmla="*/ 378742 h 516289"/>
              <a:gd name="connsiteX69" fmla="*/ 280460 w 496048"/>
              <a:gd name="connsiteY69" fmla="*/ 378742 h 516289"/>
              <a:gd name="connsiteX70" fmla="*/ 291270 w 496048"/>
              <a:gd name="connsiteY70" fmla="*/ 389192 h 516289"/>
              <a:gd name="connsiteX71" fmla="*/ 291270 w 496048"/>
              <a:gd name="connsiteY71" fmla="*/ 395881 h 516289"/>
              <a:gd name="connsiteX72" fmla="*/ 287112 w 496048"/>
              <a:gd name="connsiteY72" fmla="*/ 400061 h 516289"/>
              <a:gd name="connsiteX73" fmla="*/ 280460 w 496048"/>
              <a:gd name="connsiteY73" fmla="*/ 400061 h 516289"/>
              <a:gd name="connsiteX74" fmla="*/ 270066 w 496048"/>
              <a:gd name="connsiteY74" fmla="*/ 389610 h 516289"/>
              <a:gd name="connsiteX75" fmla="*/ 270066 w 496048"/>
              <a:gd name="connsiteY75" fmla="*/ 404241 h 516289"/>
              <a:gd name="connsiteX76" fmla="*/ 265492 w 496048"/>
              <a:gd name="connsiteY76" fmla="*/ 409257 h 516289"/>
              <a:gd name="connsiteX77" fmla="*/ 260087 w 496048"/>
              <a:gd name="connsiteY77" fmla="*/ 409257 h 516289"/>
              <a:gd name="connsiteX78" fmla="*/ 255514 w 496048"/>
              <a:gd name="connsiteY78" fmla="*/ 404241 h 516289"/>
              <a:gd name="connsiteX79" fmla="*/ 255514 w 496048"/>
              <a:gd name="connsiteY79" fmla="*/ 389610 h 516289"/>
              <a:gd name="connsiteX80" fmla="*/ 244704 w 496048"/>
              <a:gd name="connsiteY80" fmla="*/ 400061 h 516289"/>
              <a:gd name="connsiteX81" fmla="*/ 238052 w 496048"/>
              <a:gd name="connsiteY81" fmla="*/ 400061 h 516289"/>
              <a:gd name="connsiteX82" fmla="*/ 234310 w 496048"/>
              <a:gd name="connsiteY82" fmla="*/ 395881 h 516289"/>
              <a:gd name="connsiteX83" fmla="*/ 234310 w 496048"/>
              <a:gd name="connsiteY83" fmla="*/ 389192 h 516289"/>
              <a:gd name="connsiteX84" fmla="*/ 244288 w 496048"/>
              <a:gd name="connsiteY84" fmla="*/ 378742 h 516289"/>
              <a:gd name="connsiteX85" fmla="*/ 230152 w 496048"/>
              <a:gd name="connsiteY85" fmla="*/ 378742 h 516289"/>
              <a:gd name="connsiteX86" fmla="*/ 225163 w 496048"/>
              <a:gd name="connsiteY86" fmla="*/ 374143 h 516289"/>
              <a:gd name="connsiteX87" fmla="*/ 225163 w 496048"/>
              <a:gd name="connsiteY87" fmla="*/ 368709 h 516289"/>
              <a:gd name="connsiteX88" fmla="*/ 230152 w 496048"/>
              <a:gd name="connsiteY88" fmla="*/ 364111 h 516289"/>
              <a:gd name="connsiteX89" fmla="*/ 244288 w 496048"/>
              <a:gd name="connsiteY89" fmla="*/ 364111 h 516289"/>
              <a:gd name="connsiteX90" fmla="*/ 234310 w 496048"/>
              <a:gd name="connsiteY90" fmla="*/ 353660 h 516289"/>
              <a:gd name="connsiteX91" fmla="*/ 234310 w 496048"/>
              <a:gd name="connsiteY91" fmla="*/ 346972 h 516289"/>
              <a:gd name="connsiteX92" fmla="*/ 238052 w 496048"/>
              <a:gd name="connsiteY92" fmla="*/ 342792 h 516289"/>
              <a:gd name="connsiteX93" fmla="*/ 244704 w 496048"/>
              <a:gd name="connsiteY93" fmla="*/ 342792 h 516289"/>
              <a:gd name="connsiteX94" fmla="*/ 255514 w 496048"/>
              <a:gd name="connsiteY94" fmla="*/ 353242 h 516289"/>
              <a:gd name="connsiteX95" fmla="*/ 255514 w 496048"/>
              <a:gd name="connsiteY95" fmla="*/ 338611 h 516289"/>
              <a:gd name="connsiteX96" fmla="*/ 260087 w 496048"/>
              <a:gd name="connsiteY96" fmla="*/ 334013 h 516289"/>
              <a:gd name="connsiteX97" fmla="*/ 149126 w 496048"/>
              <a:gd name="connsiteY97" fmla="*/ 334013 h 516289"/>
              <a:gd name="connsiteX98" fmla="*/ 154979 w 496048"/>
              <a:gd name="connsiteY98" fmla="*/ 334013 h 516289"/>
              <a:gd name="connsiteX99" fmla="*/ 159578 w 496048"/>
              <a:gd name="connsiteY99" fmla="*/ 338611 h 516289"/>
              <a:gd name="connsiteX100" fmla="*/ 159578 w 496048"/>
              <a:gd name="connsiteY100" fmla="*/ 353242 h 516289"/>
              <a:gd name="connsiteX101" fmla="*/ 170030 w 496048"/>
              <a:gd name="connsiteY101" fmla="*/ 342792 h 516289"/>
              <a:gd name="connsiteX102" fmla="*/ 176719 w 496048"/>
              <a:gd name="connsiteY102" fmla="*/ 342792 h 516289"/>
              <a:gd name="connsiteX103" fmla="*/ 180481 w 496048"/>
              <a:gd name="connsiteY103" fmla="*/ 346972 h 516289"/>
              <a:gd name="connsiteX104" fmla="*/ 180481 w 496048"/>
              <a:gd name="connsiteY104" fmla="*/ 353660 h 516289"/>
              <a:gd name="connsiteX105" fmla="*/ 170448 w 496048"/>
              <a:gd name="connsiteY105" fmla="*/ 364111 h 516289"/>
              <a:gd name="connsiteX106" fmla="*/ 184662 w 496048"/>
              <a:gd name="connsiteY106" fmla="*/ 364111 h 516289"/>
              <a:gd name="connsiteX107" fmla="*/ 189679 w 496048"/>
              <a:gd name="connsiteY107" fmla="*/ 368709 h 516289"/>
              <a:gd name="connsiteX108" fmla="*/ 189679 w 496048"/>
              <a:gd name="connsiteY108" fmla="*/ 374143 h 516289"/>
              <a:gd name="connsiteX109" fmla="*/ 184662 w 496048"/>
              <a:gd name="connsiteY109" fmla="*/ 378742 h 516289"/>
              <a:gd name="connsiteX110" fmla="*/ 170448 w 496048"/>
              <a:gd name="connsiteY110" fmla="*/ 378742 h 516289"/>
              <a:gd name="connsiteX111" fmla="*/ 180481 w 496048"/>
              <a:gd name="connsiteY111" fmla="*/ 389192 h 516289"/>
              <a:gd name="connsiteX112" fmla="*/ 180481 w 496048"/>
              <a:gd name="connsiteY112" fmla="*/ 395881 h 516289"/>
              <a:gd name="connsiteX113" fmla="*/ 176719 w 496048"/>
              <a:gd name="connsiteY113" fmla="*/ 400061 h 516289"/>
              <a:gd name="connsiteX114" fmla="*/ 170030 w 496048"/>
              <a:gd name="connsiteY114" fmla="*/ 400061 h 516289"/>
              <a:gd name="connsiteX115" fmla="*/ 159578 w 496048"/>
              <a:gd name="connsiteY115" fmla="*/ 389610 h 516289"/>
              <a:gd name="connsiteX116" fmla="*/ 159578 w 496048"/>
              <a:gd name="connsiteY116" fmla="*/ 404241 h 516289"/>
              <a:gd name="connsiteX117" fmla="*/ 154979 w 496048"/>
              <a:gd name="connsiteY117" fmla="*/ 409257 h 516289"/>
              <a:gd name="connsiteX118" fmla="*/ 149126 w 496048"/>
              <a:gd name="connsiteY118" fmla="*/ 409257 h 516289"/>
              <a:gd name="connsiteX119" fmla="*/ 144528 w 496048"/>
              <a:gd name="connsiteY119" fmla="*/ 404241 h 516289"/>
              <a:gd name="connsiteX120" fmla="*/ 144528 w 496048"/>
              <a:gd name="connsiteY120" fmla="*/ 389610 h 516289"/>
              <a:gd name="connsiteX121" fmla="*/ 134076 w 496048"/>
              <a:gd name="connsiteY121" fmla="*/ 400061 h 516289"/>
              <a:gd name="connsiteX122" fmla="*/ 127387 w 496048"/>
              <a:gd name="connsiteY122" fmla="*/ 400061 h 516289"/>
              <a:gd name="connsiteX123" fmla="*/ 123624 w 496048"/>
              <a:gd name="connsiteY123" fmla="*/ 395881 h 516289"/>
              <a:gd name="connsiteX124" fmla="*/ 123624 w 496048"/>
              <a:gd name="connsiteY124" fmla="*/ 389192 h 516289"/>
              <a:gd name="connsiteX125" fmla="*/ 133658 w 496048"/>
              <a:gd name="connsiteY125" fmla="*/ 378742 h 516289"/>
              <a:gd name="connsiteX126" fmla="*/ 119026 w 496048"/>
              <a:gd name="connsiteY126" fmla="*/ 378742 h 516289"/>
              <a:gd name="connsiteX127" fmla="*/ 114427 w 496048"/>
              <a:gd name="connsiteY127" fmla="*/ 374143 h 516289"/>
              <a:gd name="connsiteX128" fmla="*/ 114427 w 496048"/>
              <a:gd name="connsiteY128" fmla="*/ 368709 h 516289"/>
              <a:gd name="connsiteX129" fmla="*/ 119026 w 496048"/>
              <a:gd name="connsiteY129" fmla="*/ 364111 h 516289"/>
              <a:gd name="connsiteX130" fmla="*/ 133658 w 496048"/>
              <a:gd name="connsiteY130" fmla="*/ 364111 h 516289"/>
              <a:gd name="connsiteX131" fmla="*/ 123624 w 496048"/>
              <a:gd name="connsiteY131" fmla="*/ 353660 h 516289"/>
              <a:gd name="connsiteX132" fmla="*/ 123624 w 496048"/>
              <a:gd name="connsiteY132" fmla="*/ 346972 h 516289"/>
              <a:gd name="connsiteX133" fmla="*/ 127387 w 496048"/>
              <a:gd name="connsiteY133" fmla="*/ 342792 h 516289"/>
              <a:gd name="connsiteX134" fmla="*/ 134076 w 496048"/>
              <a:gd name="connsiteY134" fmla="*/ 342792 h 516289"/>
              <a:gd name="connsiteX135" fmla="*/ 144528 w 496048"/>
              <a:gd name="connsiteY135" fmla="*/ 353242 h 516289"/>
              <a:gd name="connsiteX136" fmla="*/ 144528 w 496048"/>
              <a:gd name="connsiteY136" fmla="*/ 338611 h 516289"/>
              <a:gd name="connsiteX137" fmla="*/ 149126 w 496048"/>
              <a:gd name="connsiteY137" fmla="*/ 334013 h 516289"/>
              <a:gd name="connsiteX138" fmla="*/ 34924 w 496048"/>
              <a:gd name="connsiteY138" fmla="*/ 334013 h 516289"/>
              <a:gd name="connsiteX139" fmla="*/ 40329 w 496048"/>
              <a:gd name="connsiteY139" fmla="*/ 334013 h 516289"/>
              <a:gd name="connsiteX140" fmla="*/ 45319 w 496048"/>
              <a:gd name="connsiteY140" fmla="*/ 338611 h 516289"/>
              <a:gd name="connsiteX141" fmla="*/ 45319 w 496048"/>
              <a:gd name="connsiteY141" fmla="*/ 353242 h 516289"/>
              <a:gd name="connsiteX142" fmla="*/ 55713 w 496048"/>
              <a:gd name="connsiteY142" fmla="*/ 342792 h 516289"/>
              <a:gd name="connsiteX143" fmla="*/ 62365 w 496048"/>
              <a:gd name="connsiteY143" fmla="*/ 342792 h 516289"/>
              <a:gd name="connsiteX144" fmla="*/ 66107 w 496048"/>
              <a:gd name="connsiteY144" fmla="*/ 346972 h 516289"/>
              <a:gd name="connsiteX145" fmla="*/ 66107 w 496048"/>
              <a:gd name="connsiteY145" fmla="*/ 353660 h 516289"/>
              <a:gd name="connsiteX146" fmla="*/ 55713 w 496048"/>
              <a:gd name="connsiteY146" fmla="*/ 364111 h 516289"/>
              <a:gd name="connsiteX147" fmla="*/ 70265 w 496048"/>
              <a:gd name="connsiteY147" fmla="*/ 364111 h 516289"/>
              <a:gd name="connsiteX148" fmla="*/ 75254 w 496048"/>
              <a:gd name="connsiteY148" fmla="*/ 368709 h 516289"/>
              <a:gd name="connsiteX149" fmla="*/ 75254 w 496048"/>
              <a:gd name="connsiteY149" fmla="*/ 374143 h 516289"/>
              <a:gd name="connsiteX150" fmla="*/ 70265 w 496048"/>
              <a:gd name="connsiteY150" fmla="*/ 378742 h 516289"/>
              <a:gd name="connsiteX151" fmla="*/ 55713 w 496048"/>
              <a:gd name="connsiteY151" fmla="*/ 378742 h 516289"/>
              <a:gd name="connsiteX152" fmla="*/ 66107 w 496048"/>
              <a:gd name="connsiteY152" fmla="*/ 389192 h 516289"/>
              <a:gd name="connsiteX153" fmla="*/ 66107 w 496048"/>
              <a:gd name="connsiteY153" fmla="*/ 395881 h 516289"/>
              <a:gd name="connsiteX154" fmla="*/ 62365 w 496048"/>
              <a:gd name="connsiteY154" fmla="*/ 400061 h 516289"/>
              <a:gd name="connsiteX155" fmla="*/ 55713 w 496048"/>
              <a:gd name="connsiteY155" fmla="*/ 400061 h 516289"/>
              <a:gd name="connsiteX156" fmla="*/ 45319 w 496048"/>
              <a:gd name="connsiteY156" fmla="*/ 389610 h 516289"/>
              <a:gd name="connsiteX157" fmla="*/ 45319 w 496048"/>
              <a:gd name="connsiteY157" fmla="*/ 404241 h 516289"/>
              <a:gd name="connsiteX158" fmla="*/ 40329 w 496048"/>
              <a:gd name="connsiteY158" fmla="*/ 409257 h 516289"/>
              <a:gd name="connsiteX159" fmla="*/ 34924 w 496048"/>
              <a:gd name="connsiteY159" fmla="*/ 409257 h 516289"/>
              <a:gd name="connsiteX160" fmla="*/ 30351 w 496048"/>
              <a:gd name="connsiteY160" fmla="*/ 404241 h 516289"/>
              <a:gd name="connsiteX161" fmla="*/ 30351 w 496048"/>
              <a:gd name="connsiteY161" fmla="*/ 389610 h 516289"/>
              <a:gd name="connsiteX162" fmla="*/ 19957 w 496048"/>
              <a:gd name="connsiteY162" fmla="*/ 400061 h 516289"/>
              <a:gd name="connsiteX163" fmla="*/ 12889 w 496048"/>
              <a:gd name="connsiteY163" fmla="*/ 400061 h 516289"/>
              <a:gd name="connsiteX164" fmla="*/ 9563 w 496048"/>
              <a:gd name="connsiteY164" fmla="*/ 395881 h 516289"/>
              <a:gd name="connsiteX165" fmla="*/ 9563 w 496048"/>
              <a:gd name="connsiteY165" fmla="*/ 389192 h 516289"/>
              <a:gd name="connsiteX166" fmla="*/ 19541 w 496048"/>
              <a:gd name="connsiteY166" fmla="*/ 378742 h 516289"/>
              <a:gd name="connsiteX167" fmla="*/ 5405 w 496048"/>
              <a:gd name="connsiteY167" fmla="*/ 378742 h 516289"/>
              <a:gd name="connsiteX168" fmla="*/ 0 w 496048"/>
              <a:gd name="connsiteY168" fmla="*/ 374143 h 516289"/>
              <a:gd name="connsiteX169" fmla="*/ 0 w 496048"/>
              <a:gd name="connsiteY169" fmla="*/ 368709 h 516289"/>
              <a:gd name="connsiteX170" fmla="*/ 5405 w 496048"/>
              <a:gd name="connsiteY170" fmla="*/ 364111 h 516289"/>
              <a:gd name="connsiteX171" fmla="*/ 19541 w 496048"/>
              <a:gd name="connsiteY171" fmla="*/ 364111 h 516289"/>
              <a:gd name="connsiteX172" fmla="*/ 9563 w 496048"/>
              <a:gd name="connsiteY172" fmla="*/ 353660 h 516289"/>
              <a:gd name="connsiteX173" fmla="*/ 9563 w 496048"/>
              <a:gd name="connsiteY173" fmla="*/ 346972 h 516289"/>
              <a:gd name="connsiteX174" fmla="*/ 12889 w 496048"/>
              <a:gd name="connsiteY174" fmla="*/ 342792 h 516289"/>
              <a:gd name="connsiteX175" fmla="*/ 19957 w 496048"/>
              <a:gd name="connsiteY175" fmla="*/ 342792 h 516289"/>
              <a:gd name="connsiteX176" fmla="*/ 30351 w 496048"/>
              <a:gd name="connsiteY176" fmla="*/ 353242 h 516289"/>
              <a:gd name="connsiteX177" fmla="*/ 30351 w 496048"/>
              <a:gd name="connsiteY177" fmla="*/ 338611 h 516289"/>
              <a:gd name="connsiteX178" fmla="*/ 34924 w 496048"/>
              <a:gd name="connsiteY178" fmla="*/ 334013 h 516289"/>
              <a:gd name="connsiteX179" fmla="*/ 207630 w 496048"/>
              <a:gd name="connsiteY179" fmla="*/ 117613 h 516289"/>
              <a:gd name="connsiteX180" fmla="*/ 125573 w 496048"/>
              <a:gd name="connsiteY180" fmla="*/ 200127 h 516289"/>
              <a:gd name="connsiteX181" fmla="*/ 125573 w 496048"/>
              <a:gd name="connsiteY181" fmla="*/ 234892 h 516289"/>
              <a:gd name="connsiteX182" fmla="*/ 289686 w 496048"/>
              <a:gd name="connsiteY182" fmla="*/ 234892 h 516289"/>
              <a:gd name="connsiteX183" fmla="*/ 289686 w 496048"/>
              <a:gd name="connsiteY183" fmla="*/ 200127 h 516289"/>
              <a:gd name="connsiteX184" fmla="*/ 207630 w 496048"/>
              <a:gd name="connsiteY184" fmla="*/ 117613 h 516289"/>
              <a:gd name="connsiteX185" fmla="*/ 207630 w 496048"/>
              <a:gd name="connsiteY185" fmla="*/ 76984 h 516289"/>
              <a:gd name="connsiteX186" fmla="*/ 80777 w 496048"/>
              <a:gd name="connsiteY186" fmla="*/ 204316 h 516289"/>
              <a:gd name="connsiteX187" fmla="*/ 80777 w 496048"/>
              <a:gd name="connsiteY187" fmla="*/ 234892 h 516289"/>
              <a:gd name="connsiteX188" fmla="*/ 111339 w 496048"/>
              <a:gd name="connsiteY188" fmla="*/ 234892 h 516289"/>
              <a:gd name="connsiteX189" fmla="*/ 111339 w 496048"/>
              <a:gd name="connsiteY189" fmla="*/ 200127 h 516289"/>
              <a:gd name="connsiteX190" fmla="*/ 207630 w 496048"/>
              <a:gd name="connsiteY190" fmla="*/ 103791 h 516289"/>
              <a:gd name="connsiteX191" fmla="*/ 303921 w 496048"/>
              <a:gd name="connsiteY191" fmla="*/ 200127 h 516289"/>
              <a:gd name="connsiteX192" fmla="*/ 303921 w 496048"/>
              <a:gd name="connsiteY192" fmla="*/ 234892 h 516289"/>
              <a:gd name="connsiteX193" fmla="*/ 334901 w 496048"/>
              <a:gd name="connsiteY193" fmla="*/ 234892 h 516289"/>
              <a:gd name="connsiteX194" fmla="*/ 334901 w 496048"/>
              <a:gd name="connsiteY194" fmla="*/ 204316 h 516289"/>
              <a:gd name="connsiteX195" fmla="*/ 207630 w 496048"/>
              <a:gd name="connsiteY195" fmla="*/ 76984 h 516289"/>
              <a:gd name="connsiteX196" fmla="*/ 207630 w 496048"/>
              <a:gd name="connsiteY196" fmla="*/ 62743 h 516289"/>
              <a:gd name="connsiteX197" fmla="*/ 349135 w 496048"/>
              <a:gd name="connsiteY197" fmla="*/ 204316 h 516289"/>
              <a:gd name="connsiteX198" fmla="*/ 349135 w 496048"/>
              <a:gd name="connsiteY198" fmla="*/ 234892 h 516289"/>
              <a:gd name="connsiteX199" fmla="*/ 383465 w 496048"/>
              <a:gd name="connsiteY199" fmla="*/ 270495 h 516289"/>
              <a:gd name="connsiteX200" fmla="*/ 383465 w 496048"/>
              <a:gd name="connsiteY200" fmla="*/ 309867 h 516289"/>
              <a:gd name="connsiteX201" fmla="*/ 376348 w 496048"/>
              <a:gd name="connsiteY201" fmla="*/ 316987 h 516289"/>
              <a:gd name="connsiteX202" fmla="*/ 369231 w 496048"/>
              <a:gd name="connsiteY202" fmla="*/ 309867 h 516289"/>
              <a:gd name="connsiteX203" fmla="*/ 369231 w 496048"/>
              <a:gd name="connsiteY203" fmla="*/ 270495 h 516289"/>
              <a:gd name="connsiteX204" fmla="*/ 347879 w 496048"/>
              <a:gd name="connsiteY204" fmla="*/ 249133 h 516289"/>
              <a:gd name="connsiteX205" fmla="*/ 67380 w 496048"/>
              <a:gd name="connsiteY205" fmla="*/ 249133 h 516289"/>
              <a:gd name="connsiteX206" fmla="*/ 46029 w 496048"/>
              <a:gd name="connsiteY206" fmla="*/ 270495 h 516289"/>
              <a:gd name="connsiteX207" fmla="*/ 46029 w 496048"/>
              <a:gd name="connsiteY207" fmla="*/ 309867 h 516289"/>
              <a:gd name="connsiteX208" fmla="*/ 38493 w 496048"/>
              <a:gd name="connsiteY208" fmla="*/ 316987 h 516289"/>
              <a:gd name="connsiteX209" fmla="*/ 31376 w 496048"/>
              <a:gd name="connsiteY209" fmla="*/ 309867 h 516289"/>
              <a:gd name="connsiteX210" fmla="*/ 31376 w 496048"/>
              <a:gd name="connsiteY210" fmla="*/ 270495 h 516289"/>
              <a:gd name="connsiteX211" fmla="*/ 66124 w 496048"/>
              <a:gd name="connsiteY211" fmla="*/ 234892 h 516289"/>
              <a:gd name="connsiteX212" fmla="*/ 66124 w 496048"/>
              <a:gd name="connsiteY212" fmla="*/ 204316 h 516289"/>
              <a:gd name="connsiteX213" fmla="*/ 207630 w 496048"/>
              <a:gd name="connsiteY213" fmla="*/ 62743 h 516289"/>
              <a:gd name="connsiteX214" fmla="*/ 456280 w 496048"/>
              <a:gd name="connsiteY214" fmla="*/ 48224 h 516289"/>
              <a:gd name="connsiteX215" fmla="*/ 465865 w 496048"/>
              <a:gd name="connsiteY215" fmla="*/ 50314 h 516289"/>
              <a:gd name="connsiteX216" fmla="*/ 464198 w 496048"/>
              <a:gd name="connsiteY216" fmla="*/ 59931 h 516289"/>
              <a:gd name="connsiteX217" fmla="*/ 410438 w 496048"/>
              <a:gd name="connsiteY217" fmla="*/ 96724 h 516289"/>
              <a:gd name="connsiteX218" fmla="*/ 403353 w 496048"/>
              <a:gd name="connsiteY218" fmla="*/ 99232 h 516289"/>
              <a:gd name="connsiteX219" fmla="*/ 400019 w 496048"/>
              <a:gd name="connsiteY219" fmla="*/ 98814 h 516289"/>
              <a:gd name="connsiteX220" fmla="*/ 391684 w 496048"/>
              <a:gd name="connsiteY220" fmla="*/ 92961 h 516289"/>
              <a:gd name="connsiteX221" fmla="*/ 380015 w 496048"/>
              <a:gd name="connsiteY221" fmla="*/ 74564 h 516289"/>
              <a:gd name="connsiteX222" fmla="*/ 382516 w 496048"/>
              <a:gd name="connsiteY222" fmla="*/ 64948 h 516289"/>
              <a:gd name="connsiteX223" fmla="*/ 392101 w 496048"/>
              <a:gd name="connsiteY223" fmla="*/ 67038 h 516289"/>
              <a:gd name="connsiteX224" fmla="*/ 403353 w 496048"/>
              <a:gd name="connsiteY224" fmla="*/ 84599 h 516289"/>
              <a:gd name="connsiteX225" fmla="*/ 424280 w 496048"/>
              <a:gd name="connsiteY225" fmla="*/ 14645 h 516289"/>
              <a:gd name="connsiteX226" fmla="*/ 366781 w 496048"/>
              <a:gd name="connsiteY226" fmla="*/ 71971 h 516289"/>
              <a:gd name="connsiteX227" fmla="*/ 424280 w 496048"/>
              <a:gd name="connsiteY227" fmla="*/ 128878 h 516289"/>
              <a:gd name="connsiteX228" fmla="*/ 481359 w 496048"/>
              <a:gd name="connsiteY228" fmla="*/ 71971 h 516289"/>
              <a:gd name="connsiteX229" fmla="*/ 424280 w 496048"/>
              <a:gd name="connsiteY229" fmla="*/ 14645 h 516289"/>
              <a:gd name="connsiteX230" fmla="*/ 424280 w 496048"/>
              <a:gd name="connsiteY230" fmla="*/ 0 h 516289"/>
              <a:gd name="connsiteX231" fmla="*/ 496048 w 496048"/>
              <a:gd name="connsiteY231" fmla="*/ 71971 h 516289"/>
              <a:gd name="connsiteX232" fmla="*/ 424280 w 496048"/>
              <a:gd name="connsiteY232" fmla="*/ 143523 h 516289"/>
              <a:gd name="connsiteX233" fmla="*/ 352511 w 496048"/>
              <a:gd name="connsiteY233" fmla="*/ 71971 h 516289"/>
              <a:gd name="connsiteX234" fmla="*/ 424280 w 496048"/>
              <a:gd name="connsiteY234" fmla="*/ 0 h 516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</a:cxnLst>
            <a:rect l="l" t="t" r="r" b="b"/>
            <a:pathLst>
              <a:path w="496048" h="516289">
                <a:moveTo>
                  <a:pt x="38493" y="433665"/>
                </a:moveTo>
                <a:cubicBezTo>
                  <a:pt x="42680" y="433665"/>
                  <a:pt x="46029" y="437021"/>
                  <a:pt x="46029" y="440795"/>
                </a:cubicBezTo>
                <a:lnTo>
                  <a:pt x="46029" y="480220"/>
                </a:lnTo>
                <a:cubicBezTo>
                  <a:pt x="46029" y="491963"/>
                  <a:pt x="55239" y="501610"/>
                  <a:pt x="67380" y="501610"/>
                </a:cubicBezTo>
                <a:lnTo>
                  <a:pt x="347879" y="501610"/>
                </a:lnTo>
                <a:cubicBezTo>
                  <a:pt x="359602" y="501610"/>
                  <a:pt x="369231" y="491963"/>
                  <a:pt x="369231" y="480220"/>
                </a:cubicBezTo>
                <a:lnTo>
                  <a:pt x="369231" y="440795"/>
                </a:lnTo>
                <a:cubicBezTo>
                  <a:pt x="369231" y="437021"/>
                  <a:pt x="372580" y="433665"/>
                  <a:pt x="376348" y="433665"/>
                </a:cubicBezTo>
                <a:cubicBezTo>
                  <a:pt x="380116" y="433665"/>
                  <a:pt x="383465" y="437021"/>
                  <a:pt x="383465" y="440795"/>
                </a:cubicBezTo>
                <a:lnTo>
                  <a:pt x="383465" y="480220"/>
                </a:lnTo>
                <a:cubicBezTo>
                  <a:pt x="383465" y="499932"/>
                  <a:pt x="367557" y="516289"/>
                  <a:pt x="347879" y="516289"/>
                </a:cubicBezTo>
                <a:lnTo>
                  <a:pt x="67380" y="516289"/>
                </a:lnTo>
                <a:cubicBezTo>
                  <a:pt x="47285" y="516289"/>
                  <a:pt x="31376" y="499932"/>
                  <a:pt x="31376" y="480220"/>
                </a:cubicBezTo>
                <a:lnTo>
                  <a:pt x="31376" y="440795"/>
                </a:lnTo>
                <a:cubicBezTo>
                  <a:pt x="31376" y="437021"/>
                  <a:pt x="34725" y="433665"/>
                  <a:pt x="38493" y="433665"/>
                </a:cubicBezTo>
                <a:close/>
                <a:moveTo>
                  <a:pt x="372862" y="334013"/>
                </a:moveTo>
                <a:lnTo>
                  <a:pt x="377879" y="334013"/>
                </a:lnTo>
                <a:cubicBezTo>
                  <a:pt x="380805" y="334013"/>
                  <a:pt x="382896" y="336103"/>
                  <a:pt x="382896" y="338611"/>
                </a:cubicBezTo>
                <a:lnTo>
                  <a:pt x="382896" y="353242"/>
                </a:lnTo>
                <a:lnTo>
                  <a:pt x="392929" y="342792"/>
                </a:lnTo>
                <a:cubicBezTo>
                  <a:pt x="395019" y="341120"/>
                  <a:pt x="397946" y="341120"/>
                  <a:pt x="400036" y="342792"/>
                </a:cubicBezTo>
                <a:lnTo>
                  <a:pt x="404217" y="346972"/>
                </a:lnTo>
                <a:cubicBezTo>
                  <a:pt x="405471" y="348644"/>
                  <a:pt x="405471" y="351988"/>
                  <a:pt x="404217" y="353660"/>
                </a:cubicBezTo>
                <a:lnTo>
                  <a:pt x="393347" y="364111"/>
                </a:lnTo>
                <a:lnTo>
                  <a:pt x="408397" y="364111"/>
                </a:lnTo>
                <a:cubicBezTo>
                  <a:pt x="410906" y="364111"/>
                  <a:pt x="412996" y="366201"/>
                  <a:pt x="412996" y="368709"/>
                </a:cubicBezTo>
                <a:lnTo>
                  <a:pt x="412996" y="374143"/>
                </a:lnTo>
                <a:cubicBezTo>
                  <a:pt x="412996" y="377070"/>
                  <a:pt x="410906" y="378742"/>
                  <a:pt x="408397" y="378742"/>
                </a:cubicBezTo>
                <a:lnTo>
                  <a:pt x="393347" y="378742"/>
                </a:lnTo>
                <a:lnTo>
                  <a:pt x="404217" y="389192"/>
                </a:lnTo>
                <a:cubicBezTo>
                  <a:pt x="405471" y="391282"/>
                  <a:pt x="405471" y="394208"/>
                  <a:pt x="404217" y="395881"/>
                </a:cubicBezTo>
                <a:lnTo>
                  <a:pt x="400036" y="400061"/>
                </a:lnTo>
                <a:cubicBezTo>
                  <a:pt x="397946" y="401733"/>
                  <a:pt x="395019" y="401733"/>
                  <a:pt x="392929" y="400061"/>
                </a:cubicBezTo>
                <a:lnTo>
                  <a:pt x="382896" y="389610"/>
                </a:lnTo>
                <a:lnTo>
                  <a:pt x="382896" y="404241"/>
                </a:lnTo>
                <a:cubicBezTo>
                  <a:pt x="382896" y="407167"/>
                  <a:pt x="380805" y="409257"/>
                  <a:pt x="377879" y="409257"/>
                </a:cubicBezTo>
                <a:lnTo>
                  <a:pt x="372862" y="409257"/>
                </a:lnTo>
                <a:cubicBezTo>
                  <a:pt x="369936" y="409257"/>
                  <a:pt x="367427" y="407167"/>
                  <a:pt x="367427" y="404241"/>
                </a:cubicBezTo>
                <a:lnTo>
                  <a:pt x="367427" y="389610"/>
                </a:lnTo>
                <a:lnTo>
                  <a:pt x="357394" y="400061"/>
                </a:lnTo>
                <a:cubicBezTo>
                  <a:pt x="355304" y="401733"/>
                  <a:pt x="352377" y="401733"/>
                  <a:pt x="350705" y="400061"/>
                </a:cubicBezTo>
                <a:lnTo>
                  <a:pt x="346524" y="395881"/>
                </a:lnTo>
                <a:cubicBezTo>
                  <a:pt x="344852" y="394208"/>
                  <a:pt x="344852" y="391282"/>
                  <a:pt x="346524" y="389192"/>
                </a:cubicBezTo>
                <a:lnTo>
                  <a:pt x="356976" y="378742"/>
                </a:lnTo>
                <a:lnTo>
                  <a:pt x="342344" y="378742"/>
                </a:lnTo>
                <a:cubicBezTo>
                  <a:pt x="339835" y="378742"/>
                  <a:pt x="337745" y="377070"/>
                  <a:pt x="337745" y="374143"/>
                </a:cubicBezTo>
                <a:lnTo>
                  <a:pt x="337745" y="368709"/>
                </a:lnTo>
                <a:cubicBezTo>
                  <a:pt x="337745" y="366201"/>
                  <a:pt x="339835" y="364111"/>
                  <a:pt x="342344" y="364111"/>
                </a:cubicBezTo>
                <a:lnTo>
                  <a:pt x="356976" y="364111"/>
                </a:lnTo>
                <a:lnTo>
                  <a:pt x="346524" y="353660"/>
                </a:lnTo>
                <a:cubicBezTo>
                  <a:pt x="344852" y="351988"/>
                  <a:pt x="344852" y="348644"/>
                  <a:pt x="346524" y="346972"/>
                </a:cubicBezTo>
                <a:lnTo>
                  <a:pt x="350705" y="342792"/>
                </a:lnTo>
                <a:cubicBezTo>
                  <a:pt x="352377" y="341120"/>
                  <a:pt x="355304" y="341120"/>
                  <a:pt x="357394" y="342792"/>
                </a:cubicBezTo>
                <a:lnTo>
                  <a:pt x="367427" y="353242"/>
                </a:lnTo>
                <a:lnTo>
                  <a:pt x="367427" y="338611"/>
                </a:lnTo>
                <a:cubicBezTo>
                  <a:pt x="367427" y="336103"/>
                  <a:pt x="369936" y="334013"/>
                  <a:pt x="372862" y="334013"/>
                </a:cubicBezTo>
                <a:close/>
                <a:moveTo>
                  <a:pt x="260087" y="334013"/>
                </a:moveTo>
                <a:lnTo>
                  <a:pt x="265492" y="334013"/>
                </a:lnTo>
                <a:cubicBezTo>
                  <a:pt x="267987" y="334013"/>
                  <a:pt x="270066" y="336103"/>
                  <a:pt x="270066" y="338611"/>
                </a:cubicBezTo>
                <a:lnTo>
                  <a:pt x="270066" y="353242"/>
                </a:lnTo>
                <a:lnTo>
                  <a:pt x="280460" y="342792"/>
                </a:lnTo>
                <a:cubicBezTo>
                  <a:pt x="282539" y="341120"/>
                  <a:pt x="285449" y="341120"/>
                  <a:pt x="287112" y="342792"/>
                </a:cubicBezTo>
                <a:lnTo>
                  <a:pt x="291270" y="346972"/>
                </a:lnTo>
                <a:cubicBezTo>
                  <a:pt x="292933" y="348644"/>
                  <a:pt x="292933" y="351988"/>
                  <a:pt x="291270" y="353660"/>
                </a:cubicBezTo>
                <a:lnTo>
                  <a:pt x="280460" y="364111"/>
                </a:lnTo>
                <a:lnTo>
                  <a:pt x="295428" y="364111"/>
                </a:lnTo>
                <a:cubicBezTo>
                  <a:pt x="298338" y="364111"/>
                  <a:pt x="300417" y="366201"/>
                  <a:pt x="300417" y="368709"/>
                </a:cubicBezTo>
                <a:lnTo>
                  <a:pt x="300417" y="374143"/>
                </a:lnTo>
                <a:cubicBezTo>
                  <a:pt x="300417" y="377070"/>
                  <a:pt x="298338" y="378742"/>
                  <a:pt x="295428" y="378742"/>
                </a:cubicBezTo>
                <a:lnTo>
                  <a:pt x="280460" y="378742"/>
                </a:lnTo>
                <a:lnTo>
                  <a:pt x="291270" y="389192"/>
                </a:lnTo>
                <a:cubicBezTo>
                  <a:pt x="292933" y="391282"/>
                  <a:pt x="292933" y="394208"/>
                  <a:pt x="291270" y="395881"/>
                </a:cubicBezTo>
                <a:lnTo>
                  <a:pt x="287112" y="400061"/>
                </a:lnTo>
                <a:cubicBezTo>
                  <a:pt x="285449" y="401733"/>
                  <a:pt x="282539" y="401733"/>
                  <a:pt x="280460" y="400061"/>
                </a:cubicBezTo>
                <a:lnTo>
                  <a:pt x="270066" y="389610"/>
                </a:lnTo>
                <a:lnTo>
                  <a:pt x="270066" y="404241"/>
                </a:lnTo>
                <a:cubicBezTo>
                  <a:pt x="270066" y="407167"/>
                  <a:pt x="267987" y="409257"/>
                  <a:pt x="265492" y="409257"/>
                </a:cubicBezTo>
                <a:lnTo>
                  <a:pt x="260087" y="409257"/>
                </a:lnTo>
                <a:cubicBezTo>
                  <a:pt x="257593" y="409257"/>
                  <a:pt x="255514" y="407167"/>
                  <a:pt x="255514" y="404241"/>
                </a:cubicBezTo>
                <a:lnTo>
                  <a:pt x="255514" y="389610"/>
                </a:lnTo>
                <a:lnTo>
                  <a:pt x="244704" y="400061"/>
                </a:lnTo>
                <a:cubicBezTo>
                  <a:pt x="243041" y="401733"/>
                  <a:pt x="240131" y="401733"/>
                  <a:pt x="238052" y="400061"/>
                </a:cubicBezTo>
                <a:lnTo>
                  <a:pt x="234310" y="395881"/>
                </a:lnTo>
                <a:cubicBezTo>
                  <a:pt x="232231" y="394208"/>
                  <a:pt x="232231" y="391282"/>
                  <a:pt x="234310" y="389192"/>
                </a:cubicBezTo>
                <a:lnTo>
                  <a:pt x="244288" y="378742"/>
                </a:lnTo>
                <a:lnTo>
                  <a:pt x="230152" y="378742"/>
                </a:lnTo>
                <a:cubicBezTo>
                  <a:pt x="227242" y="378742"/>
                  <a:pt x="225163" y="377070"/>
                  <a:pt x="225163" y="374143"/>
                </a:cubicBezTo>
                <a:lnTo>
                  <a:pt x="225163" y="368709"/>
                </a:lnTo>
                <a:cubicBezTo>
                  <a:pt x="225163" y="366201"/>
                  <a:pt x="227242" y="364111"/>
                  <a:pt x="230152" y="364111"/>
                </a:cubicBezTo>
                <a:lnTo>
                  <a:pt x="244288" y="364111"/>
                </a:lnTo>
                <a:lnTo>
                  <a:pt x="234310" y="353660"/>
                </a:lnTo>
                <a:cubicBezTo>
                  <a:pt x="232231" y="351988"/>
                  <a:pt x="232231" y="348644"/>
                  <a:pt x="234310" y="346972"/>
                </a:cubicBezTo>
                <a:lnTo>
                  <a:pt x="238052" y="342792"/>
                </a:lnTo>
                <a:cubicBezTo>
                  <a:pt x="240131" y="341120"/>
                  <a:pt x="243041" y="341120"/>
                  <a:pt x="244704" y="342792"/>
                </a:cubicBezTo>
                <a:lnTo>
                  <a:pt x="255514" y="353242"/>
                </a:lnTo>
                <a:lnTo>
                  <a:pt x="255514" y="338611"/>
                </a:lnTo>
                <a:cubicBezTo>
                  <a:pt x="255514" y="336103"/>
                  <a:pt x="257593" y="334013"/>
                  <a:pt x="260087" y="334013"/>
                </a:cubicBezTo>
                <a:close/>
                <a:moveTo>
                  <a:pt x="149126" y="334013"/>
                </a:moveTo>
                <a:lnTo>
                  <a:pt x="154979" y="334013"/>
                </a:lnTo>
                <a:cubicBezTo>
                  <a:pt x="157070" y="334013"/>
                  <a:pt x="159578" y="336103"/>
                  <a:pt x="159578" y="338611"/>
                </a:cubicBezTo>
                <a:lnTo>
                  <a:pt x="159578" y="353242"/>
                </a:lnTo>
                <a:lnTo>
                  <a:pt x="170030" y="342792"/>
                </a:lnTo>
                <a:cubicBezTo>
                  <a:pt x="171702" y="341120"/>
                  <a:pt x="174628" y="341120"/>
                  <a:pt x="176719" y="342792"/>
                </a:cubicBezTo>
                <a:lnTo>
                  <a:pt x="180481" y="346972"/>
                </a:lnTo>
                <a:cubicBezTo>
                  <a:pt x="182572" y="348644"/>
                  <a:pt x="182572" y="351988"/>
                  <a:pt x="180481" y="353660"/>
                </a:cubicBezTo>
                <a:lnTo>
                  <a:pt x="170448" y="364111"/>
                </a:lnTo>
                <a:lnTo>
                  <a:pt x="184662" y="364111"/>
                </a:lnTo>
                <a:cubicBezTo>
                  <a:pt x="187588" y="364111"/>
                  <a:pt x="189679" y="366201"/>
                  <a:pt x="189679" y="368709"/>
                </a:cubicBezTo>
                <a:lnTo>
                  <a:pt x="189679" y="374143"/>
                </a:lnTo>
                <a:cubicBezTo>
                  <a:pt x="189679" y="377070"/>
                  <a:pt x="187588" y="378742"/>
                  <a:pt x="184662" y="378742"/>
                </a:cubicBezTo>
                <a:lnTo>
                  <a:pt x="170448" y="378742"/>
                </a:lnTo>
                <a:lnTo>
                  <a:pt x="180481" y="389192"/>
                </a:lnTo>
                <a:cubicBezTo>
                  <a:pt x="182572" y="391282"/>
                  <a:pt x="182572" y="394208"/>
                  <a:pt x="180481" y="395881"/>
                </a:cubicBezTo>
                <a:lnTo>
                  <a:pt x="176719" y="400061"/>
                </a:lnTo>
                <a:cubicBezTo>
                  <a:pt x="174628" y="401733"/>
                  <a:pt x="171702" y="401733"/>
                  <a:pt x="170030" y="400061"/>
                </a:cubicBezTo>
                <a:lnTo>
                  <a:pt x="159578" y="389610"/>
                </a:lnTo>
                <a:lnTo>
                  <a:pt x="159578" y="404241"/>
                </a:lnTo>
                <a:cubicBezTo>
                  <a:pt x="159578" y="407167"/>
                  <a:pt x="157070" y="409257"/>
                  <a:pt x="154979" y="409257"/>
                </a:cubicBezTo>
                <a:lnTo>
                  <a:pt x="149126" y="409257"/>
                </a:lnTo>
                <a:cubicBezTo>
                  <a:pt x="146618" y="409257"/>
                  <a:pt x="144528" y="407167"/>
                  <a:pt x="144528" y="404241"/>
                </a:cubicBezTo>
                <a:lnTo>
                  <a:pt x="144528" y="389610"/>
                </a:lnTo>
                <a:lnTo>
                  <a:pt x="134076" y="400061"/>
                </a:lnTo>
                <a:cubicBezTo>
                  <a:pt x="132404" y="401733"/>
                  <a:pt x="129477" y="401733"/>
                  <a:pt x="127387" y="400061"/>
                </a:cubicBezTo>
                <a:lnTo>
                  <a:pt x="123624" y="395881"/>
                </a:lnTo>
                <a:cubicBezTo>
                  <a:pt x="121534" y="394208"/>
                  <a:pt x="121534" y="391282"/>
                  <a:pt x="123624" y="389192"/>
                </a:cubicBezTo>
                <a:lnTo>
                  <a:pt x="133658" y="378742"/>
                </a:lnTo>
                <a:lnTo>
                  <a:pt x="119026" y="378742"/>
                </a:lnTo>
                <a:cubicBezTo>
                  <a:pt x="116517" y="378742"/>
                  <a:pt x="114427" y="377070"/>
                  <a:pt x="114427" y="374143"/>
                </a:cubicBezTo>
                <a:lnTo>
                  <a:pt x="114427" y="368709"/>
                </a:lnTo>
                <a:cubicBezTo>
                  <a:pt x="114427" y="366201"/>
                  <a:pt x="116517" y="364111"/>
                  <a:pt x="119026" y="364111"/>
                </a:cubicBezTo>
                <a:lnTo>
                  <a:pt x="133658" y="364111"/>
                </a:lnTo>
                <a:lnTo>
                  <a:pt x="123624" y="353660"/>
                </a:lnTo>
                <a:cubicBezTo>
                  <a:pt x="121534" y="351988"/>
                  <a:pt x="121534" y="348644"/>
                  <a:pt x="123624" y="346972"/>
                </a:cubicBezTo>
                <a:lnTo>
                  <a:pt x="127387" y="342792"/>
                </a:lnTo>
                <a:cubicBezTo>
                  <a:pt x="129477" y="341120"/>
                  <a:pt x="132404" y="341120"/>
                  <a:pt x="134076" y="342792"/>
                </a:cubicBezTo>
                <a:lnTo>
                  <a:pt x="144528" y="353242"/>
                </a:lnTo>
                <a:lnTo>
                  <a:pt x="144528" y="338611"/>
                </a:lnTo>
                <a:cubicBezTo>
                  <a:pt x="144528" y="336103"/>
                  <a:pt x="146618" y="334013"/>
                  <a:pt x="149126" y="334013"/>
                </a:cubicBezTo>
                <a:close/>
                <a:moveTo>
                  <a:pt x="34924" y="334013"/>
                </a:moveTo>
                <a:lnTo>
                  <a:pt x="40329" y="334013"/>
                </a:lnTo>
                <a:cubicBezTo>
                  <a:pt x="42824" y="334013"/>
                  <a:pt x="45319" y="336103"/>
                  <a:pt x="45319" y="338611"/>
                </a:cubicBezTo>
                <a:lnTo>
                  <a:pt x="45319" y="353242"/>
                </a:lnTo>
                <a:lnTo>
                  <a:pt x="55713" y="342792"/>
                </a:lnTo>
                <a:cubicBezTo>
                  <a:pt x="57376" y="341120"/>
                  <a:pt x="60286" y="341120"/>
                  <a:pt x="62365" y="342792"/>
                </a:cubicBezTo>
                <a:lnTo>
                  <a:pt x="66107" y="346972"/>
                </a:lnTo>
                <a:cubicBezTo>
                  <a:pt x="67770" y="348644"/>
                  <a:pt x="67770" y="351988"/>
                  <a:pt x="66107" y="353660"/>
                </a:cubicBezTo>
                <a:lnTo>
                  <a:pt x="55713" y="364111"/>
                </a:lnTo>
                <a:lnTo>
                  <a:pt x="70265" y="364111"/>
                </a:lnTo>
                <a:cubicBezTo>
                  <a:pt x="73175" y="364111"/>
                  <a:pt x="75254" y="366201"/>
                  <a:pt x="75254" y="368709"/>
                </a:cubicBezTo>
                <a:lnTo>
                  <a:pt x="75254" y="374143"/>
                </a:lnTo>
                <a:cubicBezTo>
                  <a:pt x="75254" y="377070"/>
                  <a:pt x="73175" y="378742"/>
                  <a:pt x="70265" y="378742"/>
                </a:cubicBezTo>
                <a:lnTo>
                  <a:pt x="55713" y="378742"/>
                </a:lnTo>
                <a:lnTo>
                  <a:pt x="66107" y="389192"/>
                </a:lnTo>
                <a:cubicBezTo>
                  <a:pt x="67770" y="391282"/>
                  <a:pt x="67770" y="394208"/>
                  <a:pt x="66107" y="395881"/>
                </a:cubicBezTo>
                <a:lnTo>
                  <a:pt x="62365" y="400061"/>
                </a:lnTo>
                <a:cubicBezTo>
                  <a:pt x="60286" y="401733"/>
                  <a:pt x="57376" y="401733"/>
                  <a:pt x="55713" y="400061"/>
                </a:cubicBezTo>
                <a:lnTo>
                  <a:pt x="45319" y="389610"/>
                </a:lnTo>
                <a:lnTo>
                  <a:pt x="45319" y="404241"/>
                </a:lnTo>
                <a:cubicBezTo>
                  <a:pt x="45319" y="407167"/>
                  <a:pt x="42824" y="409257"/>
                  <a:pt x="40329" y="409257"/>
                </a:cubicBezTo>
                <a:lnTo>
                  <a:pt x="34924" y="409257"/>
                </a:lnTo>
                <a:cubicBezTo>
                  <a:pt x="32430" y="409257"/>
                  <a:pt x="30351" y="407167"/>
                  <a:pt x="30351" y="404241"/>
                </a:cubicBezTo>
                <a:lnTo>
                  <a:pt x="30351" y="389610"/>
                </a:lnTo>
                <a:lnTo>
                  <a:pt x="19957" y="400061"/>
                </a:lnTo>
                <a:cubicBezTo>
                  <a:pt x="18294" y="401733"/>
                  <a:pt x="14968" y="401733"/>
                  <a:pt x="12889" y="400061"/>
                </a:cubicBezTo>
                <a:lnTo>
                  <a:pt x="9563" y="395881"/>
                </a:lnTo>
                <a:cubicBezTo>
                  <a:pt x="7484" y="394208"/>
                  <a:pt x="7484" y="391282"/>
                  <a:pt x="9563" y="389192"/>
                </a:cubicBezTo>
                <a:lnTo>
                  <a:pt x="19541" y="378742"/>
                </a:lnTo>
                <a:lnTo>
                  <a:pt x="5405" y="378742"/>
                </a:lnTo>
                <a:cubicBezTo>
                  <a:pt x="2494" y="378742"/>
                  <a:pt x="0" y="377070"/>
                  <a:pt x="0" y="374143"/>
                </a:cubicBezTo>
                <a:lnTo>
                  <a:pt x="0" y="368709"/>
                </a:lnTo>
                <a:cubicBezTo>
                  <a:pt x="0" y="366201"/>
                  <a:pt x="2494" y="364111"/>
                  <a:pt x="5405" y="364111"/>
                </a:cubicBezTo>
                <a:lnTo>
                  <a:pt x="19541" y="364111"/>
                </a:lnTo>
                <a:lnTo>
                  <a:pt x="9563" y="353660"/>
                </a:lnTo>
                <a:cubicBezTo>
                  <a:pt x="7484" y="351988"/>
                  <a:pt x="7484" y="348644"/>
                  <a:pt x="9563" y="346972"/>
                </a:cubicBezTo>
                <a:lnTo>
                  <a:pt x="12889" y="342792"/>
                </a:lnTo>
                <a:cubicBezTo>
                  <a:pt x="14968" y="341120"/>
                  <a:pt x="18294" y="341120"/>
                  <a:pt x="19957" y="342792"/>
                </a:cubicBezTo>
                <a:lnTo>
                  <a:pt x="30351" y="353242"/>
                </a:lnTo>
                <a:lnTo>
                  <a:pt x="30351" y="338611"/>
                </a:lnTo>
                <a:cubicBezTo>
                  <a:pt x="30351" y="336103"/>
                  <a:pt x="32430" y="334013"/>
                  <a:pt x="34924" y="334013"/>
                </a:cubicBezTo>
                <a:close/>
                <a:moveTo>
                  <a:pt x="207630" y="117613"/>
                </a:moveTo>
                <a:cubicBezTo>
                  <a:pt x="162415" y="117613"/>
                  <a:pt x="125573" y="154891"/>
                  <a:pt x="125573" y="200127"/>
                </a:cubicBezTo>
                <a:lnTo>
                  <a:pt x="125573" y="234892"/>
                </a:lnTo>
                <a:lnTo>
                  <a:pt x="289686" y="234892"/>
                </a:lnTo>
                <a:lnTo>
                  <a:pt x="289686" y="200127"/>
                </a:lnTo>
                <a:cubicBezTo>
                  <a:pt x="289686" y="154891"/>
                  <a:pt x="252845" y="117613"/>
                  <a:pt x="207630" y="117613"/>
                </a:cubicBezTo>
                <a:close/>
                <a:moveTo>
                  <a:pt x="207630" y="76984"/>
                </a:moveTo>
                <a:cubicBezTo>
                  <a:pt x="137296" y="76984"/>
                  <a:pt x="80777" y="133948"/>
                  <a:pt x="80777" y="204316"/>
                </a:cubicBezTo>
                <a:lnTo>
                  <a:pt x="80777" y="234892"/>
                </a:lnTo>
                <a:lnTo>
                  <a:pt x="111339" y="234892"/>
                </a:lnTo>
                <a:lnTo>
                  <a:pt x="111339" y="200127"/>
                </a:lnTo>
                <a:cubicBezTo>
                  <a:pt x="111339" y="146933"/>
                  <a:pt x="154461" y="103791"/>
                  <a:pt x="207630" y="103791"/>
                </a:cubicBezTo>
                <a:cubicBezTo>
                  <a:pt x="260799" y="103791"/>
                  <a:pt x="303921" y="146933"/>
                  <a:pt x="303921" y="200127"/>
                </a:cubicBezTo>
                <a:lnTo>
                  <a:pt x="303921" y="234892"/>
                </a:lnTo>
                <a:lnTo>
                  <a:pt x="334901" y="234892"/>
                </a:lnTo>
                <a:lnTo>
                  <a:pt x="334901" y="204316"/>
                </a:lnTo>
                <a:cubicBezTo>
                  <a:pt x="334901" y="133948"/>
                  <a:pt x="277545" y="76984"/>
                  <a:pt x="207630" y="76984"/>
                </a:cubicBezTo>
                <a:close/>
                <a:moveTo>
                  <a:pt x="207630" y="62743"/>
                </a:moveTo>
                <a:cubicBezTo>
                  <a:pt x="285500" y="62743"/>
                  <a:pt x="349135" y="126409"/>
                  <a:pt x="349135" y="204316"/>
                </a:cubicBezTo>
                <a:lnTo>
                  <a:pt x="349135" y="234892"/>
                </a:lnTo>
                <a:cubicBezTo>
                  <a:pt x="367975" y="235311"/>
                  <a:pt x="383465" y="251227"/>
                  <a:pt x="383465" y="270495"/>
                </a:cubicBezTo>
                <a:lnTo>
                  <a:pt x="383465" y="309867"/>
                </a:lnTo>
                <a:cubicBezTo>
                  <a:pt x="383465" y="314055"/>
                  <a:pt x="380116" y="316987"/>
                  <a:pt x="376348" y="316987"/>
                </a:cubicBezTo>
                <a:cubicBezTo>
                  <a:pt x="372580" y="316987"/>
                  <a:pt x="369231" y="314055"/>
                  <a:pt x="369231" y="309867"/>
                </a:cubicBezTo>
                <a:lnTo>
                  <a:pt x="369231" y="270495"/>
                </a:lnTo>
                <a:cubicBezTo>
                  <a:pt x="369231" y="258767"/>
                  <a:pt x="359602" y="249133"/>
                  <a:pt x="347879" y="249133"/>
                </a:cubicBezTo>
                <a:lnTo>
                  <a:pt x="67380" y="249133"/>
                </a:lnTo>
                <a:cubicBezTo>
                  <a:pt x="55239" y="249133"/>
                  <a:pt x="46029" y="258767"/>
                  <a:pt x="46029" y="270495"/>
                </a:cubicBezTo>
                <a:lnTo>
                  <a:pt x="46029" y="309867"/>
                </a:lnTo>
                <a:cubicBezTo>
                  <a:pt x="46029" y="314055"/>
                  <a:pt x="42680" y="316987"/>
                  <a:pt x="38493" y="316987"/>
                </a:cubicBezTo>
                <a:cubicBezTo>
                  <a:pt x="34725" y="316987"/>
                  <a:pt x="31376" y="314055"/>
                  <a:pt x="31376" y="309867"/>
                </a:cubicBezTo>
                <a:lnTo>
                  <a:pt x="31376" y="270495"/>
                </a:lnTo>
                <a:cubicBezTo>
                  <a:pt x="31376" y="251227"/>
                  <a:pt x="46866" y="235311"/>
                  <a:pt x="66124" y="234892"/>
                </a:cubicBezTo>
                <a:lnTo>
                  <a:pt x="66124" y="204316"/>
                </a:lnTo>
                <a:cubicBezTo>
                  <a:pt x="66124" y="126409"/>
                  <a:pt x="129341" y="62743"/>
                  <a:pt x="207630" y="62743"/>
                </a:cubicBezTo>
                <a:close/>
                <a:moveTo>
                  <a:pt x="456280" y="48224"/>
                </a:moveTo>
                <a:cubicBezTo>
                  <a:pt x="459614" y="46133"/>
                  <a:pt x="463781" y="46969"/>
                  <a:pt x="465865" y="50314"/>
                </a:cubicBezTo>
                <a:cubicBezTo>
                  <a:pt x="468365" y="53659"/>
                  <a:pt x="467532" y="57840"/>
                  <a:pt x="464198" y="59931"/>
                </a:cubicBezTo>
                <a:lnTo>
                  <a:pt x="410438" y="96724"/>
                </a:lnTo>
                <a:cubicBezTo>
                  <a:pt x="408354" y="98396"/>
                  <a:pt x="405437" y="99232"/>
                  <a:pt x="403353" y="99232"/>
                </a:cubicBezTo>
                <a:cubicBezTo>
                  <a:pt x="402103" y="99232"/>
                  <a:pt x="400852" y="99232"/>
                  <a:pt x="400019" y="98814"/>
                </a:cubicBezTo>
                <a:cubicBezTo>
                  <a:pt x="396685" y="97978"/>
                  <a:pt x="393351" y="95887"/>
                  <a:pt x="391684" y="92961"/>
                </a:cubicBezTo>
                <a:lnTo>
                  <a:pt x="380015" y="74564"/>
                </a:lnTo>
                <a:cubicBezTo>
                  <a:pt x="378348" y="71219"/>
                  <a:pt x="379182" y="66620"/>
                  <a:pt x="382516" y="64948"/>
                </a:cubicBezTo>
                <a:cubicBezTo>
                  <a:pt x="385850" y="62857"/>
                  <a:pt x="390017" y="63694"/>
                  <a:pt x="392101" y="67038"/>
                </a:cubicBezTo>
                <a:lnTo>
                  <a:pt x="403353" y="84599"/>
                </a:lnTo>
                <a:close/>
                <a:moveTo>
                  <a:pt x="424280" y="14645"/>
                </a:moveTo>
                <a:cubicBezTo>
                  <a:pt x="392802" y="14645"/>
                  <a:pt x="366781" y="40170"/>
                  <a:pt x="366781" y="71971"/>
                </a:cubicBezTo>
                <a:cubicBezTo>
                  <a:pt x="366781" y="103353"/>
                  <a:pt x="392802" y="128878"/>
                  <a:pt x="424280" y="128878"/>
                </a:cubicBezTo>
                <a:cubicBezTo>
                  <a:pt x="455757" y="128878"/>
                  <a:pt x="481359" y="103353"/>
                  <a:pt x="481359" y="71971"/>
                </a:cubicBezTo>
                <a:cubicBezTo>
                  <a:pt x="481359" y="40170"/>
                  <a:pt x="455757" y="14645"/>
                  <a:pt x="424280" y="14645"/>
                </a:cubicBezTo>
                <a:close/>
                <a:moveTo>
                  <a:pt x="424280" y="0"/>
                </a:moveTo>
                <a:cubicBezTo>
                  <a:pt x="463732" y="0"/>
                  <a:pt x="496048" y="32220"/>
                  <a:pt x="496048" y="71971"/>
                </a:cubicBezTo>
                <a:cubicBezTo>
                  <a:pt x="496048" y="111303"/>
                  <a:pt x="463732" y="143523"/>
                  <a:pt x="424280" y="143523"/>
                </a:cubicBezTo>
                <a:cubicBezTo>
                  <a:pt x="384828" y="143523"/>
                  <a:pt x="352511" y="111303"/>
                  <a:pt x="352511" y="71971"/>
                </a:cubicBezTo>
                <a:cubicBezTo>
                  <a:pt x="352511" y="32220"/>
                  <a:pt x="384828" y="0"/>
                  <a:pt x="42428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136" dirty="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BC14C96F-3363-2220-892F-16D9ABDD5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567" y="10551189"/>
            <a:ext cx="2712622" cy="2639061"/>
          </a:xfrm>
          <a:custGeom>
            <a:avLst/>
            <a:gdLst>
              <a:gd name="connsiteX0" fmla="*/ 42449 w 517403"/>
              <a:gd name="connsiteY0" fmla="*/ 291571 h 503372"/>
              <a:gd name="connsiteX1" fmla="*/ 54951 w 517403"/>
              <a:gd name="connsiteY1" fmla="*/ 304284 h 503372"/>
              <a:gd name="connsiteX2" fmla="*/ 49117 w 517403"/>
              <a:gd name="connsiteY2" fmla="*/ 314536 h 503372"/>
              <a:gd name="connsiteX3" fmla="*/ 49117 w 517403"/>
              <a:gd name="connsiteY3" fmla="*/ 321097 h 503372"/>
              <a:gd name="connsiteX4" fmla="*/ 42449 w 517403"/>
              <a:gd name="connsiteY4" fmla="*/ 328068 h 503372"/>
              <a:gd name="connsiteX5" fmla="*/ 34948 w 517403"/>
              <a:gd name="connsiteY5" fmla="*/ 321097 h 503372"/>
              <a:gd name="connsiteX6" fmla="*/ 34948 w 517403"/>
              <a:gd name="connsiteY6" fmla="*/ 314536 h 503372"/>
              <a:gd name="connsiteX7" fmla="*/ 29530 w 517403"/>
              <a:gd name="connsiteY7" fmla="*/ 304284 h 503372"/>
              <a:gd name="connsiteX8" fmla="*/ 42449 w 517403"/>
              <a:gd name="connsiteY8" fmla="*/ 291571 h 503372"/>
              <a:gd name="connsiteX9" fmla="*/ 150367 w 517403"/>
              <a:gd name="connsiteY9" fmla="*/ 289089 h 503372"/>
              <a:gd name="connsiteX10" fmla="*/ 123979 w 517403"/>
              <a:gd name="connsiteY10" fmla="*/ 292849 h 503372"/>
              <a:gd name="connsiteX11" fmla="*/ 86283 w 517403"/>
              <a:gd name="connsiteY11" fmla="*/ 302873 h 503372"/>
              <a:gd name="connsiteX12" fmla="*/ 86283 w 517403"/>
              <a:gd name="connsiteY12" fmla="*/ 456589 h 503372"/>
              <a:gd name="connsiteX13" fmla="*/ 184293 w 517403"/>
              <a:gd name="connsiteY13" fmla="*/ 469120 h 503372"/>
              <a:gd name="connsiteX14" fmla="*/ 211100 w 517403"/>
              <a:gd name="connsiteY14" fmla="*/ 471208 h 503372"/>
              <a:gd name="connsiteX15" fmla="*/ 322932 w 517403"/>
              <a:gd name="connsiteY15" fmla="*/ 471208 h 503372"/>
              <a:gd name="connsiteX16" fmla="*/ 382409 w 517403"/>
              <a:gd name="connsiteY16" fmla="*/ 454500 h 503372"/>
              <a:gd name="connsiteX17" fmla="*/ 484608 w 517403"/>
              <a:gd name="connsiteY17" fmla="*/ 393933 h 503372"/>
              <a:gd name="connsiteX18" fmla="*/ 499686 w 517403"/>
              <a:gd name="connsiteY18" fmla="*/ 345479 h 503372"/>
              <a:gd name="connsiteX19" fmla="*/ 462828 w 517403"/>
              <a:gd name="connsiteY19" fmla="*/ 330860 h 503372"/>
              <a:gd name="connsiteX20" fmla="*/ 357697 w 517403"/>
              <a:gd name="connsiteY20" fmla="*/ 393098 h 503372"/>
              <a:gd name="connsiteX21" fmla="*/ 330890 w 517403"/>
              <a:gd name="connsiteY21" fmla="*/ 402705 h 503372"/>
              <a:gd name="connsiteX22" fmla="*/ 329634 w 517403"/>
              <a:gd name="connsiteY22" fmla="*/ 402705 h 503372"/>
              <a:gd name="connsiteX23" fmla="*/ 303665 w 517403"/>
              <a:gd name="connsiteY23" fmla="*/ 411477 h 503372"/>
              <a:gd name="connsiteX24" fmla="*/ 252147 w 517403"/>
              <a:gd name="connsiteY24" fmla="*/ 410641 h 503372"/>
              <a:gd name="connsiteX25" fmla="*/ 235393 w 517403"/>
              <a:gd name="connsiteY25" fmla="*/ 409388 h 503372"/>
              <a:gd name="connsiteX26" fmla="*/ 167539 w 517403"/>
              <a:gd name="connsiteY26" fmla="*/ 401869 h 503372"/>
              <a:gd name="connsiteX27" fmla="*/ 161257 w 517403"/>
              <a:gd name="connsiteY27" fmla="*/ 393933 h 503372"/>
              <a:gd name="connsiteX28" fmla="*/ 169634 w 517403"/>
              <a:gd name="connsiteY28" fmla="*/ 387667 h 503372"/>
              <a:gd name="connsiteX29" fmla="*/ 236230 w 517403"/>
              <a:gd name="connsiteY29" fmla="*/ 395186 h 503372"/>
              <a:gd name="connsiteX30" fmla="*/ 252984 w 517403"/>
              <a:gd name="connsiteY30" fmla="*/ 396439 h 503372"/>
              <a:gd name="connsiteX31" fmla="*/ 301990 w 517403"/>
              <a:gd name="connsiteY31" fmla="*/ 397275 h 503372"/>
              <a:gd name="connsiteX32" fmla="*/ 340943 w 517403"/>
              <a:gd name="connsiteY32" fmla="*/ 349656 h 503372"/>
              <a:gd name="connsiteX33" fmla="*/ 326283 w 517403"/>
              <a:gd name="connsiteY33" fmla="*/ 318328 h 503372"/>
              <a:gd name="connsiteX34" fmla="*/ 294450 w 517403"/>
              <a:gd name="connsiteY34" fmla="*/ 309557 h 503372"/>
              <a:gd name="connsiteX35" fmla="*/ 206911 w 517403"/>
              <a:gd name="connsiteY35" fmla="*/ 299950 h 503372"/>
              <a:gd name="connsiteX36" fmla="*/ 176754 w 517403"/>
              <a:gd name="connsiteY36" fmla="*/ 292013 h 503372"/>
              <a:gd name="connsiteX37" fmla="*/ 150367 w 517403"/>
              <a:gd name="connsiteY37" fmla="*/ 289089 h 503372"/>
              <a:gd name="connsiteX38" fmla="*/ 14241 w 517403"/>
              <a:gd name="connsiteY38" fmla="*/ 270710 h 503372"/>
              <a:gd name="connsiteX39" fmla="*/ 14241 w 517403"/>
              <a:gd name="connsiteY39" fmla="*/ 489170 h 503372"/>
              <a:gd name="connsiteX40" fmla="*/ 71623 w 517403"/>
              <a:gd name="connsiteY40" fmla="*/ 489170 h 503372"/>
              <a:gd name="connsiteX41" fmla="*/ 71623 w 517403"/>
              <a:gd name="connsiteY41" fmla="*/ 462854 h 503372"/>
              <a:gd name="connsiteX42" fmla="*/ 71623 w 517403"/>
              <a:gd name="connsiteY42" fmla="*/ 297026 h 503372"/>
              <a:gd name="connsiteX43" fmla="*/ 71623 w 517403"/>
              <a:gd name="connsiteY43" fmla="*/ 270710 h 503372"/>
              <a:gd name="connsiteX44" fmla="*/ 7120 w 517403"/>
              <a:gd name="connsiteY44" fmla="*/ 256508 h 503372"/>
              <a:gd name="connsiteX45" fmla="*/ 78743 w 517403"/>
              <a:gd name="connsiteY45" fmla="*/ 256508 h 503372"/>
              <a:gd name="connsiteX46" fmla="*/ 86283 w 517403"/>
              <a:gd name="connsiteY46" fmla="*/ 263609 h 503372"/>
              <a:gd name="connsiteX47" fmla="*/ 86283 w 517403"/>
              <a:gd name="connsiteY47" fmla="*/ 287836 h 503372"/>
              <a:gd name="connsiteX48" fmla="*/ 120628 w 517403"/>
              <a:gd name="connsiteY48" fmla="*/ 279064 h 503372"/>
              <a:gd name="connsiteX49" fmla="*/ 150367 w 517403"/>
              <a:gd name="connsiteY49" fmla="*/ 274887 h 503372"/>
              <a:gd name="connsiteX50" fmla="*/ 180105 w 517403"/>
              <a:gd name="connsiteY50" fmla="*/ 277811 h 503372"/>
              <a:gd name="connsiteX51" fmla="*/ 211100 w 517403"/>
              <a:gd name="connsiteY51" fmla="*/ 286583 h 503372"/>
              <a:gd name="connsiteX52" fmla="*/ 291937 w 517403"/>
              <a:gd name="connsiteY52" fmla="*/ 295355 h 503372"/>
              <a:gd name="connsiteX53" fmla="*/ 335079 w 517403"/>
              <a:gd name="connsiteY53" fmla="*/ 307468 h 503372"/>
              <a:gd name="connsiteX54" fmla="*/ 355184 w 517403"/>
              <a:gd name="connsiteY54" fmla="*/ 349656 h 503372"/>
              <a:gd name="connsiteX55" fmla="*/ 348063 w 517403"/>
              <a:gd name="connsiteY55" fmla="*/ 382237 h 503372"/>
              <a:gd name="connsiteX56" fmla="*/ 350576 w 517403"/>
              <a:gd name="connsiteY56" fmla="*/ 380984 h 503372"/>
              <a:gd name="connsiteX57" fmla="*/ 455707 w 517403"/>
              <a:gd name="connsiteY57" fmla="*/ 318328 h 503372"/>
              <a:gd name="connsiteX58" fmla="*/ 456545 w 517403"/>
              <a:gd name="connsiteY58" fmla="*/ 317911 h 503372"/>
              <a:gd name="connsiteX59" fmla="*/ 512671 w 517403"/>
              <a:gd name="connsiteY59" fmla="*/ 339631 h 503372"/>
              <a:gd name="connsiteX60" fmla="*/ 492147 w 517403"/>
              <a:gd name="connsiteY60" fmla="*/ 406046 h 503372"/>
              <a:gd name="connsiteX61" fmla="*/ 389529 w 517403"/>
              <a:gd name="connsiteY61" fmla="*/ 467031 h 503372"/>
              <a:gd name="connsiteX62" fmla="*/ 322932 w 517403"/>
              <a:gd name="connsiteY62" fmla="*/ 485410 h 503372"/>
              <a:gd name="connsiteX63" fmla="*/ 211100 w 517403"/>
              <a:gd name="connsiteY63" fmla="*/ 484993 h 503372"/>
              <a:gd name="connsiteX64" fmla="*/ 182618 w 517403"/>
              <a:gd name="connsiteY64" fmla="*/ 483322 h 503372"/>
              <a:gd name="connsiteX65" fmla="*/ 86283 w 517403"/>
              <a:gd name="connsiteY65" fmla="*/ 471208 h 503372"/>
              <a:gd name="connsiteX66" fmla="*/ 86283 w 517403"/>
              <a:gd name="connsiteY66" fmla="*/ 496271 h 503372"/>
              <a:gd name="connsiteX67" fmla="*/ 78743 w 517403"/>
              <a:gd name="connsiteY67" fmla="*/ 503372 h 503372"/>
              <a:gd name="connsiteX68" fmla="*/ 7120 w 517403"/>
              <a:gd name="connsiteY68" fmla="*/ 503372 h 503372"/>
              <a:gd name="connsiteX69" fmla="*/ 0 w 517403"/>
              <a:gd name="connsiteY69" fmla="*/ 496271 h 503372"/>
              <a:gd name="connsiteX70" fmla="*/ 0 w 517403"/>
              <a:gd name="connsiteY70" fmla="*/ 263609 h 503372"/>
              <a:gd name="connsiteX71" fmla="*/ 7120 w 517403"/>
              <a:gd name="connsiteY71" fmla="*/ 256508 h 503372"/>
              <a:gd name="connsiteX72" fmla="*/ 264629 w 517403"/>
              <a:gd name="connsiteY72" fmla="*/ 153166 h 503372"/>
              <a:gd name="connsiteX73" fmla="*/ 280101 w 517403"/>
              <a:gd name="connsiteY73" fmla="*/ 168101 h 503372"/>
              <a:gd name="connsiteX74" fmla="*/ 271935 w 517403"/>
              <a:gd name="connsiteY74" fmla="*/ 181377 h 503372"/>
              <a:gd name="connsiteX75" fmla="*/ 271935 w 517403"/>
              <a:gd name="connsiteY75" fmla="*/ 198801 h 503372"/>
              <a:gd name="connsiteX76" fmla="*/ 264629 w 517403"/>
              <a:gd name="connsiteY76" fmla="*/ 206268 h 503372"/>
              <a:gd name="connsiteX77" fmla="*/ 257323 w 517403"/>
              <a:gd name="connsiteY77" fmla="*/ 198801 h 503372"/>
              <a:gd name="connsiteX78" fmla="*/ 257323 w 517403"/>
              <a:gd name="connsiteY78" fmla="*/ 181377 h 503372"/>
              <a:gd name="connsiteX79" fmla="*/ 249157 w 517403"/>
              <a:gd name="connsiteY79" fmla="*/ 168101 h 503372"/>
              <a:gd name="connsiteX80" fmla="*/ 264629 w 517403"/>
              <a:gd name="connsiteY80" fmla="*/ 153166 h 503372"/>
              <a:gd name="connsiteX81" fmla="*/ 198021 w 517403"/>
              <a:gd name="connsiteY81" fmla="*/ 117748 h 503372"/>
              <a:gd name="connsiteX82" fmla="*/ 191351 w 517403"/>
              <a:gd name="connsiteY82" fmla="*/ 124428 h 503372"/>
              <a:gd name="connsiteX83" fmla="*/ 191351 w 517403"/>
              <a:gd name="connsiteY83" fmla="*/ 194994 h 503372"/>
              <a:gd name="connsiteX84" fmla="*/ 245546 w 517403"/>
              <a:gd name="connsiteY84" fmla="*/ 249275 h 503372"/>
              <a:gd name="connsiteX85" fmla="*/ 285568 w 517403"/>
              <a:gd name="connsiteY85" fmla="*/ 249275 h 503372"/>
              <a:gd name="connsiteX86" fmla="*/ 339763 w 517403"/>
              <a:gd name="connsiteY86" fmla="*/ 194994 h 503372"/>
              <a:gd name="connsiteX87" fmla="*/ 339763 w 517403"/>
              <a:gd name="connsiteY87" fmla="*/ 124428 h 503372"/>
              <a:gd name="connsiteX88" fmla="*/ 333093 w 517403"/>
              <a:gd name="connsiteY88" fmla="*/ 117748 h 503372"/>
              <a:gd name="connsiteX89" fmla="*/ 265557 w 517403"/>
              <a:gd name="connsiteY89" fmla="*/ 14196 h 503372"/>
              <a:gd name="connsiteX90" fmla="*/ 220950 w 517403"/>
              <a:gd name="connsiteY90" fmla="*/ 58874 h 503372"/>
              <a:gd name="connsiteX91" fmla="*/ 220950 w 517403"/>
              <a:gd name="connsiteY91" fmla="*/ 103551 h 503372"/>
              <a:gd name="connsiteX92" fmla="*/ 310164 w 517403"/>
              <a:gd name="connsiteY92" fmla="*/ 103551 h 503372"/>
              <a:gd name="connsiteX93" fmla="*/ 310164 w 517403"/>
              <a:gd name="connsiteY93" fmla="*/ 58874 h 503372"/>
              <a:gd name="connsiteX94" fmla="*/ 265557 w 517403"/>
              <a:gd name="connsiteY94" fmla="*/ 14196 h 503372"/>
              <a:gd name="connsiteX95" fmla="*/ 265557 w 517403"/>
              <a:gd name="connsiteY95" fmla="*/ 0 h 503372"/>
              <a:gd name="connsiteX96" fmla="*/ 324338 w 517403"/>
              <a:gd name="connsiteY96" fmla="*/ 58874 h 503372"/>
              <a:gd name="connsiteX97" fmla="*/ 324338 w 517403"/>
              <a:gd name="connsiteY97" fmla="*/ 103551 h 503372"/>
              <a:gd name="connsiteX98" fmla="*/ 333093 w 517403"/>
              <a:gd name="connsiteY98" fmla="*/ 103551 h 503372"/>
              <a:gd name="connsiteX99" fmla="*/ 353937 w 517403"/>
              <a:gd name="connsiteY99" fmla="*/ 124428 h 503372"/>
              <a:gd name="connsiteX100" fmla="*/ 353937 w 517403"/>
              <a:gd name="connsiteY100" fmla="*/ 194994 h 503372"/>
              <a:gd name="connsiteX101" fmla="*/ 285568 w 517403"/>
              <a:gd name="connsiteY101" fmla="*/ 263472 h 503372"/>
              <a:gd name="connsiteX102" fmla="*/ 245546 w 517403"/>
              <a:gd name="connsiteY102" fmla="*/ 263472 h 503372"/>
              <a:gd name="connsiteX103" fmla="*/ 177177 w 517403"/>
              <a:gd name="connsiteY103" fmla="*/ 194994 h 503372"/>
              <a:gd name="connsiteX104" fmla="*/ 177177 w 517403"/>
              <a:gd name="connsiteY104" fmla="*/ 124428 h 503372"/>
              <a:gd name="connsiteX105" fmla="*/ 198021 w 517403"/>
              <a:gd name="connsiteY105" fmla="*/ 103551 h 503372"/>
              <a:gd name="connsiteX106" fmla="*/ 206776 w 517403"/>
              <a:gd name="connsiteY106" fmla="*/ 103551 h 503372"/>
              <a:gd name="connsiteX107" fmla="*/ 206776 w 517403"/>
              <a:gd name="connsiteY107" fmla="*/ 58874 h 503372"/>
              <a:gd name="connsiteX108" fmla="*/ 265557 w 517403"/>
              <a:gd name="connsiteY108" fmla="*/ 0 h 50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517403" h="503372">
                <a:moveTo>
                  <a:pt x="42449" y="291571"/>
                </a:moveTo>
                <a:cubicBezTo>
                  <a:pt x="49117" y="291571"/>
                  <a:pt x="54951" y="297312"/>
                  <a:pt x="54951" y="304284"/>
                </a:cubicBezTo>
                <a:cubicBezTo>
                  <a:pt x="54951" y="308795"/>
                  <a:pt x="52451" y="312075"/>
                  <a:pt x="49117" y="314536"/>
                </a:cubicBezTo>
                <a:lnTo>
                  <a:pt x="49117" y="321097"/>
                </a:lnTo>
                <a:cubicBezTo>
                  <a:pt x="49117" y="324788"/>
                  <a:pt x="46200" y="328068"/>
                  <a:pt x="42449" y="328068"/>
                </a:cubicBezTo>
                <a:cubicBezTo>
                  <a:pt x="38282" y="328068"/>
                  <a:pt x="34948" y="324788"/>
                  <a:pt x="34948" y="321097"/>
                </a:cubicBezTo>
                <a:lnTo>
                  <a:pt x="34948" y="314536"/>
                </a:lnTo>
                <a:cubicBezTo>
                  <a:pt x="31614" y="312075"/>
                  <a:pt x="29530" y="308795"/>
                  <a:pt x="29530" y="304284"/>
                </a:cubicBezTo>
                <a:cubicBezTo>
                  <a:pt x="29530" y="297312"/>
                  <a:pt x="34948" y="291571"/>
                  <a:pt x="42449" y="291571"/>
                </a:cubicBezTo>
                <a:close/>
                <a:moveTo>
                  <a:pt x="150367" y="289089"/>
                </a:moveTo>
                <a:cubicBezTo>
                  <a:pt x="141990" y="289089"/>
                  <a:pt x="133194" y="290342"/>
                  <a:pt x="123979" y="292849"/>
                </a:cubicBezTo>
                <a:lnTo>
                  <a:pt x="86283" y="302873"/>
                </a:lnTo>
                <a:lnTo>
                  <a:pt x="86283" y="456589"/>
                </a:lnTo>
                <a:lnTo>
                  <a:pt x="184293" y="469120"/>
                </a:lnTo>
                <a:cubicBezTo>
                  <a:pt x="193089" y="469955"/>
                  <a:pt x="202304" y="470791"/>
                  <a:pt x="211100" y="471208"/>
                </a:cubicBezTo>
                <a:cubicBezTo>
                  <a:pt x="236230" y="471208"/>
                  <a:pt x="288168" y="471208"/>
                  <a:pt x="322932" y="471208"/>
                </a:cubicBezTo>
                <a:cubicBezTo>
                  <a:pt x="343875" y="471208"/>
                  <a:pt x="363979" y="465778"/>
                  <a:pt x="382409" y="454500"/>
                </a:cubicBezTo>
                <a:lnTo>
                  <a:pt x="484608" y="393933"/>
                </a:lnTo>
                <a:cubicBezTo>
                  <a:pt x="504294" y="381402"/>
                  <a:pt x="506388" y="360517"/>
                  <a:pt x="499686" y="345479"/>
                </a:cubicBezTo>
                <a:cubicBezTo>
                  <a:pt x="493404" y="331277"/>
                  <a:pt x="476650" y="324594"/>
                  <a:pt x="462828" y="330860"/>
                </a:cubicBezTo>
                <a:lnTo>
                  <a:pt x="357697" y="393098"/>
                </a:lnTo>
                <a:cubicBezTo>
                  <a:pt x="349320" y="398110"/>
                  <a:pt x="340524" y="401452"/>
                  <a:pt x="330890" y="402705"/>
                </a:cubicBezTo>
                <a:cubicBezTo>
                  <a:pt x="330471" y="402705"/>
                  <a:pt x="330053" y="402705"/>
                  <a:pt x="329634" y="402705"/>
                </a:cubicBezTo>
                <a:cubicBezTo>
                  <a:pt x="322094" y="407717"/>
                  <a:pt x="313299" y="410641"/>
                  <a:pt x="303665" y="411477"/>
                </a:cubicBezTo>
                <a:cubicBezTo>
                  <a:pt x="285655" y="413565"/>
                  <a:pt x="269320" y="411894"/>
                  <a:pt x="252147" y="410641"/>
                </a:cubicBezTo>
                <a:cubicBezTo>
                  <a:pt x="246702" y="410223"/>
                  <a:pt x="241257" y="409806"/>
                  <a:pt x="235393" y="409388"/>
                </a:cubicBezTo>
                <a:cubicBezTo>
                  <a:pt x="213613" y="408135"/>
                  <a:pt x="190995" y="405629"/>
                  <a:pt x="167539" y="401869"/>
                </a:cubicBezTo>
                <a:cubicBezTo>
                  <a:pt x="163770" y="401452"/>
                  <a:pt x="160838" y="397692"/>
                  <a:pt x="161257" y="393933"/>
                </a:cubicBezTo>
                <a:cubicBezTo>
                  <a:pt x="162094" y="389756"/>
                  <a:pt x="165864" y="387250"/>
                  <a:pt x="169634" y="387667"/>
                </a:cubicBezTo>
                <a:cubicBezTo>
                  <a:pt x="192670" y="391427"/>
                  <a:pt x="215288" y="393933"/>
                  <a:pt x="236230" y="395186"/>
                </a:cubicBezTo>
                <a:cubicBezTo>
                  <a:pt x="242094" y="395604"/>
                  <a:pt x="247539" y="396022"/>
                  <a:pt x="252984" y="396439"/>
                </a:cubicBezTo>
                <a:cubicBezTo>
                  <a:pt x="269738" y="397692"/>
                  <a:pt x="285236" y="399363"/>
                  <a:pt x="301990" y="397275"/>
                </a:cubicBezTo>
                <a:cubicBezTo>
                  <a:pt x="325864" y="395186"/>
                  <a:pt x="341362" y="376389"/>
                  <a:pt x="340943" y="349656"/>
                </a:cubicBezTo>
                <a:cubicBezTo>
                  <a:pt x="340943" y="337543"/>
                  <a:pt x="335079" y="326265"/>
                  <a:pt x="326283" y="318328"/>
                </a:cubicBezTo>
                <a:cubicBezTo>
                  <a:pt x="317487" y="310810"/>
                  <a:pt x="306178" y="307886"/>
                  <a:pt x="294450" y="309557"/>
                </a:cubicBezTo>
                <a:cubicBezTo>
                  <a:pt x="255916" y="315405"/>
                  <a:pt x="230785" y="307886"/>
                  <a:pt x="206911" y="299950"/>
                </a:cubicBezTo>
                <a:cubicBezTo>
                  <a:pt x="197278" y="297026"/>
                  <a:pt x="187644" y="294102"/>
                  <a:pt x="176754" y="292013"/>
                </a:cubicBezTo>
                <a:cubicBezTo>
                  <a:pt x="168377" y="289925"/>
                  <a:pt x="159162" y="289089"/>
                  <a:pt x="150367" y="289089"/>
                </a:cubicBezTo>
                <a:close/>
                <a:moveTo>
                  <a:pt x="14241" y="270710"/>
                </a:moveTo>
                <a:lnTo>
                  <a:pt x="14241" y="489170"/>
                </a:lnTo>
                <a:lnTo>
                  <a:pt x="71623" y="489170"/>
                </a:lnTo>
                <a:lnTo>
                  <a:pt x="71623" y="462854"/>
                </a:lnTo>
                <a:lnTo>
                  <a:pt x="71623" y="297026"/>
                </a:lnTo>
                <a:lnTo>
                  <a:pt x="71623" y="270710"/>
                </a:lnTo>
                <a:close/>
                <a:moveTo>
                  <a:pt x="7120" y="256508"/>
                </a:moveTo>
                <a:lnTo>
                  <a:pt x="78743" y="256508"/>
                </a:lnTo>
                <a:cubicBezTo>
                  <a:pt x="82932" y="256508"/>
                  <a:pt x="86283" y="259850"/>
                  <a:pt x="86283" y="263609"/>
                </a:cubicBezTo>
                <a:lnTo>
                  <a:pt x="86283" y="287836"/>
                </a:lnTo>
                <a:lnTo>
                  <a:pt x="120628" y="279064"/>
                </a:lnTo>
                <a:cubicBezTo>
                  <a:pt x="130681" y="276558"/>
                  <a:pt x="140733" y="275305"/>
                  <a:pt x="150367" y="274887"/>
                </a:cubicBezTo>
                <a:cubicBezTo>
                  <a:pt x="160419" y="274887"/>
                  <a:pt x="170471" y="275723"/>
                  <a:pt x="180105" y="277811"/>
                </a:cubicBezTo>
                <a:cubicBezTo>
                  <a:pt x="190995" y="280317"/>
                  <a:pt x="201047" y="283659"/>
                  <a:pt x="211100" y="286583"/>
                </a:cubicBezTo>
                <a:cubicBezTo>
                  <a:pt x="234555" y="293684"/>
                  <a:pt x="256754" y="301203"/>
                  <a:pt x="291937" y="295355"/>
                </a:cubicBezTo>
                <a:cubicBezTo>
                  <a:pt x="307854" y="292849"/>
                  <a:pt x="322932" y="297026"/>
                  <a:pt x="335079" y="307468"/>
                </a:cubicBezTo>
                <a:cubicBezTo>
                  <a:pt x="348063" y="317911"/>
                  <a:pt x="355184" y="333366"/>
                  <a:pt x="355184" y="349656"/>
                </a:cubicBezTo>
                <a:cubicBezTo>
                  <a:pt x="355602" y="361770"/>
                  <a:pt x="352670" y="373048"/>
                  <a:pt x="348063" y="382237"/>
                </a:cubicBezTo>
                <a:cubicBezTo>
                  <a:pt x="348901" y="381820"/>
                  <a:pt x="349320" y="381402"/>
                  <a:pt x="350576" y="380984"/>
                </a:cubicBezTo>
                <a:lnTo>
                  <a:pt x="455707" y="318328"/>
                </a:lnTo>
                <a:cubicBezTo>
                  <a:pt x="456126" y="318328"/>
                  <a:pt x="456545" y="317911"/>
                  <a:pt x="456545" y="317911"/>
                </a:cubicBezTo>
                <a:cubicBezTo>
                  <a:pt x="477906" y="308304"/>
                  <a:pt x="503456" y="317911"/>
                  <a:pt x="512671" y="339631"/>
                </a:cubicBezTo>
                <a:cubicBezTo>
                  <a:pt x="521885" y="360099"/>
                  <a:pt x="518953" y="388921"/>
                  <a:pt x="492147" y="406046"/>
                </a:cubicBezTo>
                <a:lnTo>
                  <a:pt x="389529" y="467031"/>
                </a:lnTo>
                <a:cubicBezTo>
                  <a:pt x="369424" y="479145"/>
                  <a:pt x="346388" y="485410"/>
                  <a:pt x="322932" y="485410"/>
                </a:cubicBezTo>
                <a:cubicBezTo>
                  <a:pt x="288168" y="485410"/>
                  <a:pt x="236230" y="485410"/>
                  <a:pt x="211100" y="484993"/>
                </a:cubicBezTo>
                <a:cubicBezTo>
                  <a:pt x="201047" y="484993"/>
                  <a:pt x="191833" y="484157"/>
                  <a:pt x="182618" y="483322"/>
                </a:cubicBezTo>
                <a:lnTo>
                  <a:pt x="86283" y="471208"/>
                </a:lnTo>
                <a:lnTo>
                  <a:pt x="86283" y="496271"/>
                </a:lnTo>
                <a:cubicBezTo>
                  <a:pt x="86283" y="500030"/>
                  <a:pt x="82932" y="503372"/>
                  <a:pt x="78743" y="503372"/>
                </a:cubicBezTo>
                <a:lnTo>
                  <a:pt x="7120" y="503372"/>
                </a:lnTo>
                <a:cubicBezTo>
                  <a:pt x="3351" y="503372"/>
                  <a:pt x="0" y="500030"/>
                  <a:pt x="0" y="496271"/>
                </a:cubicBezTo>
                <a:lnTo>
                  <a:pt x="0" y="263609"/>
                </a:lnTo>
                <a:cubicBezTo>
                  <a:pt x="0" y="259850"/>
                  <a:pt x="3351" y="256508"/>
                  <a:pt x="7120" y="256508"/>
                </a:cubicBezTo>
                <a:close/>
                <a:moveTo>
                  <a:pt x="264629" y="153166"/>
                </a:moveTo>
                <a:cubicBezTo>
                  <a:pt x="273225" y="153166"/>
                  <a:pt x="280101" y="160219"/>
                  <a:pt x="280101" y="168101"/>
                </a:cubicBezTo>
                <a:cubicBezTo>
                  <a:pt x="280101" y="173494"/>
                  <a:pt x="276663" y="178888"/>
                  <a:pt x="271935" y="181377"/>
                </a:cubicBezTo>
                <a:lnTo>
                  <a:pt x="271935" y="198801"/>
                </a:lnTo>
                <a:cubicBezTo>
                  <a:pt x="271935" y="202950"/>
                  <a:pt x="268497" y="206268"/>
                  <a:pt x="264629" y="206268"/>
                </a:cubicBezTo>
                <a:cubicBezTo>
                  <a:pt x="260761" y="206268"/>
                  <a:pt x="257323" y="202950"/>
                  <a:pt x="257323" y="198801"/>
                </a:cubicBezTo>
                <a:lnTo>
                  <a:pt x="257323" y="181377"/>
                </a:lnTo>
                <a:cubicBezTo>
                  <a:pt x="252595" y="178888"/>
                  <a:pt x="249157" y="173494"/>
                  <a:pt x="249157" y="168101"/>
                </a:cubicBezTo>
                <a:cubicBezTo>
                  <a:pt x="249157" y="160219"/>
                  <a:pt x="256034" y="153166"/>
                  <a:pt x="264629" y="153166"/>
                </a:cubicBezTo>
                <a:close/>
                <a:moveTo>
                  <a:pt x="198021" y="117748"/>
                </a:moveTo>
                <a:cubicBezTo>
                  <a:pt x="194686" y="117748"/>
                  <a:pt x="191351" y="120671"/>
                  <a:pt x="191351" y="124428"/>
                </a:cubicBezTo>
                <a:lnTo>
                  <a:pt x="191351" y="194994"/>
                </a:lnTo>
                <a:cubicBezTo>
                  <a:pt x="191351" y="225057"/>
                  <a:pt x="215531" y="249275"/>
                  <a:pt x="245546" y="249275"/>
                </a:cubicBezTo>
                <a:lnTo>
                  <a:pt x="285568" y="249275"/>
                </a:lnTo>
                <a:cubicBezTo>
                  <a:pt x="315584" y="249275"/>
                  <a:pt x="339763" y="225057"/>
                  <a:pt x="339763" y="194994"/>
                </a:cubicBezTo>
                <a:lnTo>
                  <a:pt x="339763" y="124428"/>
                </a:lnTo>
                <a:cubicBezTo>
                  <a:pt x="339763" y="120671"/>
                  <a:pt x="336428" y="117748"/>
                  <a:pt x="333093" y="117748"/>
                </a:cubicBezTo>
                <a:close/>
                <a:moveTo>
                  <a:pt x="265557" y="14196"/>
                </a:moveTo>
                <a:cubicBezTo>
                  <a:pt x="240961" y="14196"/>
                  <a:pt x="220950" y="34239"/>
                  <a:pt x="220950" y="58874"/>
                </a:cubicBezTo>
                <a:lnTo>
                  <a:pt x="220950" y="103551"/>
                </a:lnTo>
                <a:lnTo>
                  <a:pt x="310164" y="103551"/>
                </a:lnTo>
                <a:lnTo>
                  <a:pt x="310164" y="58874"/>
                </a:lnTo>
                <a:cubicBezTo>
                  <a:pt x="310164" y="34239"/>
                  <a:pt x="290153" y="14196"/>
                  <a:pt x="265557" y="14196"/>
                </a:cubicBezTo>
                <a:close/>
                <a:moveTo>
                  <a:pt x="265557" y="0"/>
                </a:moveTo>
                <a:cubicBezTo>
                  <a:pt x="298074" y="0"/>
                  <a:pt x="324338" y="26305"/>
                  <a:pt x="324338" y="58874"/>
                </a:cubicBezTo>
                <a:lnTo>
                  <a:pt x="324338" y="103551"/>
                </a:lnTo>
                <a:lnTo>
                  <a:pt x="333093" y="103551"/>
                </a:lnTo>
                <a:cubicBezTo>
                  <a:pt x="344349" y="103551"/>
                  <a:pt x="353937" y="112737"/>
                  <a:pt x="353937" y="124428"/>
                </a:cubicBezTo>
                <a:lnTo>
                  <a:pt x="353937" y="194994"/>
                </a:lnTo>
                <a:cubicBezTo>
                  <a:pt x="353937" y="232573"/>
                  <a:pt x="323504" y="263472"/>
                  <a:pt x="285568" y="263472"/>
                </a:cubicBezTo>
                <a:lnTo>
                  <a:pt x="245546" y="263472"/>
                </a:lnTo>
                <a:cubicBezTo>
                  <a:pt x="207610" y="263472"/>
                  <a:pt x="177177" y="232573"/>
                  <a:pt x="177177" y="194994"/>
                </a:cubicBezTo>
                <a:lnTo>
                  <a:pt x="177177" y="124428"/>
                </a:lnTo>
                <a:cubicBezTo>
                  <a:pt x="177177" y="112737"/>
                  <a:pt x="186765" y="103551"/>
                  <a:pt x="198021" y="103551"/>
                </a:cubicBezTo>
                <a:lnTo>
                  <a:pt x="206776" y="103551"/>
                </a:lnTo>
                <a:lnTo>
                  <a:pt x="206776" y="58874"/>
                </a:lnTo>
                <a:cubicBezTo>
                  <a:pt x="206776" y="26305"/>
                  <a:pt x="233040" y="0"/>
                  <a:pt x="26555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136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A70B9-E056-E46D-FD58-3A99DD26490A}"/>
              </a:ext>
            </a:extLst>
          </p:cNvPr>
          <p:cNvSpPr txBox="1"/>
          <p:nvPr/>
        </p:nvSpPr>
        <p:spPr>
          <a:xfrm>
            <a:off x="14066488" y="6300557"/>
            <a:ext cx="9652700" cy="5419915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b" anchorCtr="0">
            <a:spAutoFit/>
          </a:bodyPr>
          <a:lstStyle>
            <a:defPPr>
              <a:defRPr lang="en-US"/>
            </a:defPPr>
            <a:lvl1pPr algn="ctr" defTabSz="1828343">
              <a:lnSpc>
                <a:spcPct val="90000"/>
              </a:lnSpc>
              <a:spcBef>
                <a:spcPts val="0"/>
              </a:spcBef>
              <a:buNone/>
              <a:defRPr sz="8000" b="1">
                <a:solidFill>
                  <a:schemeClr val="accent3"/>
                </a:solidFill>
                <a:latin typeface="Space Grotesk"/>
                <a:ea typeface="Space Grotesk"/>
                <a:cs typeface="Space Grotesk"/>
              </a:defRPr>
            </a:lvl1pPr>
          </a:lstStyle>
          <a:p>
            <a:r>
              <a:rPr lang="en-US" sz="5400" dirty="0">
                <a:solidFill>
                  <a:srgbClr val="25264B"/>
                </a:solidFill>
              </a:rPr>
              <a:t>“Data privacy is a human right, and it belongs to you. Lock it down, protect it up, and block the hackers.” - A straightforward emphasis on individual data ownership and protection.</a:t>
            </a:r>
          </a:p>
        </p:txBody>
      </p:sp>
    </p:spTree>
    <p:extLst>
      <p:ext uri="{BB962C8B-B14F-4D97-AF65-F5344CB8AC3E}">
        <p14:creationId xmlns:p14="http://schemas.microsoft.com/office/powerpoint/2010/main" val="396770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2013 - 2022 Theme">
  <a:themeElements>
    <a:clrScheme name="CyberSecurityFundamentals">
      <a:dk1>
        <a:srgbClr val="000000"/>
      </a:dk1>
      <a:lt1>
        <a:srgbClr val="FFFFFF"/>
      </a:lt1>
      <a:dk2>
        <a:srgbClr val="24264A"/>
      </a:dk2>
      <a:lt2>
        <a:srgbClr val="FFFFFF"/>
      </a:lt2>
      <a:accent1>
        <a:srgbClr val="FE3256"/>
      </a:accent1>
      <a:accent2>
        <a:srgbClr val="25264B"/>
      </a:accent2>
      <a:accent3>
        <a:srgbClr val="C5CDD6"/>
      </a:accent3>
      <a:accent4>
        <a:srgbClr val="8894A1"/>
      </a:accent4>
      <a:accent5>
        <a:srgbClr val="EAEEF5"/>
      </a:accent5>
      <a:accent6>
        <a:srgbClr val="0BFA31"/>
      </a:accent6>
      <a:hlink>
        <a:srgbClr val="335FFE"/>
      </a:hlink>
      <a:folHlink>
        <a:srgbClr val="CA64D3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87062</TotalTime>
  <Words>343</Words>
  <Application>Microsoft Office PowerPoint</Application>
  <PresentationFormat>Custom</PresentationFormat>
  <Paragraphs>58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Century</vt:lpstr>
      <vt:lpstr>Century Gothic</vt:lpstr>
      <vt:lpstr>Heebo</vt:lpstr>
      <vt:lpstr>Montserrat</vt:lpstr>
      <vt:lpstr>Space Grotesk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/>
  <cp:keywords/>
  <dc:description/>
  <cp:lastModifiedBy>BGCCPL BGCCPL</cp:lastModifiedBy>
  <cp:revision>9855</cp:revision>
  <cp:lastPrinted>2019-09-18T23:04:43Z</cp:lastPrinted>
  <dcterms:created xsi:type="dcterms:W3CDTF">2014-11-12T21:47:38Z</dcterms:created>
  <dcterms:modified xsi:type="dcterms:W3CDTF">2024-10-19T06:26:07Z</dcterms:modified>
  <cp:category/>
</cp:coreProperties>
</file>