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4CE5C4-9C4C-FC8E-113D-5D71294F439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0503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055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83380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23DB1B-569F-2677-4E4D-C5E50CDEB57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346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3926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45903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B2907C-C730-EA68-7E73-D331C247B82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41C396-07A0-1B42-1E3E-15B46FDFD6F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6000">
              <a:schemeClr val="bg1">
                <a:lumMod val="85000"/>
                <a:alpha val="99999"/>
              </a:schemeClr>
            </a:gs>
            <a:gs pos="74000">
              <a:srgbClr val="FFFFFF">
                <a:alpha val="99999"/>
              </a:srgbClr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998298" name=""/>
          <p:cNvSpPr txBox="1"/>
          <p:nvPr/>
        </p:nvSpPr>
        <p:spPr bwMode="auto">
          <a:xfrm flipH="0" flipV="0">
            <a:off x="826153" y="366346"/>
            <a:ext cx="1073834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     Welcome to Arduino Course 101</a:t>
            </a:r>
            <a:endParaRPr sz="4800" b="1"/>
          </a:p>
        </p:txBody>
      </p:sp>
      <p:pic>
        <p:nvPicPr>
          <p:cNvPr id="2043165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07932" y="1636115"/>
            <a:ext cx="2683574" cy="2013843"/>
          </a:xfrm>
          <a:prstGeom prst="rect">
            <a:avLst/>
          </a:prstGeom>
        </p:spPr>
      </p:pic>
      <p:pic>
        <p:nvPicPr>
          <p:cNvPr id="18527429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31297" y="4313544"/>
            <a:ext cx="3357605" cy="2965568"/>
          </a:xfrm>
          <a:prstGeom prst="rect">
            <a:avLst/>
          </a:prstGeom>
        </p:spPr>
      </p:pic>
      <p:pic>
        <p:nvPicPr>
          <p:cNvPr id="274326543" name=""/>
          <p:cNvPicPr>
            <a:picLocks noChangeAspect="1"/>
          </p:cNvPicPr>
          <p:nvPr/>
        </p:nvPicPr>
        <p:blipFill>
          <a:blip r:embed="rId5"/>
          <a:srcRect l="0" t="0" r="32884" b="0"/>
          <a:stretch/>
        </p:blipFill>
        <p:spPr bwMode="auto">
          <a:xfrm flipH="0" flipV="0">
            <a:off x="7983752" y="3311650"/>
            <a:ext cx="3642808" cy="3618522"/>
          </a:xfrm>
          <a:prstGeom prst="rect">
            <a:avLst/>
          </a:prstGeom>
        </p:spPr>
      </p:pic>
      <p:pic>
        <p:nvPicPr>
          <p:cNvPr id="1519121737" name=""/>
          <p:cNvPicPr>
            <a:picLocks noChangeAspect="1"/>
          </p:cNvPicPr>
          <p:nvPr/>
        </p:nvPicPr>
        <p:blipFill>
          <a:blip r:embed="rId6"/>
          <a:srcRect l="0" t="24219" r="0" b="0"/>
          <a:stretch/>
        </p:blipFill>
        <p:spPr bwMode="auto">
          <a:xfrm flipH="0" flipV="0">
            <a:off x="-1523267" y="4872403"/>
            <a:ext cx="5118998" cy="2184248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647018" y="3521737"/>
            <a:ext cx="860913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292266" name=""/>
          <p:cNvCxnSpPr>
            <a:cxnSpLocks/>
          </p:cNvCxnSpPr>
          <p:nvPr/>
        </p:nvCxnSpPr>
        <p:spPr bwMode="auto">
          <a:xfrm flipH="0" flipV="0">
            <a:off x="7421909" y="3521737"/>
            <a:ext cx="877705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206667" name=""/>
          <p:cNvCxnSpPr>
            <a:cxnSpLocks/>
          </p:cNvCxnSpPr>
          <p:nvPr/>
        </p:nvCxnSpPr>
        <p:spPr bwMode="auto">
          <a:xfrm flipH="0" flipV="0">
            <a:off x="5814850" y="3521737"/>
            <a:ext cx="0" cy="58133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539607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9" y="15874"/>
            <a:ext cx="9144000" cy="1192212"/>
          </a:xfrm>
        </p:spPr>
        <p:txBody>
          <a:bodyPr/>
          <a:lstStyle/>
          <a:p>
            <a:pPr>
              <a:defRPr/>
            </a:pPr>
            <a:r>
              <a:rPr lang="en-US" sz="3600"/>
              <a:t>Course overview (1)</a:t>
            </a:r>
            <a:endParaRPr sz="3600"/>
          </a:p>
        </p:txBody>
      </p:sp>
      <p:sp>
        <p:nvSpPr>
          <p:cNvPr id="1454366657" name="Subtitle 2"/>
          <p:cNvSpPr>
            <a:spLocks noGrp="1"/>
          </p:cNvSpPr>
          <p:nvPr/>
        </p:nvSpPr>
        <p:spPr bwMode="auto">
          <a:xfrm flipH="0" flipV="0">
            <a:off x="444498" y="1155491"/>
            <a:ext cx="9425623" cy="5115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000" b="1"/>
              <a:t>Course breakdown:</a:t>
            </a:r>
            <a:endParaRPr lang="en-US" sz="2000" b="1"/>
          </a:p>
          <a:p>
            <a:pPr marL="0" indent="0">
              <a:buFont typeface="Arial"/>
              <a:buNone/>
              <a:defRPr/>
            </a:pPr>
            <a:endParaRPr lang="en-US" sz="2000" b="1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</a:t>
            </a:r>
            <a:endParaRPr lang="en-US" sz="2000"/>
          </a:p>
          <a:p>
            <a:pPr>
              <a:buFont typeface="Arial"/>
              <a:buChar char="–"/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08474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/>
              <a:t>Course overview (2)</a:t>
            </a:r>
            <a:endParaRPr sz="3600"/>
          </a:p>
        </p:txBody>
      </p:sp>
      <p:sp>
        <p:nvSpPr>
          <p:cNvPr id="829738379" name="Subtitle 2"/>
          <p:cNvSpPr>
            <a:spLocks noGrp="1"/>
          </p:cNvSpPr>
          <p:nvPr/>
        </p:nvSpPr>
        <p:spPr bwMode="auto">
          <a:xfrm flipH="0" flipV="0">
            <a:off x="444498" y="1155490"/>
            <a:ext cx="9425622" cy="5115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000" b="1"/>
              <a:t>Projects</a:t>
            </a:r>
            <a:endParaRPr lang="en-US" sz="2000" b="1"/>
          </a:p>
          <a:p>
            <a:pPr marL="0" indent="0">
              <a:buFont typeface="Arial"/>
              <a:buNone/>
              <a:defRPr/>
            </a:pPr>
            <a:endParaRPr lang="en-US" sz="2000" b="1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</a:t>
            </a:r>
            <a:endParaRPr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</a:t>
            </a:r>
            <a:endParaRPr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</a:t>
            </a:r>
            <a:endParaRPr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</a:t>
            </a:r>
            <a:endParaRPr sz="2000"/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</a:t>
            </a:r>
            <a:endParaRPr sz="2000"/>
          </a:p>
          <a:p>
            <a:pPr marL="0" indent="0">
              <a:buFont typeface="Arial"/>
              <a:buNone/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01144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/>
              <a:t>What is meant by embedded systems?</a:t>
            </a:r>
            <a:endParaRPr sz="3600"/>
          </a:p>
        </p:txBody>
      </p:sp>
      <p:sp>
        <p:nvSpPr>
          <p:cNvPr id="1959009475" name="Subtitle 2"/>
          <p:cNvSpPr>
            <a:spLocks noGrp="1"/>
          </p:cNvSpPr>
          <p:nvPr/>
        </p:nvSpPr>
        <p:spPr bwMode="auto">
          <a:xfrm flipH="0" flipV="0">
            <a:off x="444498" y="1155490"/>
            <a:ext cx="9425622" cy="5115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sz="2000"/>
          </a:p>
        </p:txBody>
      </p:sp>
      <p:sp>
        <p:nvSpPr>
          <p:cNvPr id="59581532" name=""/>
          <p:cNvSpPr txBox="1"/>
          <p:nvPr/>
        </p:nvSpPr>
        <p:spPr bwMode="auto">
          <a:xfrm flipH="0" flipV="0">
            <a:off x="735491" y="1249180"/>
            <a:ext cx="1069547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An embedded system is a combination of hardware and software integrated as a part of a bigger systems or standalone systems, and can execute a specific function.</a:t>
            </a: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3937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73338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2024-06-20T17:11:46Z</dcterms:modified>
  <cp:category/>
  <cp:contentStatus/>
  <cp:version/>
</cp:coreProperties>
</file>