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83" autoAdjust="0"/>
  </p:normalViewPr>
  <p:slideViewPr>
    <p:cSldViewPr snapToGrid="0">
      <p:cViewPr varScale="1">
        <p:scale>
          <a:sx n="48" d="100"/>
          <a:sy n="48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jyoti Boruah" userId="19bbac85-b374-4f4c-8b5f-0cd7b6990f5c" providerId="ADAL" clId="{89C86380-50EB-42F7-BAA1-FD21655BCEAF}"/>
    <pc:docChg chg="addSld modSld">
      <pc:chgData name="Nabajyoti Boruah" userId="19bbac85-b374-4f4c-8b5f-0cd7b6990f5c" providerId="ADAL" clId="{89C86380-50EB-42F7-BAA1-FD21655BCEAF}" dt="2021-04-07T05:41:36.800" v="7" actId="20577"/>
      <pc:docMkLst>
        <pc:docMk/>
      </pc:docMkLst>
      <pc:sldChg chg="modSp mod">
        <pc:chgData name="Nabajyoti Boruah" userId="19bbac85-b374-4f4c-8b5f-0cd7b6990f5c" providerId="ADAL" clId="{89C86380-50EB-42F7-BAA1-FD21655BCEAF}" dt="2021-04-07T05:41:09.714" v="4" actId="108"/>
        <pc:sldMkLst>
          <pc:docMk/>
          <pc:sldMk cId="3775532558" sldId="257"/>
        </pc:sldMkLst>
        <pc:spChg chg="mod">
          <ac:chgData name="Nabajyoti Boruah" userId="19bbac85-b374-4f4c-8b5f-0cd7b6990f5c" providerId="ADAL" clId="{89C86380-50EB-42F7-BAA1-FD21655BCEAF}" dt="2021-04-07T05:41:09.714" v="4" actId="108"/>
          <ac:spMkLst>
            <pc:docMk/>
            <pc:sldMk cId="3775532558" sldId="257"/>
            <ac:spMk id="2" creationId="{6F91184C-9249-450B-B4A9-21EAA77FA0A4}"/>
          </ac:spMkLst>
        </pc:spChg>
      </pc:sldChg>
      <pc:sldChg chg="modSp mod">
        <pc:chgData name="Nabajyoti Boruah" userId="19bbac85-b374-4f4c-8b5f-0cd7b6990f5c" providerId="ADAL" clId="{89C86380-50EB-42F7-BAA1-FD21655BCEAF}" dt="2021-04-07T05:40:54.792" v="3" actId="108"/>
        <pc:sldMkLst>
          <pc:docMk/>
          <pc:sldMk cId="1803601597" sldId="258"/>
        </pc:sldMkLst>
        <pc:spChg chg="mod">
          <ac:chgData name="Nabajyoti Boruah" userId="19bbac85-b374-4f4c-8b5f-0cd7b6990f5c" providerId="ADAL" clId="{89C86380-50EB-42F7-BAA1-FD21655BCEAF}" dt="2021-04-07T05:40:54.792" v="3" actId="108"/>
          <ac:spMkLst>
            <pc:docMk/>
            <pc:sldMk cId="1803601597" sldId="258"/>
            <ac:spMk id="2" creationId="{8CEC6DF4-6ACF-48A1-88A5-4524ECEC51FB}"/>
          </ac:spMkLst>
        </pc:spChg>
      </pc:sldChg>
      <pc:sldChg chg="modSp mod">
        <pc:chgData name="Nabajyoti Boruah" userId="19bbac85-b374-4f4c-8b5f-0cd7b6990f5c" providerId="ADAL" clId="{89C86380-50EB-42F7-BAA1-FD21655BCEAF}" dt="2021-04-07T05:40:41.145" v="2" actId="108"/>
        <pc:sldMkLst>
          <pc:docMk/>
          <pc:sldMk cId="324733946" sldId="259"/>
        </pc:sldMkLst>
        <pc:spChg chg="mod">
          <ac:chgData name="Nabajyoti Boruah" userId="19bbac85-b374-4f4c-8b5f-0cd7b6990f5c" providerId="ADAL" clId="{89C86380-50EB-42F7-BAA1-FD21655BCEAF}" dt="2021-04-07T05:40:41.145" v="2" actId="108"/>
          <ac:spMkLst>
            <pc:docMk/>
            <pc:sldMk cId="324733946" sldId="259"/>
            <ac:spMk id="2" creationId="{FBF150A2-805D-4B31-910A-92A41E6BA06B}"/>
          </ac:spMkLst>
        </pc:spChg>
      </pc:sldChg>
      <pc:sldChg chg="modSp mod">
        <pc:chgData name="Nabajyoti Boruah" userId="19bbac85-b374-4f4c-8b5f-0cd7b6990f5c" providerId="ADAL" clId="{89C86380-50EB-42F7-BAA1-FD21655BCEAF}" dt="2021-04-07T05:40:28.788" v="0" actId="108"/>
        <pc:sldMkLst>
          <pc:docMk/>
          <pc:sldMk cId="2139963157" sldId="260"/>
        </pc:sldMkLst>
        <pc:spChg chg="mod">
          <ac:chgData name="Nabajyoti Boruah" userId="19bbac85-b374-4f4c-8b5f-0cd7b6990f5c" providerId="ADAL" clId="{89C86380-50EB-42F7-BAA1-FD21655BCEAF}" dt="2021-04-07T05:40:28.788" v="0" actId="108"/>
          <ac:spMkLst>
            <pc:docMk/>
            <pc:sldMk cId="2139963157" sldId="260"/>
            <ac:spMk id="2" creationId="{51ED3A11-5052-4AE3-A225-EBA2A7B2910A}"/>
          </ac:spMkLst>
        </pc:spChg>
      </pc:sldChg>
      <pc:sldChg chg="modSp new mod">
        <pc:chgData name="Nabajyoti Boruah" userId="19bbac85-b374-4f4c-8b5f-0cd7b6990f5c" providerId="ADAL" clId="{89C86380-50EB-42F7-BAA1-FD21655BCEAF}" dt="2021-04-07T05:41:36.800" v="7" actId="20577"/>
        <pc:sldMkLst>
          <pc:docMk/>
          <pc:sldMk cId="4135686293" sldId="266"/>
        </pc:sldMkLst>
        <pc:spChg chg="mod">
          <ac:chgData name="Nabajyoti Boruah" userId="19bbac85-b374-4f4c-8b5f-0cd7b6990f5c" providerId="ADAL" clId="{89C86380-50EB-42F7-BAA1-FD21655BCEAF}" dt="2021-04-07T05:41:36.800" v="7" actId="20577"/>
          <ac:spMkLst>
            <pc:docMk/>
            <pc:sldMk cId="4135686293" sldId="266"/>
            <ac:spMk id="2" creationId="{29F3713E-7874-4A32-A9B8-DB3DE4DADA87}"/>
          </ac:spMkLst>
        </pc:spChg>
      </pc:sldChg>
    </pc:docChg>
  </pc:docChgLst>
  <pc:docChgLst>
    <pc:chgData name="Nabajyoti Boruah" userId="19bbac85-b374-4f4c-8b5f-0cd7b6990f5c" providerId="ADAL" clId="{DE239AD8-8F26-4331-AACE-8B317846047A}"/>
    <pc:docChg chg="custSel modSld">
      <pc:chgData name="Nabajyoti Boruah" userId="19bbac85-b374-4f4c-8b5f-0cd7b6990f5c" providerId="ADAL" clId="{DE239AD8-8F26-4331-AACE-8B317846047A}" dt="2021-04-07T05:47:58.751" v="10" actId="962"/>
      <pc:docMkLst>
        <pc:docMk/>
      </pc:docMkLst>
      <pc:sldChg chg="addSp modSp mod setBg">
        <pc:chgData name="Nabajyoti Boruah" userId="19bbac85-b374-4f4c-8b5f-0cd7b6990f5c" providerId="ADAL" clId="{DE239AD8-8F26-4331-AACE-8B317846047A}" dt="2021-04-07T05:47:58.751" v="10" actId="962"/>
        <pc:sldMkLst>
          <pc:docMk/>
          <pc:sldMk cId="4135686293" sldId="266"/>
        </pc:sldMkLst>
        <pc:spChg chg="mo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2" creationId="{29F3713E-7874-4A32-A9B8-DB3DE4DADA87}"/>
          </ac:spMkLst>
        </pc:spChg>
        <pc:spChg chg="mod">
          <ac:chgData name="Nabajyoti Boruah" userId="19bbac85-b374-4f4c-8b5f-0cd7b6990f5c" providerId="ADAL" clId="{DE239AD8-8F26-4331-AACE-8B317846047A}" dt="2021-04-07T05:47:58.751" v="10" actId="962"/>
          <ac:spMkLst>
            <pc:docMk/>
            <pc:sldMk cId="4135686293" sldId="266"/>
            <ac:spMk id="3" creationId="{B33D095F-7024-4785-A1B7-AD8EEF38EE96}"/>
          </ac:spMkLst>
        </pc:spChg>
        <pc:spChg chg="mo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4" creationId="{BE0480C7-29C9-4BC8-AE74-CEFB6BF9E391}"/>
          </ac:spMkLst>
        </pc:spChg>
        <pc:spChg chg="mo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5" creationId="{9DFF6372-4077-4A17-B99E-6059FBDBFAB3}"/>
          </ac:spMkLst>
        </pc:spChg>
        <pc:spChg chg="mo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6" creationId="{9EE11CD5-9AE6-4F56-A79F-7E66884019BB}"/>
          </ac:spMkLst>
        </pc:spChg>
        <pc:spChg chg="ad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13" creationId="{870F1165-C2FC-4313-ADED-D8514C00E1EE}"/>
          </ac:spMkLst>
        </pc:spChg>
        <pc:spChg chg="ad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15" creationId="{3FD564DD-780E-4279-99FF-A16618E11908}"/>
          </ac:spMkLst>
        </pc:spChg>
        <pc:spChg chg="add">
          <ac:chgData name="Nabajyoti Boruah" userId="19bbac85-b374-4f4c-8b5f-0cd7b6990f5c" providerId="ADAL" clId="{DE239AD8-8F26-4331-AACE-8B317846047A}" dt="2021-04-07T05:47:49.117" v="7" actId="26606"/>
          <ac:spMkLst>
            <pc:docMk/>
            <pc:sldMk cId="4135686293" sldId="266"/>
            <ac:spMk id="19" creationId="{F5BB14C7-B6E4-427D-AEAC-7A18D089F922}"/>
          </ac:spMkLst>
        </pc:spChg>
        <pc:picChg chg="add mod ord">
          <ac:chgData name="Nabajyoti Boruah" userId="19bbac85-b374-4f4c-8b5f-0cd7b6990f5c" providerId="ADAL" clId="{DE239AD8-8F26-4331-AACE-8B317846047A}" dt="2021-04-07T05:47:58.751" v="9" actId="27614"/>
          <ac:picMkLst>
            <pc:docMk/>
            <pc:sldMk cId="4135686293" sldId="266"/>
            <ac:picMk id="8" creationId="{5C345C8C-2D64-4DD8-B880-84918651B1FD}"/>
          </ac:picMkLst>
        </pc:picChg>
        <pc:cxnChg chg="add">
          <ac:chgData name="Nabajyoti Boruah" userId="19bbac85-b374-4f4c-8b5f-0cd7b6990f5c" providerId="ADAL" clId="{DE239AD8-8F26-4331-AACE-8B317846047A}" dt="2021-04-07T05:47:49.117" v="7" actId="26606"/>
          <ac:cxnSpMkLst>
            <pc:docMk/>
            <pc:sldMk cId="4135686293" sldId="266"/>
            <ac:cxnSpMk id="17" creationId="{ABAD74CF-CB22-463B-9031-D3BE16111B9B}"/>
          </ac:cxnSpMkLst>
        </pc:cxnChg>
        <pc:cxnChg chg="add">
          <ac:chgData name="Nabajyoti Boruah" userId="19bbac85-b374-4f4c-8b5f-0cd7b6990f5c" providerId="ADAL" clId="{DE239AD8-8F26-4331-AACE-8B317846047A}" dt="2021-04-07T05:47:49.117" v="7" actId="26606"/>
          <ac:cxnSpMkLst>
            <pc:docMk/>
            <pc:sldMk cId="4135686293" sldId="266"/>
            <ac:cxnSpMk id="21" creationId="{82B589D1-AB2D-469C-960E-40C719BA8281}"/>
          </ac:cxnSpMkLst>
        </pc:cxnChg>
        <pc:cxnChg chg="add">
          <ac:chgData name="Nabajyoti Boruah" userId="19bbac85-b374-4f4c-8b5f-0cd7b6990f5c" providerId="ADAL" clId="{DE239AD8-8F26-4331-AACE-8B317846047A}" dt="2021-04-07T05:47:49.117" v="7" actId="26606"/>
          <ac:cxnSpMkLst>
            <pc:docMk/>
            <pc:sldMk cId="4135686293" sldId="266"/>
            <ac:cxnSpMk id="23" creationId="{055BC9DE-F4C7-4F1F-833F-C0E20531FBC7}"/>
          </ac:cxnSpMkLst>
        </pc:cxnChg>
        <pc:cxnChg chg="add">
          <ac:chgData name="Nabajyoti Boruah" userId="19bbac85-b374-4f4c-8b5f-0cd7b6990f5c" providerId="ADAL" clId="{DE239AD8-8F26-4331-AACE-8B317846047A}" dt="2021-04-07T05:47:49.117" v="7" actId="26606"/>
          <ac:cxnSpMkLst>
            <pc:docMk/>
            <pc:sldMk cId="4135686293" sldId="266"/>
            <ac:cxnSpMk id="25" creationId="{E95C7366-6A36-4307-81CE-FBD79DFF098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3724-BFEC-4B2F-9B16-36319C1B4F9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96846-AE39-468A-975A-8BF696CEE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2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96846-AE39-468A-975A-8BF696CEE4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2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Azure Application Architecture Guide is organized as a series of steps, from the architecture and design to implementation. For each step, there is supporting guidance that will help you with the design of your application architecture.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96846-AE39-468A-975A-8BF696CEE4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2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4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sy zebra crossing in city">
            <a:extLst>
              <a:ext uri="{FF2B5EF4-FFF2-40B4-BE49-F238E27FC236}">
                <a16:creationId xmlns:a16="http://schemas.microsoft.com/office/drawing/2014/main" id="{41728999-5906-4A40-A90B-8ED0C0B55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25000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08EC-571D-413C-93D2-867C7B5B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18488"/>
            <a:ext cx="9741192" cy="1029418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Cloud Application Architecture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1BC8-A504-4594-93B9-1CCE0062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12" y="668142"/>
            <a:ext cx="8836328" cy="969917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Session 01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2BEC-F823-4531-9B9E-25B22F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4600-61A9-45CA-9226-3C6E8F44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It's easy to end up with a middle tier that just does CRUD operations on the database, adding extra latency without doing any useful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Monolithic design prevents independent deployment of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Managing an IaaS application is more work than an application that uses only managed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It can be difficult to manage network security in a large system.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BD7C-9E4A-4222-A7F9-9BD327FD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AA85-AE3F-4145-87C2-5A63A93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8C96-7FA3-4633-8C6C-AB60BDD0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3713E-7874-4A32-A9B8-DB3DE4DA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/>
          </a:bodyPr>
          <a:lstStyle/>
          <a:p>
            <a:r>
              <a:rPr kumimoji="0" lang="en-IN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095F-7024-4785-A1B7-AD8EEF38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3375210" cy="376770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 microservices architecture consists of a collection of small, autonomous services. Each service is self-contained and should implement a single business capability.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C345C8C-2D64-4DD8-B880-84918651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2" y="2558829"/>
            <a:ext cx="5116616" cy="23280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80C7-29C9-4BC8-AE74-CEFB6BF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4/7/2021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6372-4077-4A17-B99E-6059FBDB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1CD5-9AE6-4F56-A79F-7E668840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184C-9249-450B-B4A9-21EAA77F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6780-6D00-413C-8F5C-5C40A1E3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marR="0" lvl="0" indent="-17145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Architecture styles</a:t>
            </a:r>
            <a:r>
              <a:rPr kumimoji="0" lang="en-IN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                                         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N-tier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Web-Queue-Worker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Microservices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CQRS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Event-driven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 architecture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Compute architecture</a:t>
            </a:r>
          </a:p>
          <a:p>
            <a:pPr marL="171450" indent="-171450" defTabSz="932472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I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styles as constraints</a:t>
            </a:r>
          </a:p>
          <a:p>
            <a:pPr lvl="1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8E00-F393-409C-99A8-8A1997E9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0A80-E9F9-4D36-8782-E985FF63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2D30-3B7B-428D-82D4-12A950CA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6DF4-6ACF-48A1-88A5-4524ECE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BB5C-D21E-4A8B-A473-C482F72E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This session presents a structured approach for designing and architecting applications on Azure that are scalable, secure, resilient, and highly available. </a:t>
            </a:r>
          </a:p>
          <a:p>
            <a:pPr algn="just"/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It is based on proven practices that we have learned from customer engagements.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89D2-988D-4188-894D-9DD9B3D7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857F-D8E9-4BDC-96F0-7BB5DB19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1513-1808-428D-890F-CDB0F914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50A2-805D-4B31-910A-92A41E6B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24" y="860615"/>
            <a:ext cx="4973746" cy="3426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How this session is structured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EDD7CF-6A1D-4BD6-909B-699DED1E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811"/>
          <a:stretch/>
        </p:blipFill>
        <p:spPr>
          <a:xfrm>
            <a:off x="6430020" y="334926"/>
            <a:ext cx="4316610" cy="57125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7E9B-6FD3-48E5-9B4F-180AA14C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C941-F72B-496B-9CCF-54C3E56A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729" y="6140304"/>
            <a:ext cx="3958153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4/7/2021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070C-468A-4EAE-99B4-B3D78355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666" y="334928"/>
            <a:ext cx="1146258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666" y="4991100"/>
            <a:ext cx="607723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666" y="6047437"/>
            <a:ext cx="103849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15D2F7-CC29-40CD-9AC4-5D39731FF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459" y="334921"/>
            <a:ext cx="0" cy="57125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B770B3-F8A4-44DA-B607-6EE93E34F0C8}"/>
              </a:ext>
            </a:extLst>
          </p:cNvPr>
          <p:cNvSpPr txBox="1"/>
          <p:nvPr/>
        </p:nvSpPr>
        <p:spPr>
          <a:xfrm>
            <a:off x="10232896" y="1208534"/>
            <a:ext cx="58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47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3A11-5052-4AE3-A225-EBA2A7B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5A0E-5397-483D-A8F4-4668AEA0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171717"/>
                </a:solidFill>
                <a:latin typeface="Segoe UI" panose="020B0502040204020203" pitchFamily="34" charset="0"/>
              </a:rPr>
              <a:t>An architecture style is a family of architectures that share certain characteristics.</a:t>
            </a:r>
          </a:p>
          <a:p>
            <a:pPr algn="just"/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Architecture styles don't require the use of particular technologies, but some technologies are well-suited for certain architectures.</a:t>
            </a:r>
            <a:endParaRPr lang="en-IN" sz="2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3802-0E34-43C6-882D-37A407B5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2CD4-F689-4682-A95E-2131879B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5DEB-7355-45CA-9018-DC3829B0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6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6B01-5A43-4A49-8F55-7337D5B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N-tier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7FD7-E0A0-4DB0-ADE2-DA340B78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>
                <a:solidFill>
                  <a:srgbClr val="171717"/>
                </a:solidFill>
                <a:latin typeface="Segoe UI" panose="020B0502040204020203" pitchFamily="34" charset="0"/>
              </a:rPr>
              <a:t>N-tier is a traditional architecture for enterprise applications.</a:t>
            </a:r>
          </a:p>
          <a:p>
            <a:r>
              <a:rPr lang="en-IN" sz="2400" dirty="0">
                <a:solidFill>
                  <a:srgbClr val="171717"/>
                </a:solidFill>
                <a:latin typeface="Segoe UI" panose="020B0502040204020203" pitchFamily="34" charset="0"/>
              </a:rPr>
              <a:t>Dependencies are managed by dividing the application into layers that perform logical functions, such as presentation, business logic, and data access. </a:t>
            </a:r>
          </a:p>
          <a:p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N-tier is a natural fit for migrating existing applications that already use a layered architecture. For that reason, N-tier is most often seen in infrastructure as a service (IaaS) solutions, or application that use a mix of IaaS and managed services.</a:t>
            </a:r>
            <a:endParaRPr lang="en-IN" sz="2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D85E-E05C-493E-A897-829AF372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D427-068A-448F-B796-B7E6269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9F5-B44A-4B89-AAEF-B98C37DE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6B01-5A43-4A49-8F55-7337D5B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b="1" dirty="0">
                <a:solidFill>
                  <a:srgbClr val="171717"/>
                </a:solidFill>
                <a:latin typeface="Segoe UI" panose="020B0502040204020203" pitchFamily="34" charset="0"/>
              </a:rPr>
              <a:t>N-tier architecture divides an application into logical layers and physical tiers.</a:t>
            </a:r>
            <a:br>
              <a:rPr lang="en-IN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D85E-E05C-493E-A897-829AF372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D427-068A-448F-B796-B7E6269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9F5-B44A-4B89-AAEF-B98C37DE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7" name="AutoShape 2" descr="Logical diagram of an N-tier architecture style">
            <a:extLst>
              <a:ext uri="{FF2B5EF4-FFF2-40B4-BE49-F238E27FC236}">
                <a16:creationId xmlns:a16="http://schemas.microsoft.com/office/drawing/2014/main" id="{A253E0AE-FD72-42A1-9360-0D104D620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DE91C10-BD11-4610-93D4-8680BA32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87441" y="2108200"/>
            <a:ext cx="8028105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8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C9B1-7A10-4246-87F6-85B623C9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N-tier architecture running on VMs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53A0E5-BEC3-49B1-B599-364358FE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9" y="2108200"/>
            <a:ext cx="9139050" cy="3644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7001-D699-4016-BAD7-85D6E741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3A22-E3CA-4283-A222-257FD9ED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BDF3-01CD-4A42-9997-CA923F1E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2BEC-F823-4531-9B9E-25B22F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4600-61A9-45CA-9226-3C6E8F44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Portability between cloud and on-premises, and between cloud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Less learning curve for most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Natural evolution from the traditional application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 to heterogeneous environment (Windows/Linux)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BD7C-9E4A-4222-A7F9-9BD327FD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AA85-AE3F-4145-87C2-5A63A93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8C96-7FA3-4633-8C6C-AB60BDD0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356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_2SEEDS">
      <a:dk1>
        <a:srgbClr val="000000"/>
      </a:dk1>
      <a:lt1>
        <a:srgbClr val="FFFFFF"/>
      </a:lt1>
      <a:dk2>
        <a:srgbClr val="2C2441"/>
      </a:dk2>
      <a:lt2>
        <a:srgbClr val="E2E3E8"/>
      </a:lt2>
      <a:accent1>
        <a:srgbClr val="A9A274"/>
      </a:accent1>
      <a:accent2>
        <a:srgbClr val="BB9B81"/>
      </a:accent2>
      <a:accent3>
        <a:srgbClr val="9AA57D"/>
      </a:accent3>
      <a:accent4>
        <a:srgbClr val="7F9FBA"/>
      </a:accent4>
      <a:accent5>
        <a:srgbClr val="969CC6"/>
      </a:accent5>
      <a:accent6>
        <a:srgbClr val="907FBA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393</Words>
  <Application>Microsoft Office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Elephant</vt:lpstr>
      <vt:lpstr>Segoe UI</vt:lpstr>
      <vt:lpstr>Univers Condensed</vt:lpstr>
      <vt:lpstr>MemoVTI</vt:lpstr>
      <vt:lpstr>Cloud Application Architecture Styles</vt:lpstr>
      <vt:lpstr>AGENDA</vt:lpstr>
      <vt:lpstr>Objectives</vt:lpstr>
      <vt:lpstr>How this session is structured</vt:lpstr>
      <vt:lpstr>Architecture Styles</vt:lpstr>
      <vt:lpstr>N-tier</vt:lpstr>
      <vt:lpstr>N-tier architecture divides an application into logical layers and physical tiers. </vt:lpstr>
      <vt:lpstr>N-tier architecture running on VMs</vt:lpstr>
      <vt:lpstr>Benefits</vt:lpstr>
      <vt:lpstr>Challenges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 Architecture Styles</dc:title>
  <dc:creator>Nabajyoti Boruah</dc:creator>
  <cp:lastModifiedBy>Nabajyoti Boruah</cp:lastModifiedBy>
  <cp:revision>5</cp:revision>
  <dcterms:created xsi:type="dcterms:W3CDTF">2021-04-06T21:46:42Z</dcterms:created>
  <dcterms:modified xsi:type="dcterms:W3CDTF">2021-04-07T05:48:10Z</dcterms:modified>
</cp:coreProperties>
</file>