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52"/>
  </p:notesMasterIdLst>
  <p:sldIdLst>
    <p:sldId id="256" r:id="rId2"/>
    <p:sldId id="257" r:id="rId3"/>
    <p:sldId id="258" r:id="rId4"/>
    <p:sldId id="259" r:id="rId5"/>
    <p:sldId id="260" r:id="rId6"/>
    <p:sldId id="261" r:id="rId7"/>
    <p:sldId id="262" r:id="rId8"/>
    <p:sldId id="264" r:id="rId9"/>
    <p:sldId id="265" r:id="rId10"/>
    <p:sldId id="276" r:id="rId11"/>
    <p:sldId id="266" r:id="rId12"/>
    <p:sldId id="267" r:id="rId13"/>
    <p:sldId id="268" r:id="rId14"/>
    <p:sldId id="269" r:id="rId15"/>
    <p:sldId id="270" r:id="rId16"/>
    <p:sldId id="271" r:id="rId17"/>
    <p:sldId id="272" r:id="rId18"/>
    <p:sldId id="273" r:id="rId19"/>
    <p:sldId id="274"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90" r:id="rId33"/>
    <p:sldId id="289"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FCB75C-DF4D-4560-A10F-BCB2CDB65D33}" v="17" dt="2021-04-18T13:17:59.5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280" autoAdjust="0"/>
    <p:restoredTop sz="81883" autoAdjust="0"/>
  </p:normalViewPr>
  <p:slideViewPr>
    <p:cSldViewPr snapToGrid="0">
      <p:cViewPr varScale="1">
        <p:scale>
          <a:sx n="48" d="100"/>
          <a:sy n="48" d="100"/>
        </p:scale>
        <p:origin x="8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bajyoti Boruah" userId="19bbac85-b374-4f4c-8b5f-0cd7b6990f5c" providerId="ADAL" clId="{89C86380-50EB-42F7-BAA1-FD21655BCEAF}"/>
    <pc:docChg chg="addSld modSld">
      <pc:chgData name="Nabajyoti Boruah" userId="19bbac85-b374-4f4c-8b5f-0cd7b6990f5c" providerId="ADAL" clId="{89C86380-50EB-42F7-BAA1-FD21655BCEAF}" dt="2021-04-07T05:41:36.800" v="7" actId="20577"/>
      <pc:docMkLst>
        <pc:docMk/>
      </pc:docMkLst>
      <pc:sldChg chg="modSp mod">
        <pc:chgData name="Nabajyoti Boruah" userId="19bbac85-b374-4f4c-8b5f-0cd7b6990f5c" providerId="ADAL" clId="{89C86380-50EB-42F7-BAA1-FD21655BCEAF}" dt="2021-04-07T05:41:09.714" v="4" actId="108"/>
        <pc:sldMkLst>
          <pc:docMk/>
          <pc:sldMk cId="3775532558" sldId="257"/>
        </pc:sldMkLst>
        <pc:spChg chg="mod">
          <ac:chgData name="Nabajyoti Boruah" userId="19bbac85-b374-4f4c-8b5f-0cd7b6990f5c" providerId="ADAL" clId="{89C86380-50EB-42F7-BAA1-FD21655BCEAF}" dt="2021-04-07T05:41:09.714" v="4" actId="108"/>
          <ac:spMkLst>
            <pc:docMk/>
            <pc:sldMk cId="3775532558" sldId="257"/>
            <ac:spMk id="2" creationId="{6F91184C-9249-450B-B4A9-21EAA77FA0A4}"/>
          </ac:spMkLst>
        </pc:spChg>
      </pc:sldChg>
      <pc:sldChg chg="modSp mod">
        <pc:chgData name="Nabajyoti Boruah" userId="19bbac85-b374-4f4c-8b5f-0cd7b6990f5c" providerId="ADAL" clId="{89C86380-50EB-42F7-BAA1-FD21655BCEAF}" dt="2021-04-07T05:40:54.792" v="3" actId="108"/>
        <pc:sldMkLst>
          <pc:docMk/>
          <pc:sldMk cId="1803601597" sldId="258"/>
        </pc:sldMkLst>
        <pc:spChg chg="mod">
          <ac:chgData name="Nabajyoti Boruah" userId="19bbac85-b374-4f4c-8b5f-0cd7b6990f5c" providerId="ADAL" clId="{89C86380-50EB-42F7-BAA1-FD21655BCEAF}" dt="2021-04-07T05:40:54.792" v="3" actId="108"/>
          <ac:spMkLst>
            <pc:docMk/>
            <pc:sldMk cId="1803601597" sldId="258"/>
            <ac:spMk id="2" creationId="{8CEC6DF4-6ACF-48A1-88A5-4524ECEC51FB}"/>
          </ac:spMkLst>
        </pc:spChg>
      </pc:sldChg>
      <pc:sldChg chg="modSp mod">
        <pc:chgData name="Nabajyoti Boruah" userId="19bbac85-b374-4f4c-8b5f-0cd7b6990f5c" providerId="ADAL" clId="{89C86380-50EB-42F7-BAA1-FD21655BCEAF}" dt="2021-04-07T05:40:41.145" v="2" actId="108"/>
        <pc:sldMkLst>
          <pc:docMk/>
          <pc:sldMk cId="324733946" sldId="259"/>
        </pc:sldMkLst>
        <pc:spChg chg="mod">
          <ac:chgData name="Nabajyoti Boruah" userId="19bbac85-b374-4f4c-8b5f-0cd7b6990f5c" providerId="ADAL" clId="{89C86380-50EB-42F7-BAA1-FD21655BCEAF}" dt="2021-04-07T05:40:41.145" v="2" actId="108"/>
          <ac:spMkLst>
            <pc:docMk/>
            <pc:sldMk cId="324733946" sldId="259"/>
            <ac:spMk id="2" creationId="{FBF150A2-805D-4B31-910A-92A41E6BA06B}"/>
          </ac:spMkLst>
        </pc:spChg>
      </pc:sldChg>
      <pc:sldChg chg="modSp mod">
        <pc:chgData name="Nabajyoti Boruah" userId="19bbac85-b374-4f4c-8b5f-0cd7b6990f5c" providerId="ADAL" clId="{89C86380-50EB-42F7-BAA1-FD21655BCEAF}" dt="2021-04-07T05:40:28.788" v="0" actId="108"/>
        <pc:sldMkLst>
          <pc:docMk/>
          <pc:sldMk cId="2139963157" sldId="260"/>
        </pc:sldMkLst>
        <pc:spChg chg="mod">
          <ac:chgData name="Nabajyoti Boruah" userId="19bbac85-b374-4f4c-8b5f-0cd7b6990f5c" providerId="ADAL" clId="{89C86380-50EB-42F7-BAA1-FD21655BCEAF}" dt="2021-04-07T05:40:28.788" v="0" actId="108"/>
          <ac:spMkLst>
            <pc:docMk/>
            <pc:sldMk cId="2139963157" sldId="260"/>
            <ac:spMk id="2" creationId="{51ED3A11-5052-4AE3-A225-EBA2A7B2910A}"/>
          </ac:spMkLst>
        </pc:spChg>
      </pc:sldChg>
      <pc:sldChg chg="modSp new mod">
        <pc:chgData name="Nabajyoti Boruah" userId="19bbac85-b374-4f4c-8b5f-0cd7b6990f5c" providerId="ADAL" clId="{89C86380-50EB-42F7-BAA1-FD21655BCEAF}" dt="2021-04-07T05:41:36.800" v="7" actId="20577"/>
        <pc:sldMkLst>
          <pc:docMk/>
          <pc:sldMk cId="4135686293" sldId="266"/>
        </pc:sldMkLst>
        <pc:spChg chg="mod">
          <ac:chgData name="Nabajyoti Boruah" userId="19bbac85-b374-4f4c-8b5f-0cd7b6990f5c" providerId="ADAL" clId="{89C86380-50EB-42F7-BAA1-FD21655BCEAF}" dt="2021-04-07T05:41:36.800" v="7" actId="20577"/>
          <ac:spMkLst>
            <pc:docMk/>
            <pc:sldMk cId="4135686293" sldId="266"/>
            <ac:spMk id="2" creationId="{29F3713E-7874-4A32-A9B8-DB3DE4DADA87}"/>
          </ac:spMkLst>
        </pc:spChg>
      </pc:sldChg>
    </pc:docChg>
  </pc:docChgLst>
  <pc:docChgLst>
    <pc:chgData name="Nabajyoti Boruah" userId="19bbac85-b374-4f4c-8b5f-0cd7b6990f5c" providerId="ADAL" clId="{CDFCB75C-DF4D-4560-A10F-BCB2CDB65D33}"/>
    <pc:docChg chg="undo custSel addSld delSld modSld sldOrd">
      <pc:chgData name="Nabajyoti Boruah" userId="19bbac85-b374-4f4c-8b5f-0cd7b6990f5c" providerId="ADAL" clId="{CDFCB75C-DF4D-4560-A10F-BCB2CDB65D33}" dt="2021-04-18T13:52:27.657" v="466" actId="20578"/>
      <pc:docMkLst>
        <pc:docMk/>
      </pc:docMkLst>
      <pc:sldChg chg="modSp mod">
        <pc:chgData name="Nabajyoti Boruah" userId="19bbac85-b374-4f4c-8b5f-0cd7b6990f5c" providerId="ADAL" clId="{CDFCB75C-DF4D-4560-A10F-BCB2CDB65D33}" dt="2021-04-18T12:50:34.338" v="230" actId="27636"/>
        <pc:sldMkLst>
          <pc:docMk/>
          <pc:sldMk cId="3775532558" sldId="257"/>
        </pc:sldMkLst>
        <pc:spChg chg="mod">
          <ac:chgData name="Nabajyoti Boruah" userId="19bbac85-b374-4f4c-8b5f-0cd7b6990f5c" providerId="ADAL" clId="{CDFCB75C-DF4D-4560-A10F-BCB2CDB65D33}" dt="2021-04-18T12:50:34.338" v="230" actId="27636"/>
          <ac:spMkLst>
            <pc:docMk/>
            <pc:sldMk cId="3775532558" sldId="257"/>
            <ac:spMk id="3" creationId="{3C166780-6D00-413C-8F5C-5C40A1E3EECC}"/>
          </ac:spMkLst>
        </pc:spChg>
      </pc:sldChg>
      <pc:sldChg chg="del">
        <pc:chgData name="Nabajyoti Boruah" userId="19bbac85-b374-4f4c-8b5f-0cd7b6990f5c" providerId="ADAL" clId="{CDFCB75C-DF4D-4560-A10F-BCB2CDB65D33}" dt="2021-04-17T19:52:12.900" v="71" actId="47"/>
        <pc:sldMkLst>
          <pc:docMk/>
          <pc:sldMk cId="462884802" sldId="263"/>
        </pc:sldMkLst>
      </pc:sldChg>
      <pc:sldChg chg="modSp new mod">
        <pc:chgData name="Nabajyoti Boruah" userId="19bbac85-b374-4f4c-8b5f-0cd7b6990f5c" providerId="ADAL" clId="{CDFCB75C-DF4D-4560-A10F-BCB2CDB65D33}" dt="2021-04-17T19:38:44.773" v="12" actId="403"/>
        <pc:sldMkLst>
          <pc:docMk/>
          <pc:sldMk cId="3421162472" sldId="267"/>
        </pc:sldMkLst>
        <pc:spChg chg="mod">
          <ac:chgData name="Nabajyoti Boruah" userId="19bbac85-b374-4f4c-8b5f-0cd7b6990f5c" providerId="ADAL" clId="{CDFCB75C-DF4D-4560-A10F-BCB2CDB65D33}" dt="2021-04-17T19:38:07.943" v="4" actId="27636"/>
          <ac:spMkLst>
            <pc:docMk/>
            <pc:sldMk cId="3421162472" sldId="267"/>
            <ac:spMk id="2" creationId="{B5FE4E4B-9FED-4C49-8969-2F02AE96D765}"/>
          </ac:spMkLst>
        </pc:spChg>
        <pc:spChg chg="mod">
          <ac:chgData name="Nabajyoti Boruah" userId="19bbac85-b374-4f4c-8b5f-0cd7b6990f5c" providerId="ADAL" clId="{CDFCB75C-DF4D-4560-A10F-BCB2CDB65D33}" dt="2021-04-17T19:38:44.773" v="12" actId="403"/>
          <ac:spMkLst>
            <pc:docMk/>
            <pc:sldMk cId="3421162472" sldId="267"/>
            <ac:spMk id="3" creationId="{8DE03582-3F3B-4215-BCB0-EFB8EE020F2A}"/>
          </ac:spMkLst>
        </pc:spChg>
      </pc:sldChg>
      <pc:sldChg chg="modSp add mod modNotesTx">
        <pc:chgData name="Nabajyoti Boruah" userId="19bbac85-b374-4f4c-8b5f-0cd7b6990f5c" providerId="ADAL" clId="{CDFCB75C-DF4D-4560-A10F-BCB2CDB65D33}" dt="2021-04-17T19:39:26.328" v="16" actId="20577"/>
        <pc:sldMkLst>
          <pc:docMk/>
          <pc:sldMk cId="195629287" sldId="268"/>
        </pc:sldMkLst>
        <pc:spChg chg="mod">
          <ac:chgData name="Nabajyoti Boruah" userId="19bbac85-b374-4f4c-8b5f-0cd7b6990f5c" providerId="ADAL" clId="{CDFCB75C-DF4D-4560-A10F-BCB2CDB65D33}" dt="2021-04-17T19:38:50.143" v="13" actId="403"/>
          <ac:spMkLst>
            <pc:docMk/>
            <pc:sldMk cId="195629287" sldId="268"/>
            <ac:spMk id="3" creationId="{8DE03582-3F3B-4215-BCB0-EFB8EE020F2A}"/>
          </ac:spMkLst>
        </pc:spChg>
      </pc:sldChg>
      <pc:sldChg chg="modSp new mod">
        <pc:chgData name="Nabajyoti Boruah" userId="19bbac85-b374-4f4c-8b5f-0cd7b6990f5c" providerId="ADAL" clId="{CDFCB75C-DF4D-4560-A10F-BCB2CDB65D33}" dt="2021-04-17T19:41:11.390" v="22" actId="20577"/>
        <pc:sldMkLst>
          <pc:docMk/>
          <pc:sldMk cId="1281524503" sldId="269"/>
        </pc:sldMkLst>
        <pc:spChg chg="mod">
          <ac:chgData name="Nabajyoti Boruah" userId="19bbac85-b374-4f4c-8b5f-0cd7b6990f5c" providerId="ADAL" clId="{CDFCB75C-DF4D-4560-A10F-BCB2CDB65D33}" dt="2021-04-17T19:39:56.909" v="18" actId="20577"/>
          <ac:spMkLst>
            <pc:docMk/>
            <pc:sldMk cId="1281524503" sldId="269"/>
            <ac:spMk id="2" creationId="{515F7E8E-2430-445E-8106-B426FDACB0A5}"/>
          </ac:spMkLst>
        </pc:spChg>
        <pc:spChg chg="mod">
          <ac:chgData name="Nabajyoti Boruah" userId="19bbac85-b374-4f4c-8b5f-0cd7b6990f5c" providerId="ADAL" clId="{CDFCB75C-DF4D-4560-A10F-BCB2CDB65D33}" dt="2021-04-17T19:41:11.390" v="22" actId="20577"/>
          <ac:spMkLst>
            <pc:docMk/>
            <pc:sldMk cId="1281524503" sldId="269"/>
            <ac:spMk id="3" creationId="{89EC1AF2-5CC7-4913-9829-16B6A5E84E22}"/>
          </ac:spMkLst>
        </pc:spChg>
      </pc:sldChg>
      <pc:sldChg chg="modSp new mod">
        <pc:chgData name="Nabajyoti Boruah" userId="19bbac85-b374-4f4c-8b5f-0cd7b6990f5c" providerId="ADAL" clId="{CDFCB75C-DF4D-4560-A10F-BCB2CDB65D33}" dt="2021-04-17T19:42:13.350" v="28"/>
        <pc:sldMkLst>
          <pc:docMk/>
          <pc:sldMk cId="230721762" sldId="270"/>
        </pc:sldMkLst>
        <pc:spChg chg="mod">
          <ac:chgData name="Nabajyoti Boruah" userId="19bbac85-b374-4f4c-8b5f-0cd7b6990f5c" providerId="ADAL" clId="{CDFCB75C-DF4D-4560-A10F-BCB2CDB65D33}" dt="2021-04-17T19:41:57.503" v="26"/>
          <ac:spMkLst>
            <pc:docMk/>
            <pc:sldMk cId="230721762" sldId="270"/>
            <ac:spMk id="2" creationId="{F5117D30-65BF-460E-87E1-84D37D98A015}"/>
          </ac:spMkLst>
        </pc:spChg>
        <pc:spChg chg="mod">
          <ac:chgData name="Nabajyoti Boruah" userId="19bbac85-b374-4f4c-8b5f-0cd7b6990f5c" providerId="ADAL" clId="{CDFCB75C-DF4D-4560-A10F-BCB2CDB65D33}" dt="2021-04-17T19:42:13.350" v="28"/>
          <ac:spMkLst>
            <pc:docMk/>
            <pc:sldMk cId="230721762" sldId="270"/>
            <ac:spMk id="3" creationId="{6EFBFB68-C307-4927-984D-4ACC5001D561}"/>
          </ac:spMkLst>
        </pc:spChg>
      </pc:sldChg>
      <pc:sldChg chg="modSp add mod">
        <pc:chgData name="Nabajyoti Boruah" userId="19bbac85-b374-4f4c-8b5f-0cd7b6990f5c" providerId="ADAL" clId="{CDFCB75C-DF4D-4560-A10F-BCB2CDB65D33}" dt="2021-04-17T19:43:17.898" v="36"/>
        <pc:sldMkLst>
          <pc:docMk/>
          <pc:sldMk cId="3993935388" sldId="271"/>
        </pc:sldMkLst>
        <pc:spChg chg="mod">
          <ac:chgData name="Nabajyoti Boruah" userId="19bbac85-b374-4f4c-8b5f-0cd7b6990f5c" providerId="ADAL" clId="{CDFCB75C-DF4D-4560-A10F-BCB2CDB65D33}" dt="2021-04-17T19:43:17.898" v="36"/>
          <ac:spMkLst>
            <pc:docMk/>
            <pc:sldMk cId="3993935388" sldId="271"/>
            <ac:spMk id="3" creationId="{6EFBFB68-C307-4927-984D-4ACC5001D561}"/>
          </ac:spMkLst>
        </pc:spChg>
      </pc:sldChg>
      <pc:sldChg chg="modSp new mod">
        <pc:chgData name="Nabajyoti Boruah" userId="19bbac85-b374-4f4c-8b5f-0cd7b6990f5c" providerId="ADAL" clId="{CDFCB75C-DF4D-4560-A10F-BCB2CDB65D33}" dt="2021-04-17T19:48:29.187" v="46" actId="27636"/>
        <pc:sldMkLst>
          <pc:docMk/>
          <pc:sldMk cId="1143741431" sldId="272"/>
        </pc:sldMkLst>
        <pc:spChg chg="mod">
          <ac:chgData name="Nabajyoti Boruah" userId="19bbac85-b374-4f4c-8b5f-0cd7b6990f5c" providerId="ADAL" clId="{CDFCB75C-DF4D-4560-A10F-BCB2CDB65D33}" dt="2021-04-17T19:43:31.114" v="39" actId="20577"/>
          <ac:spMkLst>
            <pc:docMk/>
            <pc:sldMk cId="1143741431" sldId="272"/>
            <ac:spMk id="2" creationId="{54A56C63-7E67-4596-95BD-F5404DDE4B52}"/>
          </ac:spMkLst>
        </pc:spChg>
        <pc:spChg chg="mod">
          <ac:chgData name="Nabajyoti Boruah" userId="19bbac85-b374-4f4c-8b5f-0cd7b6990f5c" providerId="ADAL" clId="{CDFCB75C-DF4D-4560-A10F-BCB2CDB65D33}" dt="2021-04-17T19:48:29.187" v="46" actId="27636"/>
          <ac:spMkLst>
            <pc:docMk/>
            <pc:sldMk cId="1143741431" sldId="272"/>
            <ac:spMk id="3" creationId="{96A861E8-7028-4138-AAF0-4297FF522FEE}"/>
          </ac:spMkLst>
        </pc:spChg>
      </pc:sldChg>
      <pc:sldChg chg="modSp add mod">
        <pc:chgData name="Nabajyoti Boruah" userId="19bbac85-b374-4f4c-8b5f-0cd7b6990f5c" providerId="ADAL" clId="{CDFCB75C-DF4D-4560-A10F-BCB2CDB65D33}" dt="2021-04-17T19:49:24.379" v="54"/>
        <pc:sldMkLst>
          <pc:docMk/>
          <pc:sldMk cId="4026547832" sldId="273"/>
        </pc:sldMkLst>
        <pc:spChg chg="mod">
          <ac:chgData name="Nabajyoti Boruah" userId="19bbac85-b374-4f4c-8b5f-0cd7b6990f5c" providerId="ADAL" clId="{CDFCB75C-DF4D-4560-A10F-BCB2CDB65D33}" dt="2021-04-17T19:49:24.379" v="54"/>
          <ac:spMkLst>
            <pc:docMk/>
            <pc:sldMk cId="4026547832" sldId="273"/>
            <ac:spMk id="3" creationId="{96A861E8-7028-4138-AAF0-4297FF522FEE}"/>
          </ac:spMkLst>
        </pc:spChg>
      </pc:sldChg>
      <pc:sldChg chg="modSp add mod">
        <pc:chgData name="Nabajyoti Boruah" userId="19bbac85-b374-4f4c-8b5f-0cd7b6990f5c" providerId="ADAL" clId="{CDFCB75C-DF4D-4560-A10F-BCB2CDB65D33}" dt="2021-04-17T19:49:46.998" v="57"/>
        <pc:sldMkLst>
          <pc:docMk/>
          <pc:sldMk cId="3598770184" sldId="274"/>
        </pc:sldMkLst>
        <pc:spChg chg="mod">
          <ac:chgData name="Nabajyoti Boruah" userId="19bbac85-b374-4f4c-8b5f-0cd7b6990f5c" providerId="ADAL" clId="{CDFCB75C-DF4D-4560-A10F-BCB2CDB65D33}" dt="2021-04-17T19:49:46.998" v="57"/>
          <ac:spMkLst>
            <pc:docMk/>
            <pc:sldMk cId="3598770184" sldId="274"/>
            <ac:spMk id="3" creationId="{96A861E8-7028-4138-AAF0-4297FF522FEE}"/>
          </ac:spMkLst>
        </pc:spChg>
      </pc:sldChg>
      <pc:sldChg chg="addSp delSp modSp new del mod setBg">
        <pc:chgData name="Nabajyoti Boruah" userId="19bbac85-b374-4f4c-8b5f-0cd7b6990f5c" providerId="ADAL" clId="{CDFCB75C-DF4D-4560-A10F-BCB2CDB65D33}" dt="2021-04-17T19:58:40.280" v="98" actId="47"/>
        <pc:sldMkLst>
          <pc:docMk/>
          <pc:sldMk cId="346899887" sldId="275"/>
        </pc:sldMkLst>
        <pc:spChg chg="del">
          <ac:chgData name="Nabajyoti Boruah" userId="19bbac85-b374-4f4c-8b5f-0cd7b6990f5c" providerId="ADAL" clId="{CDFCB75C-DF4D-4560-A10F-BCB2CDB65D33}" dt="2021-04-17T19:51:12.652" v="60" actId="26606"/>
          <ac:spMkLst>
            <pc:docMk/>
            <pc:sldMk cId="346899887" sldId="275"/>
            <ac:spMk id="2" creationId="{8903C6FF-7EE9-4B2C-B539-80D58D502FF3}"/>
          </ac:spMkLst>
        </pc:spChg>
        <pc:spChg chg="del">
          <ac:chgData name="Nabajyoti Boruah" userId="19bbac85-b374-4f4c-8b5f-0cd7b6990f5c" providerId="ADAL" clId="{CDFCB75C-DF4D-4560-A10F-BCB2CDB65D33}" dt="2021-04-17T19:51:03.688" v="59"/>
          <ac:spMkLst>
            <pc:docMk/>
            <pc:sldMk cId="346899887" sldId="275"/>
            <ac:spMk id="3" creationId="{4BAA603F-6453-49C1-B09D-298686C5C117}"/>
          </ac:spMkLst>
        </pc:spChg>
        <pc:spChg chg="mod ord">
          <ac:chgData name="Nabajyoti Boruah" userId="19bbac85-b374-4f4c-8b5f-0cd7b6990f5c" providerId="ADAL" clId="{CDFCB75C-DF4D-4560-A10F-BCB2CDB65D33}" dt="2021-04-17T19:51:12.652" v="60" actId="26606"/>
          <ac:spMkLst>
            <pc:docMk/>
            <pc:sldMk cId="346899887" sldId="275"/>
            <ac:spMk id="4" creationId="{3A32B268-9BD4-49DB-BB8F-3A3914443200}"/>
          </ac:spMkLst>
        </pc:spChg>
        <pc:spChg chg="mod">
          <ac:chgData name="Nabajyoti Boruah" userId="19bbac85-b374-4f4c-8b5f-0cd7b6990f5c" providerId="ADAL" clId="{CDFCB75C-DF4D-4560-A10F-BCB2CDB65D33}" dt="2021-04-17T19:51:12.652" v="60" actId="26606"/>
          <ac:spMkLst>
            <pc:docMk/>
            <pc:sldMk cId="346899887" sldId="275"/>
            <ac:spMk id="5" creationId="{D52E80E3-6620-4695-8F15-B7B5D7F21871}"/>
          </ac:spMkLst>
        </pc:spChg>
        <pc:spChg chg="mod">
          <ac:chgData name="Nabajyoti Boruah" userId="19bbac85-b374-4f4c-8b5f-0cd7b6990f5c" providerId="ADAL" clId="{CDFCB75C-DF4D-4560-A10F-BCB2CDB65D33}" dt="2021-04-17T19:51:12.652" v="60" actId="26606"/>
          <ac:spMkLst>
            <pc:docMk/>
            <pc:sldMk cId="346899887" sldId="275"/>
            <ac:spMk id="6" creationId="{36B51374-4297-4EF7-A489-EB68AA993937}"/>
          </ac:spMkLst>
        </pc:spChg>
        <pc:spChg chg="add mod">
          <ac:chgData name="Nabajyoti Boruah" userId="19bbac85-b374-4f4c-8b5f-0cd7b6990f5c" providerId="ADAL" clId="{CDFCB75C-DF4D-4560-A10F-BCB2CDB65D33}" dt="2021-04-17T19:52:36.153" v="78" actId="21"/>
          <ac:spMkLst>
            <pc:docMk/>
            <pc:sldMk cId="346899887" sldId="275"/>
            <ac:spMk id="9" creationId="{AC96F9FF-55D5-46A5-A1DD-F15178E7CAFC}"/>
          </ac:spMkLst>
        </pc:spChg>
        <pc:spChg chg="add">
          <ac:chgData name="Nabajyoti Boruah" userId="19bbac85-b374-4f4c-8b5f-0cd7b6990f5c" providerId="ADAL" clId="{CDFCB75C-DF4D-4560-A10F-BCB2CDB65D33}" dt="2021-04-17T19:51:12.652" v="60" actId="26606"/>
          <ac:spMkLst>
            <pc:docMk/>
            <pc:sldMk cId="346899887" sldId="275"/>
            <ac:spMk id="12" creationId="{8FBA68A5-A7C7-4D91-AB95-6E0B6FFD8743}"/>
          </ac:spMkLst>
        </pc:spChg>
        <pc:spChg chg="add">
          <ac:chgData name="Nabajyoti Boruah" userId="19bbac85-b374-4f4c-8b5f-0cd7b6990f5c" providerId="ADAL" clId="{CDFCB75C-DF4D-4560-A10F-BCB2CDB65D33}" dt="2021-04-17T19:51:12.652" v="60" actId="26606"/>
          <ac:spMkLst>
            <pc:docMk/>
            <pc:sldMk cId="346899887" sldId="275"/>
            <ac:spMk id="14" creationId="{DA4051E3-92B2-42FC-BB3D-372E4A614439}"/>
          </ac:spMkLst>
        </pc:spChg>
        <pc:spChg chg="add">
          <ac:chgData name="Nabajyoti Boruah" userId="19bbac85-b374-4f4c-8b5f-0cd7b6990f5c" providerId="ADAL" clId="{CDFCB75C-DF4D-4560-A10F-BCB2CDB65D33}" dt="2021-04-17T19:51:12.652" v="60" actId="26606"/>
          <ac:spMkLst>
            <pc:docMk/>
            <pc:sldMk cId="346899887" sldId="275"/>
            <ac:spMk id="20" creationId="{D6596AA9-B120-4DE3-9A80-7DB4BD12221A}"/>
          </ac:spMkLst>
        </pc:spChg>
        <pc:picChg chg="add del mod">
          <ac:chgData name="Nabajyoti Boruah" userId="19bbac85-b374-4f4c-8b5f-0cd7b6990f5c" providerId="ADAL" clId="{CDFCB75C-DF4D-4560-A10F-BCB2CDB65D33}" dt="2021-04-17T19:52:36.153" v="78" actId="21"/>
          <ac:picMkLst>
            <pc:docMk/>
            <pc:sldMk cId="346899887" sldId="275"/>
            <ac:picMk id="7" creationId="{8E04D18A-1C00-4EB1-BD2E-F32F97668610}"/>
          </ac:picMkLst>
        </pc:picChg>
        <pc:cxnChg chg="add">
          <ac:chgData name="Nabajyoti Boruah" userId="19bbac85-b374-4f4c-8b5f-0cd7b6990f5c" providerId="ADAL" clId="{CDFCB75C-DF4D-4560-A10F-BCB2CDB65D33}" dt="2021-04-17T19:51:12.652" v="60" actId="26606"/>
          <ac:cxnSpMkLst>
            <pc:docMk/>
            <pc:sldMk cId="346899887" sldId="275"/>
            <ac:cxnSpMk id="16" creationId="{3C425084-C97A-4C25-AE47-DDECF2DD3ABC}"/>
          </ac:cxnSpMkLst>
        </pc:cxnChg>
        <pc:cxnChg chg="add">
          <ac:chgData name="Nabajyoti Boruah" userId="19bbac85-b374-4f4c-8b5f-0cd7b6990f5c" providerId="ADAL" clId="{CDFCB75C-DF4D-4560-A10F-BCB2CDB65D33}" dt="2021-04-17T19:51:12.652" v="60" actId="26606"/>
          <ac:cxnSpMkLst>
            <pc:docMk/>
            <pc:sldMk cId="346899887" sldId="275"/>
            <ac:cxnSpMk id="18" creationId="{96A478A1-0B34-4F2B-88FA-CF47551E5DF9}"/>
          </ac:cxnSpMkLst>
        </pc:cxnChg>
      </pc:sldChg>
      <pc:sldChg chg="modSp add mod">
        <pc:chgData name="Nabajyoti Boruah" userId="19bbac85-b374-4f4c-8b5f-0cd7b6990f5c" providerId="ADAL" clId="{CDFCB75C-DF4D-4560-A10F-BCB2CDB65D33}" dt="2021-04-17T19:52:21.820" v="76" actId="20577"/>
        <pc:sldMkLst>
          <pc:docMk/>
          <pc:sldMk cId="90612230" sldId="276"/>
        </pc:sldMkLst>
        <pc:spChg chg="mod">
          <ac:chgData name="Nabajyoti Boruah" userId="19bbac85-b374-4f4c-8b5f-0cd7b6990f5c" providerId="ADAL" clId="{CDFCB75C-DF4D-4560-A10F-BCB2CDB65D33}" dt="2021-04-17T19:52:21.820" v="76" actId="20577"/>
          <ac:spMkLst>
            <pc:docMk/>
            <pc:sldMk cId="90612230" sldId="276"/>
            <ac:spMk id="2" creationId="{9E62C9B1-7A10-4246-87F6-85B623C90BF5}"/>
          </ac:spMkLst>
        </pc:spChg>
      </pc:sldChg>
      <pc:sldChg chg="addSp delSp modSp add mod setBg">
        <pc:chgData name="Nabajyoti Boruah" userId="19bbac85-b374-4f4c-8b5f-0cd7b6990f5c" providerId="ADAL" clId="{CDFCB75C-DF4D-4560-A10F-BCB2CDB65D33}" dt="2021-04-17T19:56:32.406" v="97" actId="14100"/>
        <pc:sldMkLst>
          <pc:docMk/>
          <pc:sldMk cId="3588446854" sldId="277"/>
        </pc:sldMkLst>
        <pc:spChg chg="mod">
          <ac:chgData name="Nabajyoti Boruah" userId="19bbac85-b374-4f4c-8b5f-0cd7b6990f5c" providerId="ADAL" clId="{CDFCB75C-DF4D-4560-A10F-BCB2CDB65D33}" dt="2021-04-17T19:56:10.135" v="96" actId="1076"/>
          <ac:spMkLst>
            <pc:docMk/>
            <pc:sldMk cId="3588446854" sldId="277"/>
            <ac:spMk id="2" creationId="{9E62C9B1-7A10-4246-87F6-85B623C90BF5}"/>
          </ac:spMkLst>
        </pc:spChg>
        <pc:spChg chg="mod ord">
          <ac:chgData name="Nabajyoti Boruah" userId="19bbac85-b374-4f4c-8b5f-0cd7b6990f5c" providerId="ADAL" clId="{CDFCB75C-DF4D-4560-A10F-BCB2CDB65D33}" dt="2021-04-17T19:52:50.440" v="82" actId="26606"/>
          <ac:spMkLst>
            <pc:docMk/>
            <pc:sldMk cId="3588446854" sldId="277"/>
            <ac:spMk id="4" creationId="{3F0B7001-D699-4016-BAD7-85D6E7414997}"/>
          </ac:spMkLst>
        </pc:spChg>
        <pc:spChg chg="mod">
          <ac:chgData name="Nabajyoti Boruah" userId="19bbac85-b374-4f4c-8b5f-0cd7b6990f5c" providerId="ADAL" clId="{CDFCB75C-DF4D-4560-A10F-BCB2CDB65D33}" dt="2021-04-17T19:52:50.440" v="82" actId="26606"/>
          <ac:spMkLst>
            <pc:docMk/>
            <pc:sldMk cId="3588446854" sldId="277"/>
            <ac:spMk id="5" creationId="{F9163A22-E3CA-4283-A222-257FD9EDDF88}"/>
          </ac:spMkLst>
        </pc:spChg>
        <pc:spChg chg="mod">
          <ac:chgData name="Nabajyoti Boruah" userId="19bbac85-b374-4f4c-8b5f-0cd7b6990f5c" providerId="ADAL" clId="{CDFCB75C-DF4D-4560-A10F-BCB2CDB65D33}" dt="2021-04-17T19:52:50.440" v="82" actId="26606"/>
          <ac:spMkLst>
            <pc:docMk/>
            <pc:sldMk cId="3588446854" sldId="277"/>
            <ac:spMk id="6" creationId="{99E0BDF3-01CD-4A42-9997-CA923F1EA4DB}"/>
          </ac:spMkLst>
        </pc:spChg>
        <pc:spChg chg="add del mod">
          <ac:chgData name="Nabajyoti Boruah" userId="19bbac85-b374-4f4c-8b5f-0cd7b6990f5c" providerId="ADAL" clId="{CDFCB75C-DF4D-4560-A10F-BCB2CDB65D33}" dt="2021-04-17T19:52:50.440" v="82" actId="26606"/>
          <ac:spMkLst>
            <pc:docMk/>
            <pc:sldMk cId="3588446854" sldId="277"/>
            <ac:spMk id="7" creationId="{B17ACE2F-07EF-4C15-BEFA-78BA1A9ED62D}"/>
          </ac:spMkLst>
        </pc:spChg>
        <pc:spChg chg="add">
          <ac:chgData name="Nabajyoti Boruah" userId="19bbac85-b374-4f4c-8b5f-0cd7b6990f5c" providerId="ADAL" clId="{CDFCB75C-DF4D-4560-A10F-BCB2CDB65D33}" dt="2021-04-17T19:52:50.440" v="82" actId="26606"/>
          <ac:spMkLst>
            <pc:docMk/>
            <pc:sldMk cId="3588446854" sldId="277"/>
            <ac:spMk id="14" creationId="{8FBA68A5-A7C7-4D91-AB95-6E0B6FFD8743}"/>
          </ac:spMkLst>
        </pc:spChg>
        <pc:spChg chg="add">
          <ac:chgData name="Nabajyoti Boruah" userId="19bbac85-b374-4f4c-8b5f-0cd7b6990f5c" providerId="ADAL" clId="{CDFCB75C-DF4D-4560-A10F-BCB2CDB65D33}" dt="2021-04-17T19:52:50.440" v="82" actId="26606"/>
          <ac:spMkLst>
            <pc:docMk/>
            <pc:sldMk cId="3588446854" sldId="277"/>
            <ac:spMk id="16" creationId="{DA4051E3-92B2-42FC-BB3D-372E4A614439}"/>
          </ac:spMkLst>
        </pc:spChg>
        <pc:spChg chg="add">
          <ac:chgData name="Nabajyoti Boruah" userId="19bbac85-b374-4f4c-8b5f-0cd7b6990f5c" providerId="ADAL" clId="{CDFCB75C-DF4D-4560-A10F-BCB2CDB65D33}" dt="2021-04-17T19:52:50.440" v="82" actId="26606"/>
          <ac:spMkLst>
            <pc:docMk/>
            <pc:sldMk cId="3588446854" sldId="277"/>
            <ac:spMk id="24" creationId="{551580BD-7D80-4957-A58D-916E994AB787}"/>
          </ac:spMkLst>
        </pc:spChg>
        <pc:spChg chg="add">
          <ac:chgData name="Nabajyoti Boruah" userId="19bbac85-b374-4f4c-8b5f-0cd7b6990f5c" providerId="ADAL" clId="{CDFCB75C-DF4D-4560-A10F-BCB2CDB65D33}" dt="2021-04-17T19:52:50.440" v="82" actId="26606"/>
          <ac:spMkLst>
            <pc:docMk/>
            <pc:sldMk cId="3588446854" sldId="277"/>
            <ac:spMk id="26" creationId="{5BDD2E98-F85F-4C9F-B090-4DF4DA71570B}"/>
          </ac:spMkLst>
        </pc:spChg>
        <pc:spChg chg="add">
          <ac:chgData name="Nabajyoti Boruah" userId="19bbac85-b374-4f4c-8b5f-0cd7b6990f5c" providerId="ADAL" clId="{CDFCB75C-DF4D-4560-A10F-BCB2CDB65D33}" dt="2021-04-17T19:52:50.440" v="82" actId="26606"/>
          <ac:spMkLst>
            <pc:docMk/>
            <pc:sldMk cId="3588446854" sldId="277"/>
            <ac:spMk id="28" creationId="{2619FA3B-6977-47DB-8048-B342BD3BE785}"/>
          </ac:spMkLst>
        </pc:spChg>
        <pc:spChg chg="add">
          <ac:chgData name="Nabajyoti Boruah" userId="19bbac85-b374-4f4c-8b5f-0cd7b6990f5c" providerId="ADAL" clId="{CDFCB75C-DF4D-4560-A10F-BCB2CDB65D33}" dt="2021-04-17T19:52:50.440" v="82" actId="26606"/>
          <ac:spMkLst>
            <pc:docMk/>
            <pc:sldMk cId="3588446854" sldId="277"/>
            <ac:spMk id="30" creationId="{CB59DE95-F3B9-4A35-9681-78FA926F024B}"/>
          </ac:spMkLst>
        </pc:spChg>
        <pc:picChg chg="del">
          <ac:chgData name="Nabajyoti Boruah" userId="19bbac85-b374-4f4c-8b5f-0cd7b6990f5c" providerId="ADAL" clId="{CDFCB75C-DF4D-4560-A10F-BCB2CDB65D33}" dt="2021-04-17T19:52:39.123" v="79" actId="478"/>
          <ac:picMkLst>
            <pc:docMk/>
            <pc:sldMk cId="3588446854" sldId="277"/>
            <ac:picMk id="8" creationId="{2E53A0E5-BEC3-49B1-B599-364358FE7220}"/>
          </ac:picMkLst>
        </pc:picChg>
        <pc:picChg chg="add mod ord">
          <ac:chgData name="Nabajyoti Boruah" userId="19bbac85-b374-4f4c-8b5f-0cd7b6990f5c" providerId="ADAL" clId="{CDFCB75C-DF4D-4560-A10F-BCB2CDB65D33}" dt="2021-04-17T19:56:32.406" v="97" actId="14100"/>
          <ac:picMkLst>
            <pc:docMk/>
            <pc:sldMk cId="3588446854" sldId="277"/>
            <ac:picMk id="9" creationId="{97FD8189-89B3-4C7F-BB5D-11155984032B}"/>
          </ac:picMkLst>
        </pc:picChg>
        <pc:cxnChg chg="add">
          <ac:chgData name="Nabajyoti Boruah" userId="19bbac85-b374-4f4c-8b5f-0cd7b6990f5c" providerId="ADAL" clId="{CDFCB75C-DF4D-4560-A10F-BCB2CDB65D33}" dt="2021-04-17T19:52:50.440" v="82" actId="26606"/>
          <ac:cxnSpMkLst>
            <pc:docMk/>
            <pc:sldMk cId="3588446854" sldId="277"/>
            <ac:cxnSpMk id="18" creationId="{3C425084-C97A-4C25-AE47-DDECF2DD3ABC}"/>
          </ac:cxnSpMkLst>
        </pc:cxnChg>
        <pc:cxnChg chg="add">
          <ac:chgData name="Nabajyoti Boruah" userId="19bbac85-b374-4f4c-8b5f-0cd7b6990f5c" providerId="ADAL" clId="{CDFCB75C-DF4D-4560-A10F-BCB2CDB65D33}" dt="2021-04-17T19:52:50.440" v="82" actId="26606"/>
          <ac:cxnSpMkLst>
            <pc:docMk/>
            <pc:sldMk cId="3588446854" sldId="277"/>
            <ac:cxnSpMk id="20" creationId="{96A478A1-0B34-4F2B-88FA-CF47551E5DF9}"/>
          </ac:cxnSpMkLst>
        </pc:cxnChg>
        <pc:cxnChg chg="add">
          <ac:chgData name="Nabajyoti Boruah" userId="19bbac85-b374-4f4c-8b5f-0cd7b6990f5c" providerId="ADAL" clId="{CDFCB75C-DF4D-4560-A10F-BCB2CDB65D33}" dt="2021-04-17T19:52:50.440" v="82" actId="26606"/>
          <ac:cxnSpMkLst>
            <pc:docMk/>
            <pc:sldMk cId="3588446854" sldId="277"/>
            <ac:cxnSpMk id="22" creationId="{0A09E39A-DA3F-4BDC-A89A-6545C1DD3721}"/>
          </ac:cxnSpMkLst>
        </pc:cxnChg>
        <pc:cxnChg chg="add">
          <ac:chgData name="Nabajyoti Boruah" userId="19bbac85-b374-4f4c-8b5f-0cd7b6990f5c" providerId="ADAL" clId="{CDFCB75C-DF4D-4560-A10F-BCB2CDB65D33}" dt="2021-04-17T19:52:50.440" v="82" actId="26606"/>
          <ac:cxnSpMkLst>
            <pc:docMk/>
            <pc:sldMk cId="3588446854" sldId="277"/>
            <ac:cxnSpMk id="32" creationId="{5E687E3B-9C6D-4102-8F38-DCB77C49C6FD}"/>
          </ac:cxnSpMkLst>
        </pc:cxnChg>
        <pc:cxnChg chg="add">
          <ac:chgData name="Nabajyoti Boruah" userId="19bbac85-b374-4f4c-8b5f-0cd7b6990f5c" providerId="ADAL" clId="{CDFCB75C-DF4D-4560-A10F-BCB2CDB65D33}" dt="2021-04-17T19:52:50.440" v="82" actId="26606"/>
          <ac:cxnSpMkLst>
            <pc:docMk/>
            <pc:sldMk cId="3588446854" sldId="277"/>
            <ac:cxnSpMk id="34" creationId="{573C7C39-C73B-4051-B742-C9086B7BE3EC}"/>
          </ac:cxnSpMkLst>
        </pc:cxnChg>
        <pc:cxnChg chg="add">
          <ac:chgData name="Nabajyoti Boruah" userId="19bbac85-b374-4f4c-8b5f-0cd7b6990f5c" providerId="ADAL" clId="{CDFCB75C-DF4D-4560-A10F-BCB2CDB65D33}" dt="2021-04-17T19:52:50.440" v="82" actId="26606"/>
          <ac:cxnSpMkLst>
            <pc:docMk/>
            <pc:sldMk cId="3588446854" sldId="277"/>
            <ac:cxnSpMk id="36" creationId="{0F07B81A-3898-46B4-BFC6-9787CAF2E5AA}"/>
          </ac:cxnSpMkLst>
        </pc:cxnChg>
      </pc:sldChg>
      <pc:sldChg chg="addSp delSp modSp new mod setBg modNotesTx">
        <pc:chgData name="Nabajyoti Boruah" userId="19bbac85-b374-4f4c-8b5f-0cd7b6990f5c" providerId="ADAL" clId="{CDFCB75C-DF4D-4560-A10F-BCB2CDB65D33}" dt="2021-04-17T20:14:35.546" v="121"/>
        <pc:sldMkLst>
          <pc:docMk/>
          <pc:sldMk cId="3939495367" sldId="278"/>
        </pc:sldMkLst>
        <pc:spChg chg="mod">
          <ac:chgData name="Nabajyoti Boruah" userId="19bbac85-b374-4f4c-8b5f-0cd7b6990f5c" providerId="ADAL" clId="{CDFCB75C-DF4D-4560-A10F-BCB2CDB65D33}" dt="2021-04-17T20:05:19.706" v="117" actId="207"/>
          <ac:spMkLst>
            <pc:docMk/>
            <pc:sldMk cId="3939495367" sldId="278"/>
            <ac:spMk id="2" creationId="{4458C204-301A-4C36-8BFD-ADF70C8471CC}"/>
          </ac:spMkLst>
        </pc:spChg>
        <pc:spChg chg="mod">
          <ac:chgData name="Nabajyoti Boruah" userId="19bbac85-b374-4f4c-8b5f-0cd7b6990f5c" providerId="ADAL" clId="{CDFCB75C-DF4D-4560-A10F-BCB2CDB65D33}" dt="2021-04-17T20:05:14.828" v="116" actId="207"/>
          <ac:spMkLst>
            <pc:docMk/>
            <pc:sldMk cId="3939495367" sldId="278"/>
            <ac:spMk id="3" creationId="{914868AE-92F4-45CD-ADC5-027474B2CF96}"/>
          </ac:spMkLst>
        </pc:spChg>
        <pc:spChg chg="mod">
          <ac:chgData name="Nabajyoti Boruah" userId="19bbac85-b374-4f4c-8b5f-0cd7b6990f5c" providerId="ADAL" clId="{CDFCB75C-DF4D-4560-A10F-BCB2CDB65D33}" dt="2021-04-17T20:04:27.001" v="108" actId="26606"/>
          <ac:spMkLst>
            <pc:docMk/>
            <pc:sldMk cId="3939495367" sldId="278"/>
            <ac:spMk id="4" creationId="{8B09FE9F-602F-4D49-88AF-0CBE7E604313}"/>
          </ac:spMkLst>
        </pc:spChg>
        <pc:spChg chg="mod">
          <ac:chgData name="Nabajyoti Boruah" userId="19bbac85-b374-4f4c-8b5f-0cd7b6990f5c" providerId="ADAL" clId="{CDFCB75C-DF4D-4560-A10F-BCB2CDB65D33}" dt="2021-04-17T20:04:27.001" v="108" actId="26606"/>
          <ac:spMkLst>
            <pc:docMk/>
            <pc:sldMk cId="3939495367" sldId="278"/>
            <ac:spMk id="5" creationId="{5FAC141B-2B06-49FC-ACCE-0E6CB8875488}"/>
          </ac:spMkLst>
        </pc:spChg>
        <pc:spChg chg="mod">
          <ac:chgData name="Nabajyoti Boruah" userId="19bbac85-b374-4f4c-8b5f-0cd7b6990f5c" providerId="ADAL" clId="{CDFCB75C-DF4D-4560-A10F-BCB2CDB65D33}" dt="2021-04-17T20:04:27.001" v="108" actId="26606"/>
          <ac:spMkLst>
            <pc:docMk/>
            <pc:sldMk cId="3939495367" sldId="278"/>
            <ac:spMk id="6" creationId="{D49BC5FB-262E-4439-A59E-DDD3D7B264C6}"/>
          </ac:spMkLst>
        </pc:spChg>
        <pc:spChg chg="add del">
          <ac:chgData name="Nabajyoti Boruah" userId="19bbac85-b374-4f4c-8b5f-0cd7b6990f5c" providerId="ADAL" clId="{CDFCB75C-DF4D-4560-A10F-BCB2CDB65D33}" dt="2021-04-17T20:03:54.163" v="106"/>
          <ac:spMkLst>
            <pc:docMk/>
            <pc:sldMk cId="3939495367" sldId="278"/>
            <ac:spMk id="7" creationId="{378ABDF9-C632-43D2-B8C7-DDFB70D09D14}"/>
          </ac:spMkLst>
        </pc:spChg>
        <pc:spChg chg="add">
          <ac:chgData name="Nabajyoti Boruah" userId="19bbac85-b374-4f4c-8b5f-0cd7b6990f5c" providerId="ADAL" clId="{CDFCB75C-DF4D-4560-A10F-BCB2CDB65D33}" dt="2021-04-17T20:04:27.001" v="108" actId="26606"/>
          <ac:spMkLst>
            <pc:docMk/>
            <pc:sldMk cId="3939495367" sldId="278"/>
            <ac:spMk id="14" creationId="{870F1165-C2FC-4313-ADED-D8514C00E1EE}"/>
          </ac:spMkLst>
        </pc:spChg>
        <pc:spChg chg="add">
          <ac:chgData name="Nabajyoti Boruah" userId="19bbac85-b374-4f4c-8b5f-0cd7b6990f5c" providerId="ADAL" clId="{CDFCB75C-DF4D-4560-A10F-BCB2CDB65D33}" dt="2021-04-17T20:04:27.001" v="108" actId="26606"/>
          <ac:spMkLst>
            <pc:docMk/>
            <pc:sldMk cId="3939495367" sldId="278"/>
            <ac:spMk id="16" creationId="{3FD564DD-780E-4279-99FF-A16618E11908}"/>
          </ac:spMkLst>
        </pc:spChg>
        <pc:spChg chg="add">
          <ac:chgData name="Nabajyoti Boruah" userId="19bbac85-b374-4f4c-8b5f-0cd7b6990f5c" providerId="ADAL" clId="{CDFCB75C-DF4D-4560-A10F-BCB2CDB65D33}" dt="2021-04-17T20:04:27.001" v="108" actId="26606"/>
          <ac:spMkLst>
            <pc:docMk/>
            <pc:sldMk cId="3939495367" sldId="278"/>
            <ac:spMk id="20" creationId="{F5BB14C7-B6E4-427D-AEAC-7A18D089F922}"/>
          </ac:spMkLst>
        </pc:spChg>
        <pc:picChg chg="add mod ord">
          <ac:chgData name="Nabajyoti Boruah" userId="19bbac85-b374-4f4c-8b5f-0cd7b6990f5c" providerId="ADAL" clId="{CDFCB75C-DF4D-4560-A10F-BCB2CDB65D33}" dt="2021-04-17T20:05:57.030" v="119" actId="14100"/>
          <ac:picMkLst>
            <pc:docMk/>
            <pc:sldMk cId="3939495367" sldId="278"/>
            <ac:picMk id="9" creationId="{C3B9AA93-8790-4470-8790-ED5DB95C2C19}"/>
          </ac:picMkLst>
        </pc:picChg>
        <pc:picChg chg="add del">
          <ac:chgData name="Nabajyoti Boruah" userId="19bbac85-b374-4f4c-8b5f-0cd7b6990f5c" providerId="ADAL" clId="{CDFCB75C-DF4D-4560-A10F-BCB2CDB65D33}" dt="2021-04-17T20:05:07.655" v="115" actId="22"/>
          <ac:picMkLst>
            <pc:docMk/>
            <pc:sldMk cId="3939495367" sldId="278"/>
            <ac:picMk id="11" creationId="{D6DEE4E3-EF26-47FF-93EA-52949AC22DDE}"/>
          </ac:picMkLst>
        </pc:picChg>
        <pc:cxnChg chg="add">
          <ac:chgData name="Nabajyoti Boruah" userId="19bbac85-b374-4f4c-8b5f-0cd7b6990f5c" providerId="ADAL" clId="{CDFCB75C-DF4D-4560-A10F-BCB2CDB65D33}" dt="2021-04-17T20:04:27.001" v="108" actId="26606"/>
          <ac:cxnSpMkLst>
            <pc:docMk/>
            <pc:sldMk cId="3939495367" sldId="278"/>
            <ac:cxnSpMk id="18" creationId="{ABAD74CF-CB22-463B-9031-D3BE16111B9B}"/>
          </ac:cxnSpMkLst>
        </pc:cxnChg>
        <pc:cxnChg chg="add">
          <ac:chgData name="Nabajyoti Boruah" userId="19bbac85-b374-4f4c-8b5f-0cd7b6990f5c" providerId="ADAL" clId="{CDFCB75C-DF4D-4560-A10F-BCB2CDB65D33}" dt="2021-04-17T20:04:27.001" v="108" actId="26606"/>
          <ac:cxnSpMkLst>
            <pc:docMk/>
            <pc:sldMk cId="3939495367" sldId="278"/>
            <ac:cxnSpMk id="22" creationId="{82B589D1-AB2D-469C-960E-40C719BA8281}"/>
          </ac:cxnSpMkLst>
        </pc:cxnChg>
        <pc:cxnChg chg="add">
          <ac:chgData name="Nabajyoti Boruah" userId="19bbac85-b374-4f4c-8b5f-0cd7b6990f5c" providerId="ADAL" clId="{CDFCB75C-DF4D-4560-A10F-BCB2CDB65D33}" dt="2021-04-17T20:04:27.001" v="108" actId="26606"/>
          <ac:cxnSpMkLst>
            <pc:docMk/>
            <pc:sldMk cId="3939495367" sldId="278"/>
            <ac:cxnSpMk id="24" creationId="{055BC9DE-F4C7-4F1F-833F-C0E20531FBC7}"/>
          </ac:cxnSpMkLst>
        </pc:cxnChg>
        <pc:cxnChg chg="add">
          <ac:chgData name="Nabajyoti Boruah" userId="19bbac85-b374-4f4c-8b5f-0cd7b6990f5c" providerId="ADAL" clId="{CDFCB75C-DF4D-4560-A10F-BCB2CDB65D33}" dt="2021-04-17T20:04:27.001" v="108" actId="26606"/>
          <ac:cxnSpMkLst>
            <pc:docMk/>
            <pc:sldMk cId="3939495367" sldId="278"/>
            <ac:cxnSpMk id="26" creationId="{E95C7366-6A36-4307-81CE-FBD79DFF0980}"/>
          </ac:cxnSpMkLst>
        </pc:cxnChg>
      </pc:sldChg>
      <pc:sldChg chg="modSp new mod modNotesTx">
        <pc:chgData name="Nabajyoti Boruah" userId="19bbac85-b374-4f4c-8b5f-0cd7b6990f5c" providerId="ADAL" clId="{CDFCB75C-DF4D-4560-A10F-BCB2CDB65D33}" dt="2021-04-17T20:15:38.281" v="130"/>
        <pc:sldMkLst>
          <pc:docMk/>
          <pc:sldMk cId="3150613482" sldId="279"/>
        </pc:sldMkLst>
        <pc:spChg chg="mod">
          <ac:chgData name="Nabajyoti Boruah" userId="19bbac85-b374-4f4c-8b5f-0cd7b6990f5c" providerId="ADAL" clId="{CDFCB75C-DF4D-4560-A10F-BCB2CDB65D33}" dt="2021-04-17T20:15:05.538" v="126" actId="20577"/>
          <ac:spMkLst>
            <pc:docMk/>
            <pc:sldMk cId="3150613482" sldId="279"/>
            <ac:spMk id="2" creationId="{F220EDD5-5AE5-4D06-A183-29A5D73CD221}"/>
          </ac:spMkLst>
        </pc:spChg>
        <pc:spChg chg="mod">
          <ac:chgData name="Nabajyoti Boruah" userId="19bbac85-b374-4f4c-8b5f-0cd7b6990f5c" providerId="ADAL" clId="{CDFCB75C-DF4D-4560-A10F-BCB2CDB65D33}" dt="2021-04-17T20:15:18.477" v="127"/>
          <ac:spMkLst>
            <pc:docMk/>
            <pc:sldMk cId="3150613482" sldId="279"/>
            <ac:spMk id="3" creationId="{C112C00B-0B13-44D6-BEB9-B40181B4494A}"/>
          </ac:spMkLst>
        </pc:spChg>
      </pc:sldChg>
      <pc:sldChg chg="modSp new mod">
        <pc:chgData name="Nabajyoti Boruah" userId="19bbac85-b374-4f4c-8b5f-0cd7b6990f5c" providerId="ADAL" clId="{CDFCB75C-DF4D-4560-A10F-BCB2CDB65D33}" dt="2021-04-17T22:28:13.125" v="136" actId="207"/>
        <pc:sldMkLst>
          <pc:docMk/>
          <pc:sldMk cId="3353895200" sldId="280"/>
        </pc:sldMkLst>
        <pc:spChg chg="mod">
          <ac:chgData name="Nabajyoti Boruah" userId="19bbac85-b374-4f4c-8b5f-0cd7b6990f5c" providerId="ADAL" clId="{CDFCB75C-DF4D-4560-A10F-BCB2CDB65D33}" dt="2021-04-17T22:27:57.842" v="133" actId="20577"/>
          <ac:spMkLst>
            <pc:docMk/>
            <pc:sldMk cId="3353895200" sldId="280"/>
            <ac:spMk id="2" creationId="{204A7498-ECEE-4100-8B13-9CF89268395F}"/>
          </ac:spMkLst>
        </pc:spChg>
        <pc:spChg chg="mod">
          <ac:chgData name="Nabajyoti Boruah" userId="19bbac85-b374-4f4c-8b5f-0cd7b6990f5c" providerId="ADAL" clId="{CDFCB75C-DF4D-4560-A10F-BCB2CDB65D33}" dt="2021-04-17T22:28:13.125" v="136" actId="207"/>
          <ac:spMkLst>
            <pc:docMk/>
            <pc:sldMk cId="3353895200" sldId="280"/>
            <ac:spMk id="3" creationId="{E42CA0B0-24FA-4DFE-ABF1-94CC536D6E94}"/>
          </ac:spMkLst>
        </pc:spChg>
      </pc:sldChg>
      <pc:sldChg chg="modSp new mod">
        <pc:chgData name="Nabajyoti Boruah" userId="19bbac85-b374-4f4c-8b5f-0cd7b6990f5c" providerId="ADAL" clId="{CDFCB75C-DF4D-4560-A10F-BCB2CDB65D33}" dt="2021-04-17T22:28:39.993" v="141" actId="207"/>
        <pc:sldMkLst>
          <pc:docMk/>
          <pc:sldMk cId="2022539063" sldId="281"/>
        </pc:sldMkLst>
        <pc:spChg chg="mod">
          <ac:chgData name="Nabajyoti Boruah" userId="19bbac85-b374-4f4c-8b5f-0cd7b6990f5c" providerId="ADAL" clId="{CDFCB75C-DF4D-4560-A10F-BCB2CDB65D33}" dt="2021-04-17T22:28:26.708" v="139" actId="20577"/>
          <ac:spMkLst>
            <pc:docMk/>
            <pc:sldMk cId="2022539063" sldId="281"/>
            <ac:spMk id="2" creationId="{B00434FE-E3AF-43C9-9B75-38C06227B673}"/>
          </ac:spMkLst>
        </pc:spChg>
        <pc:spChg chg="mod">
          <ac:chgData name="Nabajyoti Boruah" userId="19bbac85-b374-4f4c-8b5f-0cd7b6990f5c" providerId="ADAL" clId="{CDFCB75C-DF4D-4560-A10F-BCB2CDB65D33}" dt="2021-04-17T22:28:39.993" v="141" actId="207"/>
          <ac:spMkLst>
            <pc:docMk/>
            <pc:sldMk cId="2022539063" sldId="281"/>
            <ac:spMk id="3" creationId="{D5228B32-313B-4B33-AD38-A003B8D03E2E}"/>
          </ac:spMkLst>
        </pc:spChg>
      </pc:sldChg>
      <pc:sldChg chg="addSp delSp modSp new mod setBg modNotesTx">
        <pc:chgData name="Nabajyoti Boruah" userId="19bbac85-b374-4f4c-8b5f-0cd7b6990f5c" providerId="ADAL" clId="{CDFCB75C-DF4D-4560-A10F-BCB2CDB65D33}" dt="2021-04-17T22:29:55.854" v="150"/>
        <pc:sldMkLst>
          <pc:docMk/>
          <pc:sldMk cId="1604089498" sldId="282"/>
        </pc:sldMkLst>
        <pc:spChg chg="mod">
          <ac:chgData name="Nabajyoti Boruah" userId="19bbac85-b374-4f4c-8b5f-0cd7b6990f5c" providerId="ADAL" clId="{CDFCB75C-DF4D-4560-A10F-BCB2CDB65D33}" dt="2021-04-17T22:29:22.124" v="149" actId="26606"/>
          <ac:spMkLst>
            <pc:docMk/>
            <pc:sldMk cId="1604089498" sldId="282"/>
            <ac:spMk id="2" creationId="{DDFE6968-5BEE-4C02-B223-1E9A1DFE938C}"/>
          </ac:spMkLst>
        </pc:spChg>
        <pc:spChg chg="del">
          <ac:chgData name="Nabajyoti Boruah" userId="19bbac85-b374-4f4c-8b5f-0cd7b6990f5c" providerId="ADAL" clId="{CDFCB75C-DF4D-4560-A10F-BCB2CDB65D33}" dt="2021-04-17T22:29:15.521" v="147"/>
          <ac:spMkLst>
            <pc:docMk/>
            <pc:sldMk cId="1604089498" sldId="282"/>
            <ac:spMk id="3" creationId="{F29C94BE-FFD3-4687-A030-1348E68E20F4}"/>
          </ac:spMkLst>
        </pc:spChg>
        <pc:spChg chg="mod ord">
          <ac:chgData name="Nabajyoti Boruah" userId="19bbac85-b374-4f4c-8b5f-0cd7b6990f5c" providerId="ADAL" clId="{CDFCB75C-DF4D-4560-A10F-BCB2CDB65D33}" dt="2021-04-17T22:29:22.124" v="149" actId="26606"/>
          <ac:spMkLst>
            <pc:docMk/>
            <pc:sldMk cId="1604089498" sldId="282"/>
            <ac:spMk id="4" creationId="{B5CADEF4-1ABF-46D3-8B80-D4667BC1FA30}"/>
          </ac:spMkLst>
        </pc:spChg>
        <pc:spChg chg="mod">
          <ac:chgData name="Nabajyoti Boruah" userId="19bbac85-b374-4f4c-8b5f-0cd7b6990f5c" providerId="ADAL" clId="{CDFCB75C-DF4D-4560-A10F-BCB2CDB65D33}" dt="2021-04-17T22:29:22.124" v="149" actId="26606"/>
          <ac:spMkLst>
            <pc:docMk/>
            <pc:sldMk cId="1604089498" sldId="282"/>
            <ac:spMk id="5" creationId="{2797F4EC-0250-48EC-88F5-1FA170F87B50}"/>
          </ac:spMkLst>
        </pc:spChg>
        <pc:spChg chg="mod">
          <ac:chgData name="Nabajyoti Boruah" userId="19bbac85-b374-4f4c-8b5f-0cd7b6990f5c" providerId="ADAL" clId="{CDFCB75C-DF4D-4560-A10F-BCB2CDB65D33}" dt="2021-04-17T22:29:22.124" v="149" actId="26606"/>
          <ac:spMkLst>
            <pc:docMk/>
            <pc:sldMk cId="1604089498" sldId="282"/>
            <ac:spMk id="6" creationId="{DC685542-BE5E-479B-B04A-9D28134192FF}"/>
          </ac:spMkLst>
        </pc:spChg>
        <pc:spChg chg="add del">
          <ac:chgData name="Nabajyoti Boruah" userId="19bbac85-b374-4f4c-8b5f-0cd7b6990f5c" providerId="ADAL" clId="{CDFCB75C-DF4D-4560-A10F-BCB2CDB65D33}" dt="2021-04-17T22:29:22.124" v="149" actId="26606"/>
          <ac:spMkLst>
            <pc:docMk/>
            <pc:sldMk cId="1604089498" sldId="282"/>
            <ac:spMk id="12" creationId="{8FBA68A5-A7C7-4D91-AB95-6E0B6FFD8743}"/>
          </ac:spMkLst>
        </pc:spChg>
        <pc:spChg chg="add del">
          <ac:chgData name="Nabajyoti Boruah" userId="19bbac85-b374-4f4c-8b5f-0cd7b6990f5c" providerId="ADAL" clId="{CDFCB75C-DF4D-4560-A10F-BCB2CDB65D33}" dt="2021-04-17T22:29:22.124" v="149" actId="26606"/>
          <ac:spMkLst>
            <pc:docMk/>
            <pc:sldMk cId="1604089498" sldId="282"/>
            <ac:spMk id="14" creationId="{DA4051E3-92B2-42FC-BB3D-372E4A614439}"/>
          </ac:spMkLst>
        </pc:spChg>
        <pc:spChg chg="add del">
          <ac:chgData name="Nabajyoti Boruah" userId="19bbac85-b374-4f4c-8b5f-0cd7b6990f5c" providerId="ADAL" clId="{CDFCB75C-DF4D-4560-A10F-BCB2CDB65D33}" dt="2021-04-17T22:29:22.124" v="149" actId="26606"/>
          <ac:spMkLst>
            <pc:docMk/>
            <pc:sldMk cId="1604089498" sldId="282"/>
            <ac:spMk id="22" creationId="{551580BD-7D80-4957-A58D-916E994AB787}"/>
          </ac:spMkLst>
        </pc:spChg>
        <pc:spChg chg="add del">
          <ac:chgData name="Nabajyoti Boruah" userId="19bbac85-b374-4f4c-8b5f-0cd7b6990f5c" providerId="ADAL" clId="{CDFCB75C-DF4D-4560-A10F-BCB2CDB65D33}" dt="2021-04-17T22:29:22.124" v="149" actId="26606"/>
          <ac:spMkLst>
            <pc:docMk/>
            <pc:sldMk cId="1604089498" sldId="282"/>
            <ac:spMk id="24" creationId="{5BDD2E98-F85F-4C9F-B090-4DF4DA71570B}"/>
          </ac:spMkLst>
        </pc:spChg>
        <pc:spChg chg="add del">
          <ac:chgData name="Nabajyoti Boruah" userId="19bbac85-b374-4f4c-8b5f-0cd7b6990f5c" providerId="ADAL" clId="{CDFCB75C-DF4D-4560-A10F-BCB2CDB65D33}" dt="2021-04-17T22:29:22.124" v="149" actId="26606"/>
          <ac:spMkLst>
            <pc:docMk/>
            <pc:sldMk cId="1604089498" sldId="282"/>
            <ac:spMk id="26" creationId="{2619FA3B-6977-47DB-8048-B342BD3BE785}"/>
          </ac:spMkLst>
        </pc:spChg>
        <pc:spChg chg="add del">
          <ac:chgData name="Nabajyoti Boruah" userId="19bbac85-b374-4f4c-8b5f-0cd7b6990f5c" providerId="ADAL" clId="{CDFCB75C-DF4D-4560-A10F-BCB2CDB65D33}" dt="2021-04-17T22:29:22.124" v="149" actId="26606"/>
          <ac:spMkLst>
            <pc:docMk/>
            <pc:sldMk cId="1604089498" sldId="282"/>
            <ac:spMk id="28" creationId="{CB59DE95-F3B9-4A35-9681-78FA926F024B}"/>
          </ac:spMkLst>
        </pc:spChg>
        <pc:picChg chg="add mod">
          <ac:chgData name="Nabajyoti Boruah" userId="19bbac85-b374-4f4c-8b5f-0cd7b6990f5c" providerId="ADAL" clId="{CDFCB75C-DF4D-4560-A10F-BCB2CDB65D33}" dt="2021-04-17T22:29:22.124" v="149" actId="26606"/>
          <ac:picMkLst>
            <pc:docMk/>
            <pc:sldMk cId="1604089498" sldId="282"/>
            <ac:picMk id="7" creationId="{ABB470C6-A437-42B9-93BB-BBBF34AC5163}"/>
          </ac:picMkLst>
        </pc:picChg>
        <pc:cxnChg chg="add del">
          <ac:chgData name="Nabajyoti Boruah" userId="19bbac85-b374-4f4c-8b5f-0cd7b6990f5c" providerId="ADAL" clId="{CDFCB75C-DF4D-4560-A10F-BCB2CDB65D33}" dt="2021-04-17T22:29:22.124" v="149" actId="26606"/>
          <ac:cxnSpMkLst>
            <pc:docMk/>
            <pc:sldMk cId="1604089498" sldId="282"/>
            <ac:cxnSpMk id="16" creationId="{3C425084-C97A-4C25-AE47-DDECF2DD3ABC}"/>
          </ac:cxnSpMkLst>
        </pc:cxnChg>
        <pc:cxnChg chg="add del">
          <ac:chgData name="Nabajyoti Boruah" userId="19bbac85-b374-4f4c-8b5f-0cd7b6990f5c" providerId="ADAL" clId="{CDFCB75C-DF4D-4560-A10F-BCB2CDB65D33}" dt="2021-04-17T22:29:22.124" v="149" actId="26606"/>
          <ac:cxnSpMkLst>
            <pc:docMk/>
            <pc:sldMk cId="1604089498" sldId="282"/>
            <ac:cxnSpMk id="18" creationId="{96A478A1-0B34-4F2B-88FA-CF47551E5DF9}"/>
          </ac:cxnSpMkLst>
        </pc:cxnChg>
        <pc:cxnChg chg="add del">
          <ac:chgData name="Nabajyoti Boruah" userId="19bbac85-b374-4f4c-8b5f-0cd7b6990f5c" providerId="ADAL" clId="{CDFCB75C-DF4D-4560-A10F-BCB2CDB65D33}" dt="2021-04-17T22:29:22.124" v="149" actId="26606"/>
          <ac:cxnSpMkLst>
            <pc:docMk/>
            <pc:sldMk cId="1604089498" sldId="282"/>
            <ac:cxnSpMk id="20" creationId="{0A09E39A-DA3F-4BDC-A89A-6545C1DD3721}"/>
          </ac:cxnSpMkLst>
        </pc:cxnChg>
        <pc:cxnChg chg="add del">
          <ac:chgData name="Nabajyoti Boruah" userId="19bbac85-b374-4f4c-8b5f-0cd7b6990f5c" providerId="ADAL" clId="{CDFCB75C-DF4D-4560-A10F-BCB2CDB65D33}" dt="2021-04-17T22:29:22.124" v="149" actId="26606"/>
          <ac:cxnSpMkLst>
            <pc:docMk/>
            <pc:sldMk cId="1604089498" sldId="282"/>
            <ac:cxnSpMk id="30" creationId="{5E687E3B-9C6D-4102-8F38-DCB77C49C6FD}"/>
          </ac:cxnSpMkLst>
        </pc:cxnChg>
        <pc:cxnChg chg="add del">
          <ac:chgData name="Nabajyoti Boruah" userId="19bbac85-b374-4f4c-8b5f-0cd7b6990f5c" providerId="ADAL" clId="{CDFCB75C-DF4D-4560-A10F-BCB2CDB65D33}" dt="2021-04-17T22:29:22.124" v="149" actId="26606"/>
          <ac:cxnSpMkLst>
            <pc:docMk/>
            <pc:sldMk cId="1604089498" sldId="282"/>
            <ac:cxnSpMk id="32" creationId="{573C7C39-C73B-4051-B742-C9086B7BE3EC}"/>
          </ac:cxnSpMkLst>
        </pc:cxnChg>
        <pc:cxnChg chg="add del">
          <ac:chgData name="Nabajyoti Boruah" userId="19bbac85-b374-4f4c-8b5f-0cd7b6990f5c" providerId="ADAL" clId="{CDFCB75C-DF4D-4560-A10F-BCB2CDB65D33}" dt="2021-04-17T22:29:22.124" v="149" actId="26606"/>
          <ac:cxnSpMkLst>
            <pc:docMk/>
            <pc:sldMk cId="1604089498" sldId="282"/>
            <ac:cxnSpMk id="34" creationId="{0F07B81A-3898-46B4-BFC6-9787CAF2E5AA}"/>
          </ac:cxnSpMkLst>
        </pc:cxnChg>
      </pc:sldChg>
      <pc:sldChg chg="addSp delSp modSp new mod setBg">
        <pc:chgData name="Nabajyoti Boruah" userId="19bbac85-b374-4f4c-8b5f-0cd7b6990f5c" providerId="ADAL" clId="{CDFCB75C-DF4D-4560-A10F-BCB2CDB65D33}" dt="2021-04-18T12:26:28.524" v="172" actId="20577"/>
        <pc:sldMkLst>
          <pc:docMk/>
          <pc:sldMk cId="3397025498" sldId="283"/>
        </pc:sldMkLst>
        <pc:spChg chg="mod">
          <ac:chgData name="Nabajyoti Boruah" userId="19bbac85-b374-4f4c-8b5f-0cd7b6990f5c" providerId="ADAL" clId="{CDFCB75C-DF4D-4560-A10F-BCB2CDB65D33}" dt="2021-04-18T12:26:28.524" v="172" actId="20577"/>
          <ac:spMkLst>
            <pc:docMk/>
            <pc:sldMk cId="3397025498" sldId="283"/>
            <ac:spMk id="2" creationId="{AF241E38-99DD-450F-9CDE-2821D1A7E37C}"/>
          </ac:spMkLst>
        </pc:spChg>
        <pc:spChg chg="mod">
          <ac:chgData name="Nabajyoti Boruah" userId="19bbac85-b374-4f4c-8b5f-0cd7b6990f5c" providerId="ADAL" clId="{CDFCB75C-DF4D-4560-A10F-BCB2CDB65D33}" dt="2021-04-18T12:25:11.320" v="165" actId="962"/>
          <ac:spMkLst>
            <pc:docMk/>
            <pc:sldMk cId="3397025498" sldId="283"/>
            <ac:spMk id="3" creationId="{E0D26AE5-6350-4B56-9287-59643C39E939}"/>
          </ac:spMkLst>
        </pc:spChg>
        <pc:spChg chg="mod">
          <ac:chgData name="Nabajyoti Boruah" userId="19bbac85-b374-4f4c-8b5f-0cd7b6990f5c" providerId="ADAL" clId="{CDFCB75C-DF4D-4560-A10F-BCB2CDB65D33}" dt="2021-04-18T12:25:04.990" v="162" actId="26606"/>
          <ac:spMkLst>
            <pc:docMk/>
            <pc:sldMk cId="3397025498" sldId="283"/>
            <ac:spMk id="4" creationId="{D015169A-1074-45C3-B942-6B1E4F347F93}"/>
          </ac:spMkLst>
        </pc:spChg>
        <pc:spChg chg="mod">
          <ac:chgData name="Nabajyoti Boruah" userId="19bbac85-b374-4f4c-8b5f-0cd7b6990f5c" providerId="ADAL" clId="{CDFCB75C-DF4D-4560-A10F-BCB2CDB65D33}" dt="2021-04-18T12:25:04.990" v="162" actId="26606"/>
          <ac:spMkLst>
            <pc:docMk/>
            <pc:sldMk cId="3397025498" sldId="283"/>
            <ac:spMk id="5" creationId="{07868C1D-6EEE-454B-8028-7A45435F79BE}"/>
          </ac:spMkLst>
        </pc:spChg>
        <pc:spChg chg="mod">
          <ac:chgData name="Nabajyoti Boruah" userId="19bbac85-b374-4f4c-8b5f-0cd7b6990f5c" providerId="ADAL" clId="{CDFCB75C-DF4D-4560-A10F-BCB2CDB65D33}" dt="2021-04-18T12:25:04.990" v="162" actId="26606"/>
          <ac:spMkLst>
            <pc:docMk/>
            <pc:sldMk cId="3397025498" sldId="283"/>
            <ac:spMk id="6" creationId="{261ACE18-7B56-4051-8499-D1C4355E12AF}"/>
          </ac:spMkLst>
        </pc:spChg>
        <pc:spChg chg="add">
          <ac:chgData name="Nabajyoti Boruah" userId="19bbac85-b374-4f4c-8b5f-0cd7b6990f5c" providerId="ADAL" clId="{CDFCB75C-DF4D-4560-A10F-BCB2CDB65D33}" dt="2021-04-18T12:25:04.990" v="162" actId="26606"/>
          <ac:spMkLst>
            <pc:docMk/>
            <pc:sldMk cId="3397025498" sldId="283"/>
            <ac:spMk id="14" creationId="{870F1165-C2FC-4313-ADED-D8514C00E1EE}"/>
          </ac:spMkLst>
        </pc:spChg>
        <pc:spChg chg="add">
          <ac:chgData name="Nabajyoti Boruah" userId="19bbac85-b374-4f4c-8b5f-0cd7b6990f5c" providerId="ADAL" clId="{CDFCB75C-DF4D-4560-A10F-BCB2CDB65D33}" dt="2021-04-18T12:25:04.990" v="162" actId="26606"/>
          <ac:spMkLst>
            <pc:docMk/>
            <pc:sldMk cId="3397025498" sldId="283"/>
            <ac:spMk id="16" creationId="{3FD564DD-780E-4279-99FF-A16618E11908}"/>
          </ac:spMkLst>
        </pc:spChg>
        <pc:spChg chg="add">
          <ac:chgData name="Nabajyoti Boruah" userId="19bbac85-b374-4f4c-8b5f-0cd7b6990f5c" providerId="ADAL" clId="{CDFCB75C-DF4D-4560-A10F-BCB2CDB65D33}" dt="2021-04-18T12:25:04.990" v="162" actId="26606"/>
          <ac:spMkLst>
            <pc:docMk/>
            <pc:sldMk cId="3397025498" sldId="283"/>
            <ac:spMk id="20" creationId="{F5BB14C7-B6E4-427D-AEAC-7A18D089F922}"/>
          </ac:spMkLst>
        </pc:spChg>
        <pc:picChg chg="add del">
          <ac:chgData name="Nabajyoti Boruah" userId="19bbac85-b374-4f4c-8b5f-0cd7b6990f5c" providerId="ADAL" clId="{CDFCB75C-DF4D-4560-A10F-BCB2CDB65D33}" dt="2021-04-18T12:24:45.527" v="159"/>
          <ac:picMkLst>
            <pc:docMk/>
            <pc:sldMk cId="3397025498" sldId="283"/>
            <ac:picMk id="7" creationId="{F1EEBCCE-C207-43A2-9C18-DAFD08E6691F}"/>
          </ac:picMkLst>
        </pc:picChg>
        <pc:picChg chg="add mod ord">
          <ac:chgData name="Nabajyoti Boruah" userId="19bbac85-b374-4f4c-8b5f-0cd7b6990f5c" providerId="ADAL" clId="{CDFCB75C-DF4D-4560-A10F-BCB2CDB65D33}" dt="2021-04-18T12:25:11.319" v="164" actId="27614"/>
          <ac:picMkLst>
            <pc:docMk/>
            <pc:sldMk cId="3397025498" sldId="283"/>
            <ac:picMk id="9" creationId="{0810F8C4-7DAD-4E49-AD83-F218D37B6D7E}"/>
          </ac:picMkLst>
        </pc:picChg>
        <pc:cxnChg chg="add">
          <ac:chgData name="Nabajyoti Boruah" userId="19bbac85-b374-4f4c-8b5f-0cd7b6990f5c" providerId="ADAL" clId="{CDFCB75C-DF4D-4560-A10F-BCB2CDB65D33}" dt="2021-04-18T12:25:04.990" v="162" actId="26606"/>
          <ac:cxnSpMkLst>
            <pc:docMk/>
            <pc:sldMk cId="3397025498" sldId="283"/>
            <ac:cxnSpMk id="18" creationId="{ABAD74CF-CB22-463B-9031-D3BE16111B9B}"/>
          </ac:cxnSpMkLst>
        </pc:cxnChg>
        <pc:cxnChg chg="add">
          <ac:chgData name="Nabajyoti Boruah" userId="19bbac85-b374-4f4c-8b5f-0cd7b6990f5c" providerId="ADAL" clId="{CDFCB75C-DF4D-4560-A10F-BCB2CDB65D33}" dt="2021-04-18T12:25:04.990" v="162" actId="26606"/>
          <ac:cxnSpMkLst>
            <pc:docMk/>
            <pc:sldMk cId="3397025498" sldId="283"/>
            <ac:cxnSpMk id="22" creationId="{82B589D1-AB2D-469C-960E-40C719BA8281}"/>
          </ac:cxnSpMkLst>
        </pc:cxnChg>
        <pc:cxnChg chg="add">
          <ac:chgData name="Nabajyoti Boruah" userId="19bbac85-b374-4f4c-8b5f-0cd7b6990f5c" providerId="ADAL" clId="{CDFCB75C-DF4D-4560-A10F-BCB2CDB65D33}" dt="2021-04-18T12:25:04.990" v="162" actId="26606"/>
          <ac:cxnSpMkLst>
            <pc:docMk/>
            <pc:sldMk cId="3397025498" sldId="283"/>
            <ac:cxnSpMk id="24" creationId="{055BC9DE-F4C7-4F1F-833F-C0E20531FBC7}"/>
          </ac:cxnSpMkLst>
        </pc:cxnChg>
        <pc:cxnChg chg="add">
          <ac:chgData name="Nabajyoti Boruah" userId="19bbac85-b374-4f4c-8b5f-0cd7b6990f5c" providerId="ADAL" clId="{CDFCB75C-DF4D-4560-A10F-BCB2CDB65D33}" dt="2021-04-18T12:25:04.990" v="162" actId="26606"/>
          <ac:cxnSpMkLst>
            <pc:docMk/>
            <pc:sldMk cId="3397025498" sldId="283"/>
            <ac:cxnSpMk id="26" creationId="{E95C7366-6A36-4307-81CE-FBD79DFF0980}"/>
          </ac:cxnSpMkLst>
        </pc:cxnChg>
      </pc:sldChg>
      <pc:sldChg chg="modSp new mod">
        <pc:chgData name="Nabajyoti Boruah" userId="19bbac85-b374-4f4c-8b5f-0cd7b6990f5c" providerId="ADAL" clId="{CDFCB75C-DF4D-4560-A10F-BCB2CDB65D33}" dt="2021-04-18T12:26:35.500" v="173"/>
        <pc:sldMkLst>
          <pc:docMk/>
          <pc:sldMk cId="3255765001" sldId="284"/>
        </pc:sldMkLst>
        <pc:spChg chg="mod">
          <ac:chgData name="Nabajyoti Boruah" userId="19bbac85-b374-4f4c-8b5f-0cd7b6990f5c" providerId="ADAL" clId="{CDFCB75C-DF4D-4560-A10F-BCB2CDB65D33}" dt="2021-04-18T12:26:35.500" v="173"/>
          <ac:spMkLst>
            <pc:docMk/>
            <pc:sldMk cId="3255765001" sldId="284"/>
            <ac:spMk id="2" creationId="{ECF4EE2A-10B8-47E7-8725-202A38ADB532}"/>
          </ac:spMkLst>
        </pc:spChg>
        <pc:spChg chg="mod">
          <ac:chgData name="Nabajyoti Boruah" userId="19bbac85-b374-4f4c-8b5f-0cd7b6990f5c" providerId="ADAL" clId="{CDFCB75C-DF4D-4560-A10F-BCB2CDB65D33}" dt="2021-04-18T12:26:18.900" v="170"/>
          <ac:spMkLst>
            <pc:docMk/>
            <pc:sldMk cId="3255765001" sldId="284"/>
            <ac:spMk id="3" creationId="{EA54C123-39AB-4B9E-A0D6-E36569CA22D0}"/>
          </ac:spMkLst>
        </pc:spChg>
      </pc:sldChg>
      <pc:sldChg chg="modSp new mod">
        <pc:chgData name="Nabajyoti Boruah" userId="19bbac85-b374-4f4c-8b5f-0cd7b6990f5c" providerId="ADAL" clId="{CDFCB75C-DF4D-4560-A10F-BCB2CDB65D33}" dt="2021-04-18T12:27:45.432" v="180" actId="207"/>
        <pc:sldMkLst>
          <pc:docMk/>
          <pc:sldMk cId="3429675071" sldId="285"/>
        </pc:sldMkLst>
        <pc:spChg chg="mod">
          <ac:chgData name="Nabajyoti Boruah" userId="19bbac85-b374-4f4c-8b5f-0cd7b6990f5c" providerId="ADAL" clId="{CDFCB75C-DF4D-4560-A10F-BCB2CDB65D33}" dt="2021-04-18T12:27:25.197" v="176" actId="20577"/>
          <ac:spMkLst>
            <pc:docMk/>
            <pc:sldMk cId="3429675071" sldId="285"/>
            <ac:spMk id="2" creationId="{ACF32DD2-29E0-46D9-BE90-4A8080153055}"/>
          </ac:spMkLst>
        </pc:spChg>
        <pc:spChg chg="mod">
          <ac:chgData name="Nabajyoti Boruah" userId="19bbac85-b374-4f4c-8b5f-0cd7b6990f5c" providerId="ADAL" clId="{CDFCB75C-DF4D-4560-A10F-BCB2CDB65D33}" dt="2021-04-18T12:27:45.432" v="180" actId="207"/>
          <ac:spMkLst>
            <pc:docMk/>
            <pc:sldMk cId="3429675071" sldId="285"/>
            <ac:spMk id="3" creationId="{AECB242C-C36D-41B3-B8B6-F0F68F057EFE}"/>
          </ac:spMkLst>
        </pc:spChg>
      </pc:sldChg>
      <pc:sldChg chg="modSp new mod">
        <pc:chgData name="Nabajyoti Boruah" userId="19bbac85-b374-4f4c-8b5f-0cd7b6990f5c" providerId="ADAL" clId="{CDFCB75C-DF4D-4560-A10F-BCB2CDB65D33}" dt="2021-04-18T12:36:05.988" v="195" actId="403"/>
        <pc:sldMkLst>
          <pc:docMk/>
          <pc:sldMk cId="3614232638" sldId="286"/>
        </pc:sldMkLst>
        <pc:spChg chg="mod">
          <ac:chgData name="Nabajyoti Boruah" userId="19bbac85-b374-4f4c-8b5f-0cd7b6990f5c" providerId="ADAL" clId="{CDFCB75C-DF4D-4560-A10F-BCB2CDB65D33}" dt="2021-04-18T12:35:13.918" v="187" actId="20577"/>
          <ac:spMkLst>
            <pc:docMk/>
            <pc:sldMk cId="3614232638" sldId="286"/>
            <ac:spMk id="2" creationId="{0980E3DF-B0EC-448B-ABDF-8546229AF703}"/>
          </ac:spMkLst>
        </pc:spChg>
        <pc:spChg chg="mod">
          <ac:chgData name="Nabajyoti Boruah" userId="19bbac85-b374-4f4c-8b5f-0cd7b6990f5c" providerId="ADAL" clId="{CDFCB75C-DF4D-4560-A10F-BCB2CDB65D33}" dt="2021-04-18T12:36:05.988" v="195" actId="403"/>
          <ac:spMkLst>
            <pc:docMk/>
            <pc:sldMk cId="3614232638" sldId="286"/>
            <ac:spMk id="3" creationId="{292DA284-22A5-434E-8983-723AA003F7F0}"/>
          </ac:spMkLst>
        </pc:spChg>
      </pc:sldChg>
      <pc:sldChg chg="modSp new mod">
        <pc:chgData name="Nabajyoti Boruah" userId="19bbac85-b374-4f4c-8b5f-0cd7b6990f5c" providerId="ADAL" clId="{CDFCB75C-DF4D-4560-A10F-BCB2CDB65D33}" dt="2021-04-18T12:36:00.751" v="194" actId="403"/>
        <pc:sldMkLst>
          <pc:docMk/>
          <pc:sldMk cId="604649550" sldId="287"/>
        </pc:sldMkLst>
        <pc:spChg chg="mod">
          <ac:chgData name="Nabajyoti Boruah" userId="19bbac85-b374-4f4c-8b5f-0cd7b6990f5c" providerId="ADAL" clId="{CDFCB75C-DF4D-4560-A10F-BCB2CDB65D33}" dt="2021-04-18T12:35:39.794" v="191" actId="20577"/>
          <ac:spMkLst>
            <pc:docMk/>
            <pc:sldMk cId="604649550" sldId="287"/>
            <ac:spMk id="2" creationId="{EAB72361-1159-49E9-B5B1-BF551FDFF46D}"/>
          </ac:spMkLst>
        </pc:spChg>
        <pc:spChg chg="mod">
          <ac:chgData name="Nabajyoti Boruah" userId="19bbac85-b374-4f4c-8b5f-0cd7b6990f5c" providerId="ADAL" clId="{CDFCB75C-DF4D-4560-A10F-BCB2CDB65D33}" dt="2021-04-18T12:36:00.751" v="194" actId="403"/>
          <ac:spMkLst>
            <pc:docMk/>
            <pc:sldMk cId="604649550" sldId="287"/>
            <ac:spMk id="3" creationId="{909813A2-CFF5-4582-92A1-456F21B10143}"/>
          </ac:spMkLst>
        </pc:spChg>
      </pc:sldChg>
      <pc:sldChg chg="addSp delSp modSp new mod setBg">
        <pc:chgData name="Nabajyoti Boruah" userId="19bbac85-b374-4f4c-8b5f-0cd7b6990f5c" providerId="ADAL" clId="{CDFCB75C-DF4D-4560-A10F-BCB2CDB65D33}" dt="2021-04-18T12:46:02.909" v="223" actId="113"/>
        <pc:sldMkLst>
          <pc:docMk/>
          <pc:sldMk cId="3054846406" sldId="288"/>
        </pc:sldMkLst>
        <pc:spChg chg="mod">
          <ac:chgData name="Nabajyoti Boruah" userId="19bbac85-b374-4f4c-8b5f-0cd7b6990f5c" providerId="ADAL" clId="{CDFCB75C-DF4D-4560-A10F-BCB2CDB65D33}" dt="2021-04-18T12:46:02.909" v="223" actId="113"/>
          <ac:spMkLst>
            <pc:docMk/>
            <pc:sldMk cId="3054846406" sldId="288"/>
            <ac:spMk id="2" creationId="{1BBAADDE-79EE-40B0-BD65-44B18FDD2D66}"/>
          </ac:spMkLst>
        </pc:spChg>
        <pc:spChg chg="del">
          <ac:chgData name="Nabajyoti Boruah" userId="19bbac85-b374-4f4c-8b5f-0cd7b6990f5c" providerId="ADAL" clId="{CDFCB75C-DF4D-4560-A10F-BCB2CDB65D33}" dt="2021-04-18T12:41:32.012" v="197"/>
          <ac:spMkLst>
            <pc:docMk/>
            <pc:sldMk cId="3054846406" sldId="288"/>
            <ac:spMk id="3" creationId="{A2FE08C0-0D02-4D0B-83C3-E18BD695DB12}"/>
          </ac:spMkLst>
        </pc:spChg>
        <pc:spChg chg="mod ord">
          <ac:chgData name="Nabajyoti Boruah" userId="19bbac85-b374-4f4c-8b5f-0cd7b6990f5c" providerId="ADAL" clId="{CDFCB75C-DF4D-4560-A10F-BCB2CDB65D33}" dt="2021-04-18T12:42:26.195" v="208" actId="26606"/>
          <ac:spMkLst>
            <pc:docMk/>
            <pc:sldMk cId="3054846406" sldId="288"/>
            <ac:spMk id="4" creationId="{B2898AB2-F89A-4A87-A08E-F6665FB4B839}"/>
          </ac:spMkLst>
        </pc:spChg>
        <pc:spChg chg="mod">
          <ac:chgData name="Nabajyoti Boruah" userId="19bbac85-b374-4f4c-8b5f-0cd7b6990f5c" providerId="ADAL" clId="{CDFCB75C-DF4D-4560-A10F-BCB2CDB65D33}" dt="2021-04-18T12:42:26.195" v="208" actId="26606"/>
          <ac:spMkLst>
            <pc:docMk/>
            <pc:sldMk cId="3054846406" sldId="288"/>
            <ac:spMk id="5" creationId="{174621C6-B905-43B3-A19E-F1D9FBD0A48D}"/>
          </ac:spMkLst>
        </pc:spChg>
        <pc:spChg chg="mod">
          <ac:chgData name="Nabajyoti Boruah" userId="19bbac85-b374-4f4c-8b5f-0cd7b6990f5c" providerId="ADAL" clId="{CDFCB75C-DF4D-4560-A10F-BCB2CDB65D33}" dt="2021-04-18T12:42:26.195" v="208" actId="26606"/>
          <ac:spMkLst>
            <pc:docMk/>
            <pc:sldMk cId="3054846406" sldId="288"/>
            <ac:spMk id="6" creationId="{F7002C73-7BD7-46B5-8668-2F7EB0AE8304}"/>
          </ac:spMkLst>
        </pc:spChg>
        <pc:spChg chg="add">
          <ac:chgData name="Nabajyoti Boruah" userId="19bbac85-b374-4f4c-8b5f-0cd7b6990f5c" providerId="ADAL" clId="{CDFCB75C-DF4D-4560-A10F-BCB2CDB65D33}" dt="2021-04-18T12:42:26.195" v="208" actId="26606"/>
          <ac:spMkLst>
            <pc:docMk/>
            <pc:sldMk cId="3054846406" sldId="288"/>
            <ac:spMk id="71" creationId="{8FBA68A5-A7C7-4D91-AB95-6E0B6FFD8743}"/>
          </ac:spMkLst>
        </pc:spChg>
        <pc:spChg chg="add">
          <ac:chgData name="Nabajyoti Boruah" userId="19bbac85-b374-4f4c-8b5f-0cd7b6990f5c" providerId="ADAL" clId="{CDFCB75C-DF4D-4560-A10F-BCB2CDB65D33}" dt="2021-04-18T12:42:26.195" v="208" actId="26606"/>
          <ac:spMkLst>
            <pc:docMk/>
            <pc:sldMk cId="3054846406" sldId="288"/>
            <ac:spMk id="73" creationId="{DA4051E3-92B2-42FC-BB3D-372E4A614439}"/>
          </ac:spMkLst>
        </pc:spChg>
        <pc:spChg chg="add">
          <ac:chgData name="Nabajyoti Boruah" userId="19bbac85-b374-4f4c-8b5f-0cd7b6990f5c" providerId="ADAL" clId="{CDFCB75C-DF4D-4560-A10F-BCB2CDB65D33}" dt="2021-04-18T12:42:26.195" v="208" actId="26606"/>
          <ac:spMkLst>
            <pc:docMk/>
            <pc:sldMk cId="3054846406" sldId="288"/>
            <ac:spMk id="81" creationId="{551580BD-7D80-4957-A58D-916E994AB787}"/>
          </ac:spMkLst>
        </pc:spChg>
        <pc:spChg chg="add">
          <ac:chgData name="Nabajyoti Boruah" userId="19bbac85-b374-4f4c-8b5f-0cd7b6990f5c" providerId="ADAL" clId="{CDFCB75C-DF4D-4560-A10F-BCB2CDB65D33}" dt="2021-04-18T12:42:26.195" v="208" actId="26606"/>
          <ac:spMkLst>
            <pc:docMk/>
            <pc:sldMk cId="3054846406" sldId="288"/>
            <ac:spMk id="83" creationId="{5BDD2E98-F85F-4C9F-B090-4DF4DA71570B}"/>
          </ac:spMkLst>
        </pc:spChg>
        <pc:spChg chg="add">
          <ac:chgData name="Nabajyoti Boruah" userId="19bbac85-b374-4f4c-8b5f-0cd7b6990f5c" providerId="ADAL" clId="{CDFCB75C-DF4D-4560-A10F-BCB2CDB65D33}" dt="2021-04-18T12:42:26.195" v="208" actId="26606"/>
          <ac:spMkLst>
            <pc:docMk/>
            <pc:sldMk cId="3054846406" sldId="288"/>
            <ac:spMk id="85" creationId="{2619FA3B-6977-47DB-8048-B342BD3BE785}"/>
          </ac:spMkLst>
        </pc:spChg>
        <pc:spChg chg="add">
          <ac:chgData name="Nabajyoti Boruah" userId="19bbac85-b374-4f4c-8b5f-0cd7b6990f5c" providerId="ADAL" clId="{CDFCB75C-DF4D-4560-A10F-BCB2CDB65D33}" dt="2021-04-18T12:42:26.195" v="208" actId="26606"/>
          <ac:spMkLst>
            <pc:docMk/>
            <pc:sldMk cId="3054846406" sldId="288"/>
            <ac:spMk id="87" creationId="{CB59DE95-F3B9-4A35-9681-78FA926F024B}"/>
          </ac:spMkLst>
        </pc:spChg>
        <pc:picChg chg="add mod ord">
          <ac:chgData name="Nabajyoti Boruah" userId="19bbac85-b374-4f4c-8b5f-0cd7b6990f5c" providerId="ADAL" clId="{CDFCB75C-DF4D-4560-A10F-BCB2CDB65D33}" dt="2021-04-18T12:42:26.195" v="208" actId="26606"/>
          <ac:picMkLst>
            <pc:docMk/>
            <pc:sldMk cId="3054846406" sldId="288"/>
            <ac:picMk id="2050" creationId="{41D18554-D09F-4F69-8FFF-97DE3479A9E3}"/>
          </ac:picMkLst>
        </pc:picChg>
        <pc:cxnChg chg="add">
          <ac:chgData name="Nabajyoti Boruah" userId="19bbac85-b374-4f4c-8b5f-0cd7b6990f5c" providerId="ADAL" clId="{CDFCB75C-DF4D-4560-A10F-BCB2CDB65D33}" dt="2021-04-18T12:42:26.195" v="208" actId="26606"/>
          <ac:cxnSpMkLst>
            <pc:docMk/>
            <pc:sldMk cId="3054846406" sldId="288"/>
            <ac:cxnSpMk id="75" creationId="{3C425084-C97A-4C25-AE47-DDECF2DD3ABC}"/>
          </ac:cxnSpMkLst>
        </pc:cxnChg>
        <pc:cxnChg chg="add">
          <ac:chgData name="Nabajyoti Boruah" userId="19bbac85-b374-4f4c-8b5f-0cd7b6990f5c" providerId="ADAL" clId="{CDFCB75C-DF4D-4560-A10F-BCB2CDB65D33}" dt="2021-04-18T12:42:26.195" v="208" actId="26606"/>
          <ac:cxnSpMkLst>
            <pc:docMk/>
            <pc:sldMk cId="3054846406" sldId="288"/>
            <ac:cxnSpMk id="77" creationId="{96A478A1-0B34-4F2B-88FA-CF47551E5DF9}"/>
          </ac:cxnSpMkLst>
        </pc:cxnChg>
        <pc:cxnChg chg="add">
          <ac:chgData name="Nabajyoti Boruah" userId="19bbac85-b374-4f4c-8b5f-0cd7b6990f5c" providerId="ADAL" clId="{CDFCB75C-DF4D-4560-A10F-BCB2CDB65D33}" dt="2021-04-18T12:42:26.195" v="208" actId="26606"/>
          <ac:cxnSpMkLst>
            <pc:docMk/>
            <pc:sldMk cId="3054846406" sldId="288"/>
            <ac:cxnSpMk id="79" creationId="{0A09E39A-DA3F-4BDC-A89A-6545C1DD3721}"/>
          </ac:cxnSpMkLst>
        </pc:cxnChg>
        <pc:cxnChg chg="add">
          <ac:chgData name="Nabajyoti Boruah" userId="19bbac85-b374-4f4c-8b5f-0cd7b6990f5c" providerId="ADAL" clId="{CDFCB75C-DF4D-4560-A10F-BCB2CDB65D33}" dt="2021-04-18T12:42:26.195" v="208" actId="26606"/>
          <ac:cxnSpMkLst>
            <pc:docMk/>
            <pc:sldMk cId="3054846406" sldId="288"/>
            <ac:cxnSpMk id="89" creationId="{5E687E3B-9C6D-4102-8F38-DCB77C49C6FD}"/>
          </ac:cxnSpMkLst>
        </pc:cxnChg>
        <pc:cxnChg chg="add">
          <ac:chgData name="Nabajyoti Boruah" userId="19bbac85-b374-4f4c-8b5f-0cd7b6990f5c" providerId="ADAL" clId="{CDFCB75C-DF4D-4560-A10F-BCB2CDB65D33}" dt="2021-04-18T12:42:26.195" v="208" actId="26606"/>
          <ac:cxnSpMkLst>
            <pc:docMk/>
            <pc:sldMk cId="3054846406" sldId="288"/>
            <ac:cxnSpMk id="91" creationId="{573C7C39-C73B-4051-B742-C9086B7BE3EC}"/>
          </ac:cxnSpMkLst>
        </pc:cxnChg>
        <pc:cxnChg chg="add">
          <ac:chgData name="Nabajyoti Boruah" userId="19bbac85-b374-4f4c-8b5f-0cd7b6990f5c" providerId="ADAL" clId="{CDFCB75C-DF4D-4560-A10F-BCB2CDB65D33}" dt="2021-04-18T12:42:26.195" v="208" actId="26606"/>
          <ac:cxnSpMkLst>
            <pc:docMk/>
            <pc:sldMk cId="3054846406" sldId="288"/>
            <ac:cxnSpMk id="93" creationId="{0F07B81A-3898-46B4-BFC6-9787CAF2E5AA}"/>
          </ac:cxnSpMkLst>
        </pc:cxnChg>
      </pc:sldChg>
      <pc:sldChg chg="addSp delSp modSp new mod setBg">
        <pc:chgData name="Nabajyoti Boruah" userId="19bbac85-b374-4f4c-8b5f-0cd7b6990f5c" providerId="ADAL" clId="{CDFCB75C-DF4D-4560-A10F-BCB2CDB65D33}" dt="2021-04-18T12:52:41.029" v="247" actId="207"/>
        <pc:sldMkLst>
          <pc:docMk/>
          <pc:sldMk cId="4015397409" sldId="289"/>
        </pc:sldMkLst>
        <pc:spChg chg="mod">
          <ac:chgData name="Nabajyoti Boruah" userId="19bbac85-b374-4f4c-8b5f-0cd7b6990f5c" providerId="ADAL" clId="{CDFCB75C-DF4D-4560-A10F-BCB2CDB65D33}" dt="2021-04-18T12:52:41.029" v="247" actId="207"/>
          <ac:spMkLst>
            <pc:docMk/>
            <pc:sldMk cId="4015397409" sldId="289"/>
            <ac:spMk id="2" creationId="{50C2F63E-772A-46AA-9E6B-27EC4B37EF7E}"/>
          </ac:spMkLst>
        </pc:spChg>
        <pc:spChg chg="mod">
          <ac:chgData name="Nabajyoti Boruah" userId="19bbac85-b374-4f4c-8b5f-0cd7b6990f5c" providerId="ADAL" clId="{CDFCB75C-DF4D-4560-A10F-BCB2CDB65D33}" dt="2021-04-18T12:52:36.707" v="246" actId="207"/>
          <ac:spMkLst>
            <pc:docMk/>
            <pc:sldMk cId="4015397409" sldId="289"/>
            <ac:spMk id="3" creationId="{E994ABFD-9D52-46C6-9725-69F6EBB25C78}"/>
          </ac:spMkLst>
        </pc:spChg>
        <pc:spChg chg="mod">
          <ac:chgData name="Nabajyoti Boruah" userId="19bbac85-b374-4f4c-8b5f-0cd7b6990f5c" providerId="ADAL" clId="{CDFCB75C-DF4D-4560-A10F-BCB2CDB65D33}" dt="2021-04-18T12:52:21.089" v="241" actId="26606"/>
          <ac:spMkLst>
            <pc:docMk/>
            <pc:sldMk cId="4015397409" sldId="289"/>
            <ac:spMk id="4" creationId="{35C688B0-8C35-46C9-9D77-CD631F87651C}"/>
          </ac:spMkLst>
        </pc:spChg>
        <pc:spChg chg="mod">
          <ac:chgData name="Nabajyoti Boruah" userId="19bbac85-b374-4f4c-8b5f-0cd7b6990f5c" providerId="ADAL" clId="{CDFCB75C-DF4D-4560-A10F-BCB2CDB65D33}" dt="2021-04-18T12:52:21.089" v="241" actId="26606"/>
          <ac:spMkLst>
            <pc:docMk/>
            <pc:sldMk cId="4015397409" sldId="289"/>
            <ac:spMk id="5" creationId="{69ACF755-8E1C-4E86-8189-FA77426E16DD}"/>
          </ac:spMkLst>
        </pc:spChg>
        <pc:spChg chg="mod">
          <ac:chgData name="Nabajyoti Boruah" userId="19bbac85-b374-4f4c-8b5f-0cd7b6990f5c" providerId="ADAL" clId="{CDFCB75C-DF4D-4560-A10F-BCB2CDB65D33}" dt="2021-04-18T12:52:21.089" v="241" actId="26606"/>
          <ac:spMkLst>
            <pc:docMk/>
            <pc:sldMk cId="4015397409" sldId="289"/>
            <ac:spMk id="6" creationId="{B271C6A1-01DA-4C2A-BE50-3F088B44E7E4}"/>
          </ac:spMkLst>
        </pc:spChg>
        <pc:spChg chg="add">
          <ac:chgData name="Nabajyoti Boruah" userId="19bbac85-b374-4f4c-8b5f-0cd7b6990f5c" providerId="ADAL" clId="{CDFCB75C-DF4D-4560-A10F-BCB2CDB65D33}" dt="2021-04-18T12:52:21.089" v="241" actId="26606"/>
          <ac:spMkLst>
            <pc:docMk/>
            <pc:sldMk cId="4015397409" sldId="289"/>
            <ac:spMk id="14" creationId="{870F1165-C2FC-4313-ADED-D8514C00E1EE}"/>
          </ac:spMkLst>
        </pc:spChg>
        <pc:spChg chg="add">
          <ac:chgData name="Nabajyoti Boruah" userId="19bbac85-b374-4f4c-8b5f-0cd7b6990f5c" providerId="ADAL" clId="{CDFCB75C-DF4D-4560-A10F-BCB2CDB65D33}" dt="2021-04-18T12:52:21.089" v="241" actId="26606"/>
          <ac:spMkLst>
            <pc:docMk/>
            <pc:sldMk cId="4015397409" sldId="289"/>
            <ac:spMk id="16" creationId="{3FD564DD-780E-4279-99FF-A16618E11908}"/>
          </ac:spMkLst>
        </pc:spChg>
        <pc:spChg chg="add">
          <ac:chgData name="Nabajyoti Boruah" userId="19bbac85-b374-4f4c-8b5f-0cd7b6990f5c" providerId="ADAL" clId="{CDFCB75C-DF4D-4560-A10F-BCB2CDB65D33}" dt="2021-04-18T12:52:21.089" v="241" actId="26606"/>
          <ac:spMkLst>
            <pc:docMk/>
            <pc:sldMk cId="4015397409" sldId="289"/>
            <ac:spMk id="20" creationId="{F5BB14C7-B6E4-427D-AEAC-7A18D089F922}"/>
          </ac:spMkLst>
        </pc:spChg>
        <pc:picChg chg="add del">
          <ac:chgData name="Nabajyoti Boruah" userId="19bbac85-b374-4f4c-8b5f-0cd7b6990f5c" providerId="ADAL" clId="{CDFCB75C-DF4D-4560-A10F-BCB2CDB65D33}" dt="2021-04-18T12:51:50.444" v="237" actId="21"/>
          <ac:picMkLst>
            <pc:docMk/>
            <pc:sldMk cId="4015397409" sldId="289"/>
            <ac:picMk id="7" creationId="{C838C0C0-E599-4D9C-BFCE-4FEAE3425E39}"/>
          </ac:picMkLst>
        </pc:picChg>
        <pc:picChg chg="add mod ord">
          <ac:chgData name="Nabajyoti Boruah" userId="19bbac85-b374-4f4c-8b5f-0cd7b6990f5c" providerId="ADAL" clId="{CDFCB75C-DF4D-4560-A10F-BCB2CDB65D33}" dt="2021-04-18T12:52:30.443" v="245" actId="14100"/>
          <ac:picMkLst>
            <pc:docMk/>
            <pc:sldMk cId="4015397409" sldId="289"/>
            <ac:picMk id="9" creationId="{5303FF2D-C263-46FF-84AC-3C42C31FC7F6}"/>
          </ac:picMkLst>
        </pc:picChg>
        <pc:cxnChg chg="add">
          <ac:chgData name="Nabajyoti Boruah" userId="19bbac85-b374-4f4c-8b5f-0cd7b6990f5c" providerId="ADAL" clId="{CDFCB75C-DF4D-4560-A10F-BCB2CDB65D33}" dt="2021-04-18T12:52:21.089" v="241" actId="26606"/>
          <ac:cxnSpMkLst>
            <pc:docMk/>
            <pc:sldMk cId="4015397409" sldId="289"/>
            <ac:cxnSpMk id="18" creationId="{ABAD74CF-CB22-463B-9031-D3BE16111B9B}"/>
          </ac:cxnSpMkLst>
        </pc:cxnChg>
        <pc:cxnChg chg="add">
          <ac:chgData name="Nabajyoti Boruah" userId="19bbac85-b374-4f4c-8b5f-0cd7b6990f5c" providerId="ADAL" clId="{CDFCB75C-DF4D-4560-A10F-BCB2CDB65D33}" dt="2021-04-18T12:52:21.089" v="241" actId="26606"/>
          <ac:cxnSpMkLst>
            <pc:docMk/>
            <pc:sldMk cId="4015397409" sldId="289"/>
            <ac:cxnSpMk id="22" creationId="{82B589D1-AB2D-469C-960E-40C719BA8281}"/>
          </ac:cxnSpMkLst>
        </pc:cxnChg>
        <pc:cxnChg chg="add">
          <ac:chgData name="Nabajyoti Boruah" userId="19bbac85-b374-4f4c-8b5f-0cd7b6990f5c" providerId="ADAL" clId="{CDFCB75C-DF4D-4560-A10F-BCB2CDB65D33}" dt="2021-04-18T12:52:21.089" v="241" actId="26606"/>
          <ac:cxnSpMkLst>
            <pc:docMk/>
            <pc:sldMk cId="4015397409" sldId="289"/>
            <ac:cxnSpMk id="24" creationId="{055BC9DE-F4C7-4F1F-833F-C0E20531FBC7}"/>
          </ac:cxnSpMkLst>
        </pc:cxnChg>
        <pc:cxnChg chg="add">
          <ac:chgData name="Nabajyoti Boruah" userId="19bbac85-b374-4f4c-8b5f-0cd7b6990f5c" providerId="ADAL" clId="{CDFCB75C-DF4D-4560-A10F-BCB2CDB65D33}" dt="2021-04-18T12:52:21.089" v="241" actId="26606"/>
          <ac:cxnSpMkLst>
            <pc:docMk/>
            <pc:sldMk cId="4015397409" sldId="289"/>
            <ac:cxnSpMk id="26" creationId="{E95C7366-6A36-4307-81CE-FBD79DFF0980}"/>
          </ac:cxnSpMkLst>
        </pc:cxnChg>
      </pc:sldChg>
      <pc:sldChg chg="addSp delSp modSp add mod">
        <pc:chgData name="Nabajyoti Boruah" userId="19bbac85-b374-4f4c-8b5f-0cd7b6990f5c" providerId="ADAL" clId="{CDFCB75C-DF4D-4560-A10F-BCB2CDB65D33}" dt="2021-04-18T12:45:56.601" v="222" actId="113"/>
        <pc:sldMkLst>
          <pc:docMk/>
          <pc:sldMk cId="900945137" sldId="290"/>
        </pc:sldMkLst>
        <pc:spChg chg="mod">
          <ac:chgData name="Nabajyoti Boruah" userId="19bbac85-b374-4f4c-8b5f-0cd7b6990f5c" providerId="ADAL" clId="{CDFCB75C-DF4D-4560-A10F-BCB2CDB65D33}" dt="2021-04-18T12:45:56.601" v="222" actId="113"/>
          <ac:spMkLst>
            <pc:docMk/>
            <pc:sldMk cId="900945137" sldId="290"/>
            <ac:spMk id="2" creationId="{1BBAADDE-79EE-40B0-BD65-44B18FDD2D66}"/>
          </ac:spMkLst>
        </pc:spChg>
        <pc:spChg chg="add del mod">
          <ac:chgData name="Nabajyoti Boruah" userId="19bbac85-b374-4f4c-8b5f-0cd7b6990f5c" providerId="ADAL" clId="{CDFCB75C-DF4D-4560-A10F-BCB2CDB65D33}" dt="2021-04-18T12:43:44.807" v="213"/>
          <ac:spMkLst>
            <pc:docMk/>
            <pc:sldMk cId="900945137" sldId="290"/>
            <ac:spMk id="3" creationId="{8F7A6F33-356F-4E0A-8907-FCF093BCFFA6}"/>
          </ac:spMkLst>
        </pc:spChg>
        <pc:picChg chg="add mod">
          <ac:chgData name="Nabajyoti Boruah" userId="19bbac85-b374-4f4c-8b5f-0cd7b6990f5c" providerId="ADAL" clId="{CDFCB75C-DF4D-4560-A10F-BCB2CDB65D33}" dt="2021-04-18T12:44:10.403" v="220" actId="14100"/>
          <ac:picMkLst>
            <pc:docMk/>
            <pc:sldMk cId="900945137" sldId="290"/>
            <ac:picMk id="7" creationId="{8D176043-929E-4AD8-84EA-E562F4BCDB3C}"/>
          </ac:picMkLst>
        </pc:picChg>
        <pc:picChg chg="del">
          <ac:chgData name="Nabajyoti Boruah" userId="19bbac85-b374-4f4c-8b5f-0cd7b6990f5c" providerId="ADAL" clId="{CDFCB75C-DF4D-4560-A10F-BCB2CDB65D33}" dt="2021-04-18T12:43:42.244" v="212" actId="478"/>
          <ac:picMkLst>
            <pc:docMk/>
            <pc:sldMk cId="900945137" sldId="290"/>
            <ac:picMk id="2050" creationId="{41D18554-D09F-4F69-8FFF-97DE3479A9E3}"/>
          </ac:picMkLst>
        </pc:picChg>
      </pc:sldChg>
      <pc:sldChg chg="modSp new mod">
        <pc:chgData name="Nabajyoti Boruah" userId="19bbac85-b374-4f4c-8b5f-0cd7b6990f5c" providerId="ADAL" clId="{CDFCB75C-DF4D-4560-A10F-BCB2CDB65D33}" dt="2021-04-18T12:53:34.762" v="252" actId="20577"/>
        <pc:sldMkLst>
          <pc:docMk/>
          <pc:sldMk cId="2594219088" sldId="291"/>
        </pc:sldMkLst>
        <pc:spChg chg="mod">
          <ac:chgData name="Nabajyoti Boruah" userId="19bbac85-b374-4f4c-8b5f-0cd7b6990f5c" providerId="ADAL" clId="{CDFCB75C-DF4D-4560-A10F-BCB2CDB65D33}" dt="2021-04-18T12:53:34.762" v="252" actId="20577"/>
          <ac:spMkLst>
            <pc:docMk/>
            <pc:sldMk cId="2594219088" sldId="291"/>
            <ac:spMk id="2" creationId="{C6D86716-716D-4086-A10E-152704914A7F}"/>
          </ac:spMkLst>
        </pc:spChg>
        <pc:spChg chg="mod">
          <ac:chgData name="Nabajyoti Boruah" userId="19bbac85-b374-4f4c-8b5f-0cd7b6990f5c" providerId="ADAL" clId="{CDFCB75C-DF4D-4560-A10F-BCB2CDB65D33}" dt="2021-04-18T12:53:18.302" v="250" actId="15"/>
          <ac:spMkLst>
            <pc:docMk/>
            <pc:sldMk cId="2594219088" sldId="291"/>
            <ac:spMk id="3" creationId="{0EDA168B-CEA3-424A-B9DF-C9431341FF3C}"/>
          </ac:spMkLst>
        </pc:spChg>
      </pc:sldChg>
      <pc:sldChg chg="modSp new del mod">
        <pc:chgData name="Nabajyoti Boruah" userId="19bbac85-b374-4f4c-8b5f-0cd7b6990f5c" providerId="ADAL" clId="{CDFCB75C-DF4D-4560-A10F-BCB2CDB65D33}" dt="2021-04-18T12:50:46.072" v="231" actId="47"/>
        <pc:sldMkLst>
          <pc:docMk/>
          <pc:sldMk cId="3302158093" sldId="291"/>
        </pc:sldMkLst>
        <pc:spChg chg="mod">
          <ac:chgData name="Nabajyoti Boruah" userId="19bbac85-b374-4f4c-8b5f-0cd7b6990f5c" providerId="ADAL" clId="{CDFCB75C-DF4D-4560-A10F-BCB2CDB65D33}" dt="2021-04-18T12:47:29.572" v="227" actId="27636"/>
          <ac:spMkLst>
            <pc:docMk/>
            <pc:sldMk cId="3302158093" sldId="291"/>
            <ac:spMk id="2" creationId="{116CEB46-D6F1-4483-860B-F5A8CF60DC44}"/>
          </ac:spMkLst>
        </pc:spChg>
      </pc:sldChg>
      <pc:sldChg chg="modSp add mod">
        <pc:chgData name="Nabajyoti Boruah" userId="19bbac85-b374-4f4c-8b5f-0cd7b6990f5c" providerId="ADAL" clId="{CDFCB75C-DF4D-4560-A10F-BCB2CDB65D33}" dt="2021-04-18T12:54:32.730" v="256"/>
        <pc:sldMkLst>
          <pc:docMk/>
          <pc:sldMk cId="3865480632" sldId="292"/>
        </pc:sldMkLst>
        <pc:spChg chg="mod">
          <ac:chgData name="Nabajyoti Boruah" userId="19bbac85-b374-4f4c-8b5f-0cd7b6990f5c" providerId="ADAL" clId="{CDFCB75C-DF4D-4560-A10F-BCB2CDB65D33}" dt="2021-04-18T12:54:32.730" v="256"/>
          <ac:spMkLst>
            <pc:docMk/>
            <pc:sldMk cId="3865480632" sldId="292"/>
            <ac:spMk id="3" creationId="{0EDA168B-CEA3-424A-B9DF-C9431341FF3C}"/>
          </ac:spMkLst>
        </pc:spChg>
      </pc:sldChg>
      <pc:sldChg chg="modSp add mod">
        <pc:chgData name="Nabajyoti Boruah" userId="19bbac85-b374-4f4c-8b5f-0cd7b6990f5c" providerId="ADAL" clId="{CDFCB75C-DF4D-4560-A10F-BCB2CDB65D33}" dt="2021-04-18T12:56:37.193" v="261" actId="20577"/>
        <pc:sldMkLst>
          <pc:docMk/>
          <pc:sldMk cId="1597172949" sldId="293"/>
        </pc:sldMkLst>
        <pc:spChg chg="mod">
          <ac:chgData name="Nabajyoti Boruah" userId="19bbac85-b374-4f4c-8b5f-0cd7b6990f5c" providerId="ADAL" clId="{CDFCB75C-DF4D-4560-A10F-BCB2CDB65D33}" dt="2021-04-18T12:56:37.193" v="261" actId="20577"/>
          <ac:spMkLst>
            <pc:docMk/>
            <pc:sldMk cId="1597172949" sldId="293"/>
            <ac:spMk id="3" creationId="{0EDA168B-CEA3-424A-B9DF-C9431341FF3C}"/>
          </ac:spMkLst>
        </pc:spChg>
      </pc:sldChg>
      <pc:sldChg chg="modSp add mod modNotesTx">
        <pc:chgData name="Nabajyoti Boruah" userId="19bbac85-b374-4f4c-8b5f-0cd7b6990f5c" providerId="ADAL" clId="{CDFCB75C-DF4D-4560-A10F-BCB2CDB65D33}" dt="2021-04-18T13:04:18.642" v="269" actId="20577"/>
        <pc:sldMkLst>
          <pc:docMk/>
          <pc:sldMk cId="2017709327" sldId="294"/>
        </pc:sldMkLst>
        <pc:spChg chg="mod">
          <ac:chgData name="Nabajyoti Boruah" userId="19bbac85-b374-4f4c-8b5f-0cd7b6990f5c" providerId="ADAL" clId="{CDFCB75C-DF4D-4560-A10F-BCB2CDB65D33}" dt="2021-04-18T13:03:52.391" v="267" actId="313"/>
          <ac:spMkLst>
            <pc:docMk/>
            <pc:sldMk cId="2017709327" sldId="294"/>
            <ac:spMk id="3" creationId="{0EDA168B-CEA3-424A-B9DF-C9431341FF3C}"/>
          </ac:spMkLst>
        </pc:spChg>
      </pc:sldChg>
      <pc:sldChg chg="modSp add mod">
        <pc:chgData name="Nabajyoti Boruah" userId="19bbac85-b374-4f4c-8b5f-0cd7b6990f5c" providerId="ADAL" clId="{CDFCB75C-DF4D-4560-A10F-BCB2CDB65D33}" dt="2021-04-18T13:05:17.688" v="289" actId="403"/>
        <pc:sldMkLst>
          <pc:docMk/>
          <pc:sldMk cId="3825745048" sldId="295"/>
        </pc:sldMkLst>
        <pc:spChg chg="mod">
          <ac:chgData name="Nabajyoti Boruah" userId="19bbac85-b374-4f4c-8b5f-0cd7b6990f5c" providerId="ADAL" clId="{CDFCB75C-DF4D-4560-A10F-BCB2CDB65D33}" dt="2021-04-18T13:04:57.749" v="285" actId="20577"/>
          <ac:spMkLst>
            <pc:docMk/>
            <pc:sldMk cId="3825745048" sldId="295"/>
            <ac:spMk id="2" creationId="{C6D86716-716D-4086-A10E-152704914A7F}"/>
          </ac:spMkLst>
        </pc:spChg>
        <pc:spChg chg="mod">
          <ac:chgData name="Nabajyoti Boruah" userId="19bbac85-b374-4f4c-8b5f-0cd7b6990f5c" providerId="ADAL" clId="{CDFCB75C-DF4D-4560-A10F-BCB2CDB65D33}" dt="2021-04-18T13:05:17.688" v="289" actId="403"/>
          <ac:spMkLst>
            <pc:docMk/>
            <pc:sldMk cId="3825745048" sldId="295"/>
            <ac:spMk id="3" creationId="{0EDA168B-CEA3-424A-B9DF-C9431341FF3C}"/>
          </ac:spMkLst>
        </pc:spChg>
      </pc:sldChg>
      <pc:sldChg chg="modSp new mod">
        <pc:chgData name="Nabajyoti Boruah" userId="19bbac85-b374-4f4c-8b5f-0cd7b6990f5c" providerId="ADAL" clId="{CDFCB75C-DF4D-4560-A10F-BCB2CDB65D33}" dt="2021-04-18T13:05:56.160" v="293"/>
        <pc:sldMkLst>
          <pc:docMk/>
          <pc:sldMk cId="2471526191" sldId="296"/>
        </pc:sldMkLst>
        <pc:spChg chg="mod">
          <ac:chgData name="Nabajyoti Boruah" userId="19bbac85-b374-4f4c-8b5f-0cd7b6990f5c" providerId="ADAL" clId="{CDFCB75C-DF4D-4560-A10F-BCB2CDB65D33}" dt="2021-04-18T13:05:45.387" v="292" actId="20577"/>
          <ac:spMkLst>
            <pc:docMk/>
            <pc:sldMk cId="2471526191" sldId="296"/>
            <ac:spMk id="2" creationId="{CDD3B881-A738-4E31-B66C-8D2BA6F7BE4B}"/>
          </ac:spMkLst>
        </pc:spChg>
        <pc:spChg chg="mod">
          <ac:chgData name="Nabajyoti Boruah" userId="19bbac85-b374-4f4c-8b5f-0cd7b6990f5c" providerId="ADAL" clId="{CDFCB75C-DF4D-4560-A10F-BCB2CDB65D33}" dt="2021-04-18T13:05:56.160" v="293"/>
          <ac:spMkLst>
            <pc:docMk/>
            <pc:sldMk cId="2471526191" sldId="296"/>
            <ac:spMk id="3" creationId="{5F9587C7-C51D-448C-9649-CE1DB713068E}"/>
          </ac:spMkLst>
        </pc:spChg>
      </pc:sldChg>
      <pc:sldChg chg="modSp add mod">
        <pc:chgData name="Nabajyoti Boruah" userId="19bbac85-b374-4f4c-8b5f-0cd7b6990f5c" providerId="ADAL" clId="{CDFCB75C-DF4D-4560-A10F-BCB2CDB65D33}" dt="2021-04-18T13:06:15.551" v="297" actId="20577"/>
        <pc:sldMkLst>
          <pc:docMk/>
          <pc:sldMk cId="128639451" sldId="297"/>
        </pc:sldMkLst>
        <pc:spChg chg="mod">
          <ac:chgData name="Nabajyoti Boruah" userId="19bbac85-b374-4f4c-8b5f-0cd7b6990f5c" providerId="ADAL" clId="{CDFCB75C-DF4D-4560-A10F-BCB2CDB65D33}" dt="2021-04-18T13:06:15.551" v="297" actId="20577"/>
          <ac:spMkLst>
            <pc:docMk/>
            <pc:sldMk cId="128639451" sldId="297"/>
            <ac:spMk id="3" creationId="{5F9587C7-C51D-448C-9649-CE1DB713068E}"/>
          </ac:spMkLst>
        </pc:spChg>
      </pc:sldChg>
      <pc:sldChg chg="modSp add mod">
        <pc:chgData name="Nabajyoti Boruah" userId="19bbac85-b374-4f4c-8b5f-0cd7b6990f5c" providerId="ADAL" clId="{CDFCB75C-DF4D-4560-A10F-BCB2CDB65D33}" dt="2021-04-18T13:07:34.805" v="314"/>
        <pc:sldMkLst>
          <pc:docMk/>
          <pc:sldMk cId="1916148472" sldId="298"/>
        </pc:sldMkLst>
        <pc:spChg chg="mod">
          <ac:chgData name="Nabajyoti Boruah" userId="19bbac85-b374-4f4c-8b5f-0cd7b6990f5c" providerId="ADAL" clId="{CDFCB75C-DF4D-4560-A10F-BCB2CDB65D33}" dt="2021-04-18T13:06:34.792" v="308" actId="20577"/>
          <ac:spMkLst>
            <pc:docMk/>
            <pc:sldMk cId="1916148472" sldId="298"/>
            <ac:spMk id="2" creationId="{CDD3B881-A738-4E31-B66C-8D2BA6F7BE4B}"/>
          </ac:spMkLst>
        </pc:spChg>
        <pc:spChg chg="mod">
          <ac:chgData name="Nabajyoti Boruah" userId="19bbac85-b374-4f4c-8b5f-0cd7b6990f5c" providerId="ADAL" clId="{CDFCB75C-DF4D-4560-A10F-BCB2CDB65D33}" dt="2021-04-18T13:07:34.805" v="314"/>
          <ac:spMkLst>
            <pc:docMk/>
            <pc:sldMk cId="1916148472" sldId="298"/>
            <ac:spMk id="3" creationId="{5F9587C7-C51D-448C-9649-CE1DB713068E}"/>
          </ac:spMkLst>
        </pc:spChg>
      </pc:sldChg>
      <pc:sldChg chg="modSp add mod">
        <pc:chgData name="Nabajyoti Boruah" userId="19bbac85-b374-4f4c-8b5f-0cd7b6990f5c" providerId="ADAL" clId="{CDFCB75C-DF4D-4560-A10F-BCB2CDB65D33}" dt="2021-04-18T13:07:56.427" v="317"/>
        <pc:sldMkLst>
          <pc:docMk/>
          <pc:sldMk cId="3725694161" sldId="299"/>
        </pc:sldMkLst>
        <pc:spChg chg="mod">
          <ac:chgData name="Nabajyoti Boruah" userId="19bbac85-b374-4f4c-8b5f-0cd7b6990f5c" providerId="ADAL" clId="{CDFCB75C-DF4D-4560-A10F-BCB2CDB65D33}" dt="2021-04-18T13:07:56.427" v="317"/>
          <ac:spMkLst>
            <pc:docMk/>
            <pc:sldMk cId="3725694161" sldId="299"/>
            <ac:spMk id="3" creationId="{5F9587C7-C51D-448C-9649-CE1DB713068E}"/>
          </ac:spMkLst>
        </pc:spChg>
      </pc:sldChg>
      <pc:sldChg chg="addSp delSp modSp new mod">
        <pc:chgData name="Nabajyoti Boruah" userId="19bbac85-b374-4f4c-8b5f-0cd7b6990f5c" providerId="ADAL" clId="{CDFCB75C-DF4D-4560-A10F-BCB2CDB65D33}" dt="2021-04-18T13:09:28.604" v="330" actId="20577"/>
        <pc:sldMkLst>
          <pc:docMk/>
          <pc:sldMk cId="2909894312" sldId="300"/>
        </pc:sldMkLst>
        <pc:spChg chg="mod">
          <ac:chgData name="Nabajyoti Boruah" userId="19bbac85-b374-4f4c-8b5f-0cd7b6990f5c" providerId="ADAL" clId="{CDFCB75C-DF4D-4560-A10F-BCB2CDB65D33}" dt="2021-04-18T13:09:28.604" v="330" actId="20577"/>
          <ac:spMkLst>
            <pc:docMk/>
            <pc:sldMk cId="2909894312" sldId="300"/>
            <ac:spMk id="2" creationId="{C470D163-B9F4-4AAB-8F6D-FA4D825785D3}"/>
          </ac:spMkLst>
        </pc:spChg>
        <pc:spChg chg="del">
          <ac:chgData name="Nabajyoti Boruah" userId="19bbac85-b374-4f4c-8b5f-0cd7b6990f5c" providerId="ADAL" clId="{CDFCB75C-DF4D-4560-A10F-BCB2CDB65D33}" dt="2021-04-18T13:08:37.131" v="319" actId="22"/>
          <ac:spMkLst>
            <pc:docMk/>
            <pc:sldMk cId="2909894312" sldId="300"/>
            <ac:spMk id="3" creationId="{0888AFBA-31B2-4AD4-85B2-AED6A25DB8AF}"/>
          </ac:spMkLst>
        </pc:spChg>
        <pc:picChg chg="add mod ord">
          <ac:chgData name="Nabajyoti Boruah" userId="19bbac85-b374-4f4c-8b5f-0cd7b6990f5c" providerId="ADAL" clId="{CDFCB75C-DF4D-4560-A10F-BCB2CDB65D33}" dt="2021-04-18T13:08:37.131" v="319" actId="22"/>
          <ac:picMkLst>
            <pc:docMk/>
            <pc:sldMk cId="2909894312" sldId="300"/>
            <ac:picMk id="8" creationId="{FD0637DC-30CD-4E64-9660-0DA2F9BDEC95}"/>
          </ac:picMkLst>
        </pc:picChg>
      </pc:sldChg>
      <pc:sldChg chg="addSp modSp new mod setBg">
        <pc:chgData name="Nabajyoti Boruah" userId="19bbac85-b374-4f4c-8b5f-0cd7b6990f5c" providerId="ADAL" clId="{CDFCB75C-DF4D-4560-A10F-BCB2CDB65D33}" dt="2021-04-18T13:10:50.150" v="342" actId="1076"/>
        <pc:sldMkLst>
          <pc:docMk/>
          <pc:sldMk cId="1343502039" sldId="301"/>
        </pc:sldMkLst>
        <pc:spChg chg="mod">
          <ac:chgData name="Nabajyoti Boruah" userId="19bbac85-b374-4f4c-8b5f-0cd7b6990f5c" providerId="ADAL" clId="{CDFCB75C-DF4D-4560-A10F-BCB2CDB65D33}" dt="2021-04-18T13:10:37.528" v="340" actId="207"/>
          <ac:spMkLst>
            <pc:docMk/>
            <pc:sldMk cId="1343502039" sldId="301"/>
            <ac:spMk id="2" creationId="{639C87AE-4CB8-4A94-8CBA-21E35BD6D9C8}"/>
          </ac:spMkLst>
        </pc:spChg>
        <pc:spChg chg="mod">
          <ac:chgData name="Nabajyoti Boruah" userId="19bbac85-b374-4f4c-8b5f-0cd7b6990f5c" providerId="ADAL" clId="{CDFCB75C-DF4D-4560-A10F-BCB2CDB65D33}" dt="2021-04-18T13:10:50.150" v="342" actId="1076"/>
          <ac:spMkLst>
            <pc:docMk/>
            <pc:sldMk cId="1343502039" sldId="301"/>
            <ac:spMk id="3" creationId="{4C15BC52-B888-40B2-AFCE-0DF958E747AC}"/>
          </ac:spMkLst>
        </pc:spChg>
        <pc:spChg chg="mod">
          <ac:chgData name="Nabajyoti Boruah" userId="19bbac85-b374-4f4c-8b5f-0cd7b6990f5c" providerId="ADAL" clId="{CDFCB75C-DF4D-4560-A10F-BCB2CDB65D33}" dt="2021-04-18T13:10:26.940" v="336" actId="26606"/>
          <ac:spMkLst>
            <pc:docMk/>
            <pc:sldMk cId="1343502039" sldId="301"/>
            <ac:spMk id="4" creationId="{8CBC4B64-5267-411B-BF98-ADBC449575D5}"/>
          </ac:spMkLst>
        </pc:spChg>
        <pc:spChg chg="mod">
          <ac:chgData name="Nabajyoti Boruah" userId="19bbac85-b374-4f4c-8b5f-0cd7b6990f5c" providerId="ADAL" clId="{CDFCB75C-DF4D-4560-A10F-BCB2CDB65D33}" dt="2021-04-18T13:10:26.940" v="336" actId="26606"/>
          <ac:spMkLst>
            <pc:docMk/>
            <pc:sldMk cId="1343502039" sldId="301"/>
            <ac:spMk id="5" creationId="{6947D399-FE21-41A7-A986-C70DB94F0138}"/>
          </ac:spMkLst>
        </pc:spChg>
        <pc:spChg chg="mod">
          <ac:chgData name="Nabajyoti Boruah" userId="19bbac85-b374-4f4c-8b5f-0cd7b6990f5c" providerId="ADAL" clId="{CDFCB75C-DF4D-4560-A10F-BCB2CDB65D33}" dt="2021-04-18T13:10:26.940" v="336" actId="26606"/>
          <ac:spMkLst>
            <pc:docMk/>
            <pc:sldMk cId="1343502039" sldId="301"/>
            <ac:spMk id="6" creationId="{8D9B031F-F006-404D-A5B7-983DAEA7FB3D}"/>
          </ac:spMkLst>
        </pc:spChg>
        <pc:spChg chg="add">
          <ac:chgData name="Nabajyoti Boruah" userId="19bbac85-b374-4f4c-8b5f-0cd7b6990f5c" providerId="ADAL" clId="{CDFCB75C-DF4D-4560-A10F-BCB2CDB65D33}" dt="2021-04-18T13:10:26.940" v="336" actId="26606"/>
          <ac:spMkLst>
            <pc:docMk/>
            <pc:sldMk cId="1343502039" sldId="301"/>
            <ac:spMk id="13" creationId="{870F1165-C2FC-4313-ADED-D8514C00E1EE}"/>
          </ac:spMkLst>
        </pc:spChg>
        <pc:spChg chg="add">
          <ac:chgData name="Nabajyoti Boruah" userId="19bbac85-b374-4f4c-8b5f-0cd7b6990f5c" providerId="ADAL" clId="{CDFCB75C-DF4D-4560-A10F-BCB2CDB65D33}" dt="2021-04-18T13:10:26.940" v="336" actId="26606"/>
          <ac:spMkLst>
            <pc:docMk/>
            <pc:sldMk cId="1343502039" sldId="301"/>
            <ac:spMk id="15" creationId="{3FD564DD-780E-4279-99FF-A16618E11908}"/>
          </ac:spMkLst>
        </pc:spChg>
        <pc:spChg chg="add">
          <ac:chgData name="Nabajyoti Boruah" userId="19bbac85-b374-4f4c-8b5f-0cd7b6990f5c" providerId="ADAL" clId="{CDFCB75C-DF4D-4560-A10F-BCB2CDB65D33}" dt="2021-04-18T13:10:26.940" v="336" actId="26606"/>
          <ac:spMkLst>
            <pc:docMk/>
            <pc:sldMk cId="1343502039" sldId="301"/>
            <ac:spMk id="19" creationId="{F5BB14C7-B6E4-427D-AEAC-7A18D089F922}"/>
          </ac:spMkLst>
        </pc:spChg>
        <pc:picChg chg="add mod ord">
          <ac:chgData name="Nabajyoti Boruah" userId="19bbac85-b374-4f4c-8b5f-0cd7b6990f5c" providerId="ADAL" clId="{CDFCB75C-DF4D-4560-A10F-BCB2CDB65D33}" dt="2021-04-18T13:10:33.609" v="338" actId="27614"/>
          <ac:picMkLst>
            <pc:docMk/>
            <pc:sldMk cId="1343502039" sldId="301"/>
            <ac:picMk id="8" creationId="{CFD7C5D8-F13F-484A-9248-DC57BF58B5AF}"/>
          </ac:picMkLst>
        </pc:picChg>
        <pc:cxnChg chg="add">
          <ac:chgData name="Nabajyoti Boruah" userId="19bbac85-b374-4f4c-8b5f-0cd7b6990f5c" providerId="ADAL" clId="{CDFCB75C-DF4D-4560-A10F-BCB2CDB65D33}" dt="2021-04-18T13:10:26.940" v="336" actId="26606"/>
          <ac:cxnSpMkLst>
            <pc:docMk/>
            <pc:sldMk cId="1343502039" sldId="301"/>
            <ac:cxnSpMk id="17" creationId="{ABAD74CF-CB22-463B-9031-D3BE16111B9B}"/>
          </ac:cxnSpMkLst>
        </pc:cxnChg>
        <pc:cxnChg chg="add">
          <ac:chgData name="Nabajyoti Boruah" userId="19bbac85-b374-4f4c-8b5f-0cd7b6990f5c" providerId="ADAL" clId="{CDFCB75C-DF4D-4560-A10F-BCB2CDB65D33}" dt="2021-04-18T13:10:26.940" v="336" actId="26606"/>
          <ac:cxnSpMkLst>
            <pc:docMk/>
            <pc:sldMk cId="1343502039" sldId="301"/>
            <ac:cxnSpMk id="21" creationId="{82B589D1-AB2D-469C-960E-40C719BA8281}"/>
          </ac:cxnSpMkLst>
        </pc:cxnChg>
        <pc:cxnChg chg="add">
          <ac:chgData name="Nabajyoti Boruah" userId="19bbac85-b374-4f4c-8b5f-0cd7b6990f5c" providerId="ADAL" clId="{CDFCB75C-DF4D-4560-A10F-BCB2CDB65D33}" dt="2021-04-18T13:10:26.940" v="336" actId="26606"/>
          <ac:cxnSpMkLst>
            <pc:docMk/>
            <pc:sldMk cId="1343502039" sldId="301"/>
            <ac:cxnSpMk id="23" creationId="{055BC9DE-F4C7-4F1F-833F-C0E20531FBC7}"/>
          </ac:cxnSpMkLst>
        </pc:cxnChg>
        <pc:cxnChg chg="add">
          <ac:chgData name="Nabajyoti Boruah" userId="19bbac85-b374-4f4c-8b5f-0cd7b6990f5c" providerId="ADAL" clId="{CDFCB75C-DF4D-4560-A10F-BCB2CDB65D33}" dt="2021-04-18T13:10:26.940" v="336" actId="26606"/>
          <ac:cxnSpMkLst>
            <pc:docMk/>
            <pc:sldMk cId="1343502039" sldId="301"/>
            <ac:cxnSpMk id="25" creationId="{E95C7366-6A36-4307-81CE-FBD79DFF0980}"/>
          </ac:cxnSpMkLst>
        </pc:cxnChg>
      </pc:sldChg>
      <pc:sldChg chg="modSp new mod">
        <pc:chgData name="Nabajyoti Boruah" userId="19bbac85-b374-4f4c-8b5f-0cd7b6990f5c" providerId="ADAL" clId="{CDFCB75C-DF4D-4560-A10F-BCB2CDB65D33}" dt="2021-04-18T13:14:21.562" v="347" actId="27636"/>
        <pc:sldMkLst>
          <pc:docMk/>
          <pc:sldMk cId="4280264465" sldId="302"/>
        </pc:sldMkLst>
        <pc:spChg chg="mod">
          <ac:chgData name="Nabajyoti Boruah" userId="19bbac85-b374-4f4c-8b5f-0cd7b6990f5c" providerId="ADAL" clId="{CDFCB75C-DF4D-4560-A10F-BCB2CDB65D33}" dt="2021-04-18T13:14:09.236" v="345" actId="20577"/>
          <ac:spMkLst>
            <pc:docMk/>
            <pc:sldMk cId="4280264465" sldId="302"/>
            <ac:spMk id="2" creationId="{6C2EF1AE-BF1A-4774-BFF3-E59F5F3FB142}"/>
          </ac:spMkLst>
        </pc:spChg>
        <pc:spChg chg="mod">
          <ac:chgData name="Nabajyoti Boruah" userId="19bbac85-b374-4f4c-8b5f-0cd7b6990f5c" providerId="ADAL" clId="{CDFCB75C-DF4D-4560-A10F-BCB2CDB65D33}" dt="2021-04-18T13:14:21.562" v="347" actId="27636"/>
          <ac:spMkLst>
            <pc:docMk/>
            <pc:sldMk cId="4280264465" sldId="302"/>
            <ac:spMk id="3" creationId="{6A9E040E-607B-4BD9-A4B4-E2B88E66E24E}"/>
          </ac:spMkLst>
        </pc:spChg>
      </pc:sldChg>
      <pc:sldChg chg="modSp add mod">
        <pc:chgData name="Nabajyoti Boruah" userId="19bbac85-b374-4f4c-8b5f-0cd7b6990f5c" providerId="ADAL" clId="{CDFCB75C-DF4D-4560-A10F-BCB2CDB65D33}" dt="2021-04-18T13:15:16.423" v="434" actId="3626"/>
        <pc:sldMkLst>
          <pc:docMk/>
          <pc:sldMk cId="143328662" sldId="303"/>
        </pc:sldMkLst>
        <pc:spChg chg="mod">
          <ac:chgData name="Nabajyoti Boruah" userId="19bbac85-b374-4f4c-8b5f-0cd7b6990f5c" providerId="ADAL" clId="{CDFCB75C-DF4D-4560-A10F-BCB2CDB65D33}" dt="2021-04-18T13:14:43.880" v="351" actId="20577"/>
          <ac:spMkLst>
            <pc:docMk/>
            <pc:sldMk cId="143328662" sldId="303"/>
            <ac:spMk id="2" creationId="{6C2EF1AE-BF1A-4774-BFF3-E59F5F3FB142}"/>
          </ac:spMkLst>
        </pc:spChg>
        <pc:spChg chg="mod">
          <ac:chgData name="Nabajyoti Boruah" userId="19bbac85-b374-4f4c-8b5f-0cd7b6990f5c" providerId="ADAL" clId="{CDFCB75C-DF4D-4560-A10F-BCB2CDB65D33}" dt="2021-04-18T13:15:16.423" v="434" actId="3626"/>
          <ac:spMkLst>
            <pc:docMk/>
            <pc:sldMk cId="143328662" sldId="303"/>
            <ac:spMk id="3" creationId="{6A9E040E-607B-4BD9-A4B4-E2B88E66E24E}"/>
          </ac:spMkLst>
        </pc:spChg>
      </pc:sldChg>
      <pc:sldChg chg="modSp new mod">
        <pc:chgData name="Nabajyoti Boruah" userId="19bbac85-b374-4f4c-8b5f-0cd7b6990f5c" providerId="ADAL" clId="{CDFCB75C-DF4D-4560-A10F-BCB2CDB65D33}" dt="2021-04-18T13:15:48.368" v="438"/>
        <pc:sldMkLst>
          <pc:docMk/>
          <pc:sldMk cId="1070196341" sldId="304"/>
        </pc:sldMkLst>
        <pc:spChg chg="mod">
          <ac:chgData name="Nabajyoti Boruah" userId="19bbac85-b374-4f4c-8b5f-0cd7b6990f5c" providerId="ADAL" clId="{CDFCB75C-DF4D-4560-A10F-BCB2CDB65D33}" dt="2021-04-18T13:15:35.324" v="437" actId="20577"/>
          <ac:spMkLst>
            <pc:docMk/>
            <pc:sldMk cId="1070196341" sldId="304"/>
            <ac:spMk id="2" creationId="{F96A855B-F49C-4F5C-A901-9727F7CACC9F}"/>
          </ac:spMkLst>
        </pc:spChg>
        <pc:spChg chg="mod">
          <ac:chgData name="Nabajyoti Boruah" userId="19bbac85-b374-4f4c-8b5f-0cd7b6990f5c" providerId="ADAL" clId="{CDFCB75C-DF4D-4560-A10F-BCB2CDB65D33}" dt="2021-04-18T13:15:48.368" v="438"/>
          <ac:spMkLst>
            <pc:docMk/>
            <pc:sldMk cId="1070196341" sldId="304"/>
            <ac:spMk id="3" creationId="{9CC5B251-6BF5-4019-B1A5-C323FE2250E2}"/>
          </ac:spMkLst>
        </pc:spChg>
      </pc:sldChg>
      <pc:sldChg chg="addSp delSp modSp new mod ord">
        <pc:chgData name="Nabajyoti Boruah" userId="19bbac85-b374-4f4c-8b5f-0cd7b6990f5c" providerId="ADAL" clId="{CDFCB75C-DF4D-4560-A10F-BCB2CDB65D33}" dt="2021-04-18T13:52:27.657" v="466" actId="20578"/>
        <pc:sldMkLst>
          <pc:docMk/>
          <pc:sldMk cId="1333735932" sldId="305"/>
        </pc:sldMkLst>
        <pc:spChg chg="mod">
          <ac:chgData name="Nabajyoti Boruah" userId="19bbac85-b374-4f4c-8b5f-0cd7b6990f5c" providerId="ADAL" clId="{CDFCB75C-DF4D-4560-A10F-BCB2CDB65D33}" dt="2021-04-18T13:16:14.390" v="441" actId="20577"/>
          <ac:spMkLst>
            <pc:docMk/>
            <pc:sldMk cId="1333735932" sldId="305"/>
            <ac:spMk id="2" creationId="{8CC79D40-5699-40FA-BEEC-82AA8CF32043}"/>
          </ac:spMkLst>
        </pc:spChg>
        <pc:spChg chg="del">
          <ac:chgData name="Nabajyoti Boruah" userId="19bbac85-b374-4f4c-8b5f-0cd7b6990f5c" providerId="ADAL" clId="{CDFCB75C-DF4D-4560-A10F-BCB2CDB65D33}" dt="2021-04-18T13:16:58.302" v="442"/>
          <ac:spMkLst>
            <pc:docMk/>
            <pc:sldMk cId="1333735932" sldId="305"/>
            <ac:spMk id="3" creationId="{B9FD7B2B-2F1C-4C3D-9B44-70BA9E65FD15}"/>
          </ac:spMkLst>
        </pc:spChg>
        <pc:picChg chg="add mod">
          <ac:chgData name="Nabajyoti Boruah" userId="19bbac85-b374-4f4c-8b5f-0cd7b6990f5c" providerId="ADAL" clId="{CDFCB75C-DF4D-4560-A10F-BCB2CDB65D33}" dt="2021-04-18T13:17:12.224" v="447" actId="1076"/>
          <ac:picMkLst>
            <pc:docMk/>
            <pc:sldMk cId="1333735932" sldId="305"/>
            <ac:picMk id="7" creationId="{C0AD6CA1-1259-4FF2-9B24-3229DDFD0522}"/>
          </ac:picMkLst>
        </pc:picChg>
      </pc:sldChg>
      <pc:sldChg chg="addSp delSp modSp add mod">
        <pc:chgData name="Nabajyoti Boruah" userId="19bbac85-b374-4f4c-8b5f-0cd7b6990f5c" providerId="ADAL" clId="{CDFCB75C-DF4D-4560-A10F-BCB2CDB65D33}" dt="2021-04-18T13:18:10.440" v="457" actId="1076"/>
        <pc:sldMkLst>
          <pc:docMk/>
          <pc:sldMk cId="438248905" sldId="306"/>
        </pc:sldMkLst>
        <pc:spChg chg="mod">
          <ac:chgData name="Nabajyoti Boruah" userId="19bbac85-b374-4f4c-8b5f-0cd7b6990f5c" providerId="ADAL" clId="{CDFCB75C-DF4D-4560-A10F-BCB2CDB65D33}" dt="2021-04-18T13:17:50.006" v="451" actId="20577"/>
          <ac:spMkLst>
            <pc:docMk/>
            <pc:sldMk cId="438248905" sldId="306"/>
            <ac:spMk id="2" creationId="{8CC79D40-5699-40FA-BEEC-82AA8CF32043}"/>
          </ac:spMkLst>
        </pc:spChg>
        <pc:spChg chg="add del mod">
          <ac:chgData name="Nabajyoti Boruah" userId="19bbac85-b374-4f4c-8b5f-0cd7b6990f5c" providerId="ADAL" clId="{CDFCB75C-DF4D-4560-A10F-BCB2CDB65D33}" dt="2021-04-18T13:17:59.562" v="453"/>
          <ac:spMkLst>
            <pc:docMk/>
            <pc:sldMk cId="438248905" sldId="306"/>
            <ac:spMk id="8" creationId="{9C6364AD-B9A6-4D73-8FC3-292A95485F1F}"/>
          </ac:spMkLst>
        </pc:spChg>
        <pc:picChg chg="del">
          <ac:chgData name="Nabajyoti Boruah" userId="19bbac85-b374-4f4c-8b5f-0cd7b6990f5c" providerId="ADAL" clId="{CDFCB75C-DF4D-4560-A10F-BCB2CDB65D33}" dt="2021-04-18T13:17:52.145" v="452" actId="478"/>
          <ac:picMkLst>
            <pc:docMk/>
            <pc:sldMk cId="438248905" sldId="306"/>
            <ac:picMk id="7" creationId="{C0AD6CA1-1259-4FF2-9B24-3229DDFD0522}"/>
          </ac:picMkLst>
        </pc:picChg>
        <pc:picChg chg="add mod">
          <ac:chgData name="Nabajyoti Boruah" userId="19bbac85-b374-4f4c-8b5f-0cd7b6990f5c" providerId="ADAL" clId="{CDFCB75C-DF4D-4560-A10F-BCB2CDB65D33}" dt="2021-04-18T13:18:10.440" v="457" actId="1076"/>
          <ac:picMkLst>
            <pc:docMk/>
            <pc:sldMk cId="438248905" sldId="306"/>
            <ac:picMk id="9" creationId="{AE7B248C-73B4-423C-A80A-EB56C5392AA8}"/>
          </ac:picMkLst>
        </pc:picChg>
      </pc:sldChg>
      <pc:sldChg chg="modSp new mod modNotesTx">
        <pc:chgData name="Nabajyoti Boruah" userId="19bbac85-b374-4f4c-8b5f-0cd7b6990f5c" providerId="ADAL" clId="{CDFCB75C-DF4D-4560-A10F-BCB2CDB65D33}" dt="2021-04-18T13:51:20.834" v="465" actId="20577"/>
        <pc:sldMkLst>
          <pc:docMk/>
          <pc:sldMk cId="2284051897" sldId="307"/>
        </pc:sldMkLst>
        <pc:spChg chg="mod">
          <ac:chgData name="Nabajyoti Boruah" userId="19bbac85-b374-4f4c-8b5f-0cd7b6990f5c" providerId="ADAL" clId="{CDFCB75C-DF4D-4560-A10F-BCB2CDB65D33}" dt="2021-04-18T13:21:20.251" v="460" actId="20577"/>
          <ac:spMkLst>
            <pc:docMk/>
            <pc:sldMk cId="2284051897" sldId="307"/>
            <ac:spMk id="2" creationId="{12807B17-E877-4C18-94F6-453881568115}"/>
          </ac:spMkLst>
        </pc:spChg>
        <pc:spChg chg="mod">
          <ac:chgData name="Nabajyoti Boruah" userId="19bbac85-b374-4f4c-8b5f-0cd7b6990f5c" providerId="ADAL" clId="{CDFCB75C-DF4D-4560-A10F-BCB2CDB65D33}" dt="2021-04-18T13:22:02.469" v="463" actId="403"/>
          <ac:spMkLst>
            <pc:docMk/>
            <pc:sldMk cId="2284051897" sldId="307"/>
            <ac:spMk id="3" creationId="{2BEE42CD-9C4A-464E-857B-9646D1C0BB14}"/>
          </ac:spMkLst>
        </pc:spChg>
      </pc:sldChg>
    </pc:docChg>
  </pc:docChgLst>
  <pc:docChgLst>
    <pc:chgData name="Nabajyoti Boruah" userId="19bbac85-b374-4f4c-8b5f-0cd7b6990f5c" providerId="ADAL" clId="{DE239AD8-8F26-4331-AACE-8B317846047A}"/>
    <pc:docChg chg="custSel modSld">
      <pc:chgData name="Nabajyoti Boruah" userId="19bbac85-b374-4f4c-8b5f-0cd7b6990f5c" providerId="ADAL" clId="{DE239AD8-8F26-4331-AACE-8B317846047A}" dt="2021-04-07T05:47:58.751" v="10" actId="962"/>
      <pc:docMkLst>
        <pc:docMk/>
      </pc:docMkLst>
      <pc:sldChg chg="addSp modSp mod setBg">
        <pc:chgData name="Nabajyoti Boruah" userId="19bbac85-b374-4f4c-8b5f-0cd7b6990f5c" providerId="ADAL" clId="{DE239AD8-8F26-4331-AACE-8B317846047A}" dt="2021-04-07T05:47:58.751" v="10" actId="962"/>
        <pc:sldMkLst>
          <pc:docMk/>
          <pc:sldMk cId="4135686293" sldId="266"/>
        </pc:sldMkLst>
        <pc:spChg chg="mod">
          <ac:chgData name="Nabajyoti Boruah" userId="19bbac85-b374-4f4c-8b5f-0cd7b6990f5c" providerId="ADAL" clId="{DE239AD8-8F26-4331-AACE-8B317846047A}" dt="2021-04-07T05:47:49.117" v="7" actId="26606"/>
          <ac:spMkLst>
            <pc:docMk/>
            <pc:sldMk cId="4135686293" sldId="266"/>
            <ac:spMk id="2" creationId="{29F3713E-7874-4A32-A9B8-DB3DE4DADA87}"/>
          </ac:spMkLst>
        </pc:spChg>
        <pc:spChg chg="mod">
          <ac:chgData name="Nabajyoti Boruah" userId="19bbac85-b374-4f4c-8b5f-0cd7b6990f5c" providerId="ADAL" clId="{DE239AD8-8F26-4331-AACE-8B317846047A}" dt="2021-04-07T05:47:58.751" v="10" actId="962"/>
          <ac:spMkLst>
            <pc:docMk/>
            <pc:sldMk cId="4135686293" sldId="266"/>
            <ac:spMk id="3" creationId="{B33D095F-7024-4785-A1B7-AD8EEF38EE96}"/>
          </ac:spMkLst>
        </pc:spChg>
        <pc:spChg chg="mod">
          <ac:chgData name="Nabajyoti Boruah" userId="19bbac85-b374-4f4c-8b5f-0cd7b6990f5c" providerId="ADAL" clId="{DE239AD8-8F26-4331-AACE-8B317846047A}" dt="2021-04-07T05:47:49.117" v="7" actId="26606"/>
          <ac:spMkLst>
            <pc:docMk/>
            <pc:sldMk cId="4135686293" sldId="266"/>
            <ac:spMk id="4" creationId="{BE0480C7-29C9-4BC8-AE74-CEFB6BF9E391}"/>
          </ac:spMkLst>
        </pc:spChg>
        <pc:spChg chg="mod">
          <ac:chgData name="Nabajyoti Boruah" userId="19bbac85-b374-4f4c-8b5f-0cd7b6990f5c" providerId="ADAL" clId="{DE239AD8-8F26-4331-AACE-8B317846047A}" dt="2021-04-07T05:47:49.117" v="7" actId="26606"/>
          <ac:spMkLst>
            <pc:docMk/>
            <pc:sldMk cId="4135686293" sldId="266"/>
            <ac:spMk id="5" creationId="{9DFF6372-4077-4A17-B99E-6059FBDBFAB3}"/>
          </ac:spMkLst>
        </pc:spChg>
        <pc:spChg chg="mod">
          <ac:chgData name="Nabajyoti Boruah" userId="19bbac85-b374-4f4c-8b5f-0cd7b6990f5c" providerId="ADAL" clId="{DE239AD8-8F26-4331-AACE-8B317846047A}" dt="2021-04-07T05:47:49.117" v="7" actId="26606"/>
          <ac:spMkLst>
            <pc:docMk/>
            <pc:sldMk cId="4135686293" sldId="266"/>
            <ac:spMk id="6" creationId="{9EE11CD5-9AE6-4F56-A79F-7E66884019BB}"/>
          </ac:spMkLst>
        </pc:spChg>
        <pc:spChg chg="add">
          <ac:chgData name="Nabajyoti Boruah" userId="19bbac85-b374-4f4c-8b5f-0cd7b6990f5c" providerId="ADAL" clId="{DE239AD8-8F26-4331-AACE-8B317846047A}" dt="2021-04-07T05:47:49.117" v="7" actId="26606"/>
          <ac:spMkLst>
            <pc:docMk/>
            <pc:sldMk cId="4135686293" sldId="266"/>
            <ac:spMk id="13" creationId="{870F1165-C2FC-4313-ADED-D8514C00E1EE}"/>
          </ac:spMkLst>
        </pc:spChg>
        <pc:spChg chg="add">
          <ac:chgData name="Nabajyoti Boruah" userId="19bbac85-b374-4f4c-8b5f-0cd7b6990f5c" providerId="ADAL" clId="{DE239AD8-8F26-4331-AACE-8B317846047A}" dt="2021-04-07T05:47:49.117" v="7" actId="26606"/>
          <ac:spMkLst>
            <pc:docMk/>
            <pc:sldMk cId="4135686293" sldId="266"/>
            <ac:spMk id="15" creationId="{3FD564DD-780E-4279-99FF-A16618E11908}"/>
          </ac:spMkLst>
        </pc:spChg>
        <pc:spChg chg="add">
          <ac:chgData name="Nabajyoti Boruah" userId="19bbac85-b374-4f4c-8b5f-0cd7b6990f5c" providerId="ADAL" clId="{DE239AD8-8F26-4331-AACE-8B317846047A}" dt="2021-04-07T05:47:49.117" v="7" actId="26606"/>
          <ac:spMkLst>
            <pc:docMk/>
            <pc:sldMk cId="4135686293" sldId="266"/>
            <ac:spMk id="19" creationId="{F5BB14C7-B6E4-427D-AEAC-7A18D089F922}"/>
          </ac:spMkLst>
        </pc:spChg>
        <pc:picChg chg="add mod ord">
          <ac:chgData name="Nabajyoti Boruah" userId="19bbac85-b374-4f4c-8b5f-0cd7b6990f5c" providerId="ADAL" clId="{DE239AD8-8F26-4331-AACE-8B317846047A}" dt="2021-04-07T05:47:58.751" v="9" actId="27614"/>
          <ac:picMkLst>
            <pc:docMk/>
            <pc:sldMk cId="4135686293" sldId="266"/>
            <ac:picMk id="8" creationId="{5C345C8C-2D64-4DD8-B880-84918651B1FD}"/>
          </ac:picMkLst>
        </pc:picChg>
        <pc:cxnChg chg="add">
          <ac:chgData name="Nabajyoti Boruah" userId="19bbac85-b374-4f4c-8b5f-0cd7b6990f5c" providerId="ADAL" clId="{DE239AD8-8F26-4331-AACE-8B317846047A}" dt="2021-04-07T05:47:49.117" v="7" actId="26606"/>
          <ac:cxnSpMkLst>
            <pc:docMk/>
            <pc:sldMk cId="4135686293" sldId="266"/>
            <ac:cxnSpMk id="17" creationId="{ABAD74CF-CB22-463B-9031-D3BE16111B9B}"/>
          </ac:cxnSpMkLst>
        </pc:cxnChg>
        <pc:cxnChg chg="add">
          <ac:chgData name="Nabajyoti Boruah" userId="19bbac85-b374-4f4c-8b5f-0cd7b6990f5c" providerId="ADAL" clId="{DE239AD8-8F26-4331-AACE-8B317846047A}" dt="2021-04-07T05:47:49.117" v="7" actId="26606"/>
          <ac:cxnSpMkLst>
            <pc:docMk/>
            <pc:sldMk cId="4135686293" sldId="266"/>
            <ac:cxnSpMk id="21" creationId="{82B589D1-AB2D-469C-960E-40C719BA8281}"/>
          </ac:cxnSpMkLst>
        </pc:cxnChg>
        <pc:cxnChg chg="add">
          <ac:chgData name="Nabajyoti Boruah" userId="19bbac85-b374-4f4c-8b5f-0cd7b6990f5c" providerId="ADAL" clId="{DE239AD8-8F26-4331-AACE-8B317846047A}" dt="2021-04-07T05:47:49.117" v="7" actId="26606"/>
          <ac:cxnSpMkLst>
            <pc:docMk/>
            <pc:sldMk cId="4135686293" sldId="266"/>
            <ac:cxnSpMk id="23" creationId="{055BC9DE-F4C7-4F1F-833F-C0E20531FBC7}"/>
          </ac:cxnSpMkLst>
        </pc:cxnChg>
        <pc:cxnChg chg="add">
          <ac:chgData name="Nabajyoti Boruah" userId="19bbac85-b374-4f4c-8b5f-0cd7b6990f5c" providerId="ADAL" clId="{DE239AD8-8F26-4331-AACE-8B317846047A}" dt="2021-04-07T05:47:49.117" v="7" actId="26606"/>
          <ac:cxnSpMkLst>
            <pc:docMk/>
            <pc:sldMk cId="4135686293" sldId="266"/>
            <ac:cxnSpMk id="25" creationId="{E95C7366-6A36-4307-81CE-FBD79DFF098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D3724-BFEC-4B2F-9B16-36319C1B4F96}" type="datetimeFigureOut">
              <a:rPr lang="en-IN" smtClean="0"/>
              <a:t>17-04-2021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996846-AE39-468A-975A-8BF696CEE41E}" type="slidenum">
              <a:rPr lang="en-IN" smtClean="0"/>
              <a:t>‹#›</a:t>
            </a:fld>
            <a:endParaRPr lang="en-IN"/>
          </a:p>
        </p:txBody>
      </p:sp>
    </p:spTree>
    <p:extLst>
      <p:ext uri="{BB962C8B-B14F-4D97-AF65-F5344CB8AC3E}">
        <p14:creationId xmlns:p14="http://schemas.microsoft.com/office/powerpoint/2010/main" val="4109129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2</a:t>
            </a:fld>
            <a:endParaRPr lang="en-IN"/>
          </a:p>
        </p:txBody>
      </p:sp>
    </p:spTree>
    <p:extLst>
      <p:ext uri="{BB962C8B-B14F-4D97-AF65-F5344CB8AC3E}">
        <p14:creationId xmlns:p14="http://schemas.microsoft.com/office/powerpoint/2010/main" val="3990722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171717"/>
                </a:solidFill>
                <a:effectLst/>
                <a:latin typeface="Segoe UI" panose="020B0502040204020203" pitchFamily="34" charset="0"/>
              </a:rPr>
              <a:t>The Azure Application Architecture Guide is organized as a series of steps, from the architecture and design to implementation. For each step, there is supporting guidance that will help you with the design of your application architecture.</a:t>
            </a:r>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4</a:t>
            </a:fld>
            <a:endParaRPr lang="en-IN"/>
          </a:p>
        </p:txBody>
      </p:sp>
    </p:spTree>
    <p:extLst>
      <p:ext uri="{BB962C8B-B14F-4D97-AF65-F5344CB8AC3E}">
        <p14:creationId xmlns:p14="http://schemas.microsoft.com/office/powerpoint/2010/main" val="2732628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171717"/>
                </a:solidFill>
                <a:effectLst/>
                <a:latin typeface="Segoe UI" panose="020B0502040204020203" pitchFamily="34" charset="0"/>
              </a:rPr>
              <a:t>Besides for the services themselves, some other components appear in a typical microservices architecture:</a:t>
            </a:r>
          </a:p>
          <a:p>
            <a:pPr algn="l"/>
            <a:r>
              <a:rPr lang="en-IN" b="1" i="0" dirty="0">
                <a:solidFill>
                  <a:srgbClr val="171717"/>
                </a:solidFill>
                <a:effectLst/>
                <a:latin typeface="Segoe UI" panose="020B0502040204020203" pitchFamily="34" charset="0"/>
              </a:rPr>
              <a:t>Management/orchestration</a:t>
            </a:r>
            <a:r>
              <a:rPr lang="en-IN" b="0" i="0" dirty="0">
                <a:solidFill>
                  <a:srgbClr val="171717"/>
                </a:solidFill>
                <a:effectLst/>
                <a:latin typeface="Segoe UI" panose="020B0502040204020203" pitchFamily="34" charset="0"/>
              </a:rPr>
              <a:t>. This component is responsible for placing services on nodes, identifying failures, rebalancing services across nodes, and so forth. Typically this component is an off-the-shelf technology such as Kubernetes, rather than something custom built.</a:t>
            </a:r>
          </a:p>
          <a:p>
            <a:pPr algn="l"/>
            <a:endParaRPr lang="en-IN" b="1" i="0" dirty="0">
              <a:solidFill>
                <a:srgbClr val="171717"/>
              </a:solidFill>
              <a:effectLst/>
              <a:latin typeface="Segoe UI" panose="020B0502040204020203" pitchFamily="34" charset="0"/>
            </a:endParaRPr>
          </a:p>
          <a:p>
            <a:pPr algn="l"/>
            <a:r>
              <a:rPr lang="en-IN" b="1" i="0" dirty="0">
                <a:solidFill>
                  <a:srgbClr val="171717"/>
                </a:solidFill>
                <a:effectLst/>
                <a:latin typeface="Segoe UI" panose="020B0502040204020203" pitchFamily="34" charset="0"/>
              </a:rPr>
              <a:t>API Gateway</a:t>
            </a:r>
            <a:r>
              <a:rPr lang="en-IN" b="0" i="0" dirty="0">
                <a:solidFill>
                  <a:srgbClr val="171717"/>
                </a:solidFill>
                <a:effectLst/>
                <a:latin typeface="Segoe UI" panose="020B0502040204020203" pitchFamily="34" charset="0"/>
              </a:rPr>
              <a:t>. The API gateway is the entry point for clients. Instead of calling services directly, clients call the API gateway, which forwards the call to the appropriate services on the back end.</a:t>
            </a:r>
          </a:p>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13</a:t>
            </a:fld>
            <a:endParaRPr lang="en-IN"/>
          </a:p>
        </p:txBody>
      </p:sp>
    </p:spTree>
    <p:extLst>
      <p:ext uri="{BB962C8B-B14F-4D97-AF65-F5344CB8AC3E}">
        <p14:creationId xmlns:p14="http://schemas.microsoft.com/office/powerpoint/2010/main" val="2157682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171717"/>
                </a:solidFill>
                <a:effectLst/>
                <a:latin typeface="Segoe UI" panose="020B0502040204020203" pitchFamily="34" charset="0"/>
              </a:rPr>
              <a:t>Other components that are commonly incorporated into this architecture include:</a:t>
            </a:r>
          </a:p>
          <a:p>
            <a:pPr algn="l">
              <a:buFont typeface="Arial" panose="020B0604020202020204" pitchFamily="34" charset="0"/>
              <a:buChar char="•"/>
            </a:pPr>
            <a:r>
              <a:rPr lang="en-IN" b="0" i="0" dirty="0">
                <a:solidFill>
                  <a:srgbClr val="171717"/>
                </a:solidFill>
                <a:effectLst/>
                <a:latin typeface="Segoe UI" panose="020B0502040204020203" pitchFamily="34" charset="0"/>
              </a:rPr>
              <a:t>One or more databases.</a:t>
            </a:r>
          </a:p>
          <a:p>
            <a:pPr algn="l">
              <a:buFont typeface="Arial" panose="020B0604020202020204" pitchFamily="34" charset="0"/>
              <a:buChar char="•"/>
            </a:pPr>
            <a:r>
              <a:rPr lang="en-IN" b="0" i="0" dirty="0">
                <a:solidFill>
                  <a:srgbClr val="171717"/>
                </a:solidFill>
                <a:effectLst/>
                <a:latin typeface="Segoe UI" panose="020B0502040204020203" pitchFamily="34" charset="0"/>
              </a:rPr>
              <a:t>A cache to store values from the database for quick reads.</a:t>
            </a:r>
          </a:p>
          <a:p>
            <a:pPr algn="l">
              <a:buFont typeface="Arial" panose="020B0604020202020204" pitchFamily="34" charset="0"/>
              <a:buChar char="•"/>
            </a:pPr>
            <a:r>
              <a:rPr lang="en-IN" b="0" i="0" dirty="0">
                <a:solidFill>
                  <a:srgbClr val="171717"/>
                </a:solidFill>
                <a:effectLst/>
                <a:latin typeface="Segoe UI" panose="020B0502040204020203" pitchFamily="34" charset="0"/>
              </a:rPr>
              <a:t>CDN to serve static content</a:t>
            </a:r>
          </a:p>
          <a:p>
            <a:pPr algn="l">
              <a:buFont typeface="Arial" panose="020B0604020202020204" pitchFamily="34" charset="0"/>
              <a:buChar char="•"/>
            </a:pPr>
            <a:r>
              <a:rPr lang="en-IN" b="0" i="0" dirty="0">
                <a:solidFill>
                  <a:srgbClr val="171717"/>
                </a:solidFill>
                <a:effectLst/>
                <a:latin typeface="Segoe UI" panose="020B0502040204020203" pitchFamily="34" charset="0"/>
              </a:rPr>
              <a:t>Remote services, such as email or SMS service. Often these are provided by third parties.</a:t>
            </a:r>
          </a:p>
          <a:p>
            <a:pPr algn="l">
              <a:buFont typeface="Arial" panose="020B0604020202020204" pitchFamily="34" charset="0"/>
              <a:buChar char="•"/>
            </a:pPr>
            <a:r>
              <a:rPr lang="en-IN" b="0" i="0" dirty="0">
                <a:solidFill>
                  <a:srgbClr val="171717"/>
                </a:solidFill>
                <a:effectLst/>
                <a:latin typeface="Segoe UI" panose="020B0502040204020203" pitchFamily="34" charset="0"/>
              </a:rPr>
              <a:t>Identity provider for authentication.</a:t>
            </a:r>
          </a:p>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21</a:t>
            </a:fld>
            <a:endParaRPr lang="en-IN"/>
          </a:p>
        </p:txBody>
      </p:sp>
    </p:spTree>
    <p:extLst>
      <p:ext uri="{BB962C8B-B14F-4D97-AF65-F5344CB8AC3E}">
        <p14:creationId xmlns:p14="http://schemas.microsoft.com/office/powerpoint/2010/main" val="697778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171717"/>
                </a:solidFill>
                <a:effectLst/>
                <a:latin typeface="Segoe UI" panose="020B0502040204020203" pitchFamily="34" charset="0"/>
              </a:rPr>
              <a:t>The Web-Queue-Worker architecture is typically implemented using managed compute services, either Azure App Service or Azure Cloud Services.</a:t>
            </a:r>
          </a:p>
          <a:p>
            <a:pPr algn="l"/>
            <a:r>
              <a:rPr lang="en-IN" b="0" i="0" dirty="0">
                <a:solidFill>
                  <a:srgbClr val="171717"/>
                </a:solidFill>
                <a:effectLst/>
                <a:latin typeface="Segoe UI" panose="020B0502040204020203" pitchFamily="34" charset="0"/>
              </a:rPr>
              <a:t>Consider this architecture style for:</a:t>
            </a:r>
          </a:p>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22</a:t>
            </a:fld>
            <a:endParaRPr lang="en-IN"/>
          </a:p>
        </p:txBody>
      </p:sp>
    </p:spTree>
    <p:extLst>
      <p:ext uri="{BB962C8B-B14F-4D97-AF65-F5344CB8AC3E}">
        <p14:creationId xmlns:p14="http://schemas.microsoft.com/office/powerpoint/2010/main" val="187169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IN" b="0" i="0" dirty="0">
                <a:solidFill>
                  <a:srgbClr val="171717"/>
                </a:solidFill>
                <a:effectLst/>
                <a:latin typeface="Segoe UI" panose="020B0502040204020203" pitchFamily="34" charset="0"/>
              </a:rPr>
              <a:t>The front end is implemented as an Azure App Service web app, and the worker is implemented as an Azure Functions app. The web app and the function app are both associated with an App Service plan that provides the VM instances.</a:t>
            </a:r>
          </a:p>
          <a:p>
            <a:pPr algn="l">
              <a:buFont typeface="Arial" panose="020B0604020202020204" pitchFamily="34" charset="0"/>
              <a:buChar char="•"/>
            </a:pPr>
            <a:r>
              <a:rPr lang="en-IN" b="0" i="0" dirty="0">
                <a:solidFill>
                  <a:srgbClr val="171717"/>
                </a:solidFill>
                <a:effectLst/>
                <a:latin typeface="Segoe UI" panose="020B0502040204020203" pitchFamily="34" charset="0"/>
              </a:rPr>
              <a:t>You can use either Azure Service Bus or Azure Storage queues for the message queue. (The diagram shows an Azure Storage queue.)</a:t>
            </a:r>
          </a:p>
          <a:p>
            <a:pPr algn="l">
              <a:buFont typeface="Arial" panose="020B0604020202020204" pitchFamily="34" charset="0"/>
              <a:buChar char="•"/>
            </a:pPr>
            <a:r>
              <a:rPr lang="en-IN" b="0" i="0" dirty="0">
                <a:solidFill>
                  <a:srgbClr val="171717"/>
                </a:solidFill>
                <a:effectLst/>
                <a:latin typeface="Segoe UI" panose="020B0502040204020203" pitchFamily="34" charset="0"/>
              </a:rPr>
              <a:t>Azure Cache for Redis stores session state and other data that needs low latency access.</a:t>
            </a:r>
          </a:p>
          <a:p>
            <a:pPr algn="l">
              <a:buFont typeface="Arial" panose="020B0604020202020204" pitchFamily="34" charset="0"/>
              <a:buChar char="•"/>
            </a:pPr>
            <a:r>
              <a:rPr lang="en-IN" b="0" i="0" dirty="0">
                <a:solidFill>
                  <a:srgbClr val="171717"/>
                </a:solidFill>
                <a:effectLst/>
                <a:latin typeface="Segoe UI" panose="020B0502040204020203" pitchFamily="34" charset="0"/>
              </a:rPr>
              <a:t>Azure CDN is used to cache static content such as images, CSS, or HTML.</a:t>
            </a:r>
          </a:p>
          <a:p>
            <a:pPr algn="l">
              <a:buFont typeface="Arial" panose="020B0604020202020204" pitchFamily="34" charset="0"/>
              <a:buChar char="•"/>
            </a:pPr>
            <a:r>
              <a:rPr lang="en-IN" b="0" i="0" dirty="0">
                <a:solidFill>
                  <a:srgbClr val="171717"/>
                </a:solidFill>
                <a:effectLst/>
                <a:latin typeface="Segoe UI" panose="020B0502040204020203" pitchFamily="34" charset="0"/>
              </a:rPr>
              <a:t>For storage, choose the storage technologies that best fit the needs of the application. You might use multiple storage technologies (polyglot persistence). To illustrate this idea, the diagram shows Azure SQL Database and Azure Cosmos DB.</a:t>
            </a:r>
          </a:p>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25</a:t>
            </a:fld>
            <a:endParaRPr lang="en-IN"/>
          </a:p>
        </p:txBody>
      </p:sp>
    </p:spTree>
    <p:extLst>
      <p:ext uri="{BB962C8B-B14F-4D97-AF65-F5344CB8AC3E}">
        <p14:creationId xmlns:p14="http://schemas.microsoft.com/office/powerpoint/2010/main" val="3850292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171717"/>
                </a:solidFill>
                <a:effectLst/>
                <a:latin typeface="Segoe UI" panose="020B0502040204020203" pitchFamily="34" charset="0"/>
              </a:rPr>
              <a:t>Azure includes many services that can be used in a big data architecture. They fall roughly into two categories:</a:t>
            </a:r>
          </a:p>
          <a:p>
            <a:pPr algn="l">
              <a:buFont typeface="Arial" panose="020B0604020202020204" pitchFamily="34" charset="0"/>
              <a:buChar char="•"/>
            </a:pPr>
            <a:r>
              <a:rPr lang="en-IN" b="0" i="0" dirty="0">
                <a:solidFill>
                  <a:srgbClr val="171717"/>
                </a:solidFill>
                <a:effectLst/>
                <a:latin typeface="Segoe UI" panose="020B0502040204020203" pitchFamily="34" charset="0"/>
              </a:rPr>
              <a:t>Managed services, including Azure Data Lake Store, Azure Data Lake Analytics, Azure Synapse Analytics, Azure Stream Analytics, Azure Event Hub, Azure IoT Hub, and Azure Data Factory.</a:t>
            </a:r>
          </a:p>
          <a:p>
            <a:pPr algn="l">
              <a:buFont typeface="Arial" panose="020B0604020202020204" pitchFamily="34" charset="0"/>
              <a:buChar char="•"/>
            </a:pPr>
            <a:r>
              <a:rPr lang="en-IN" b="0" i="0" dirty="0">
                <a:solidFill>
                  <a:srgbClr val="171717"/>
                </a:solidFill>
                <a:effectLst/>
                <a:latin typeface="Segoe UI" panose="020B0502040204020203" pitchFamily="34" charset="0"/>
              </a:rPr>
              <a:t>Open source technologies based on the Apache Hadoop platform, including HDFS, HBase, Hive, Pig, Spark, Storm, Oozie, Sqoop, and Kafka. These technologies are available on Azure in the Azure HDInsight service.</a:t>
            </a:r>
          </a:p>
          <a:p>
            <a:endParaRPr lang="en-IN" dirty="0"/>
          </a:p>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37</a:t>
            </a:fld>
            <a:endParaRPr lang="en-IN"/>
          </a:p>
        </p:txBody>
      </p:sp>
    </p:spTree>
    <p:extLst>
      <p:ext uri="{BB962C8B-B14F-4D97-AF65-F5344CB8AC3E}">
        <p14:creationId xmlns:p14="http://schemas.microsoft.com/office/powerpoint/2010/main" val="1584762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171717"/>
                </a:solidFill>
                <a:effectLst/>
                <a:latin typeface="Segoe UI" panose="020B0502040204020203" pitchFamily="34" charset="0"/>
              </a:rPr>
              <a:t>Azure includes many services that can be used in a big data architecture. They fall roughly into two categories:</a:t>
            </a:r>
          </a:p>
          <a:p>
            <a:pPr algn="l">
              <a:buFont typeface="Arial" panose="020B0604020202020204" pitchFamily="34" charset="0"/>
              <a:buChar char="•"/>
            </a:pPr>
            <a:r>
              <a:rPr lang="en-IN" b="0" i="0" dirty="0">
                <a:solidFill>
                  <a:srgbClr val="171717"/>
                </a:solidFill>
                <a:effectLst/>
                <a:latin typeface="Segoe UI" panose="020B0502040204020203" pitchFamily="34" charset="0"/>
              </a:rPr>
              <a:t>Managed services, including Azure Data Lake Store, Azure Data Lake Analytics, Azure Synapse Analytics, Azure Stream Analytics, Azure Event Hub, Azure IoT Hub, and Azure Data Factory.</a:t>
            </a:r>
          </a:p>
          <a:p>
            <a:pPr algn="l">
              <a:buFont typeface="Arial" panose="020B0604020202020204" pitchFamily="34" charset="0"/>
              <a:buChar char="•"/>
            </a:pPr>
            <a:r>
              <a:rPr lang="en-IN" b="0" i="0" dirty="0">
                <a:solidFill>
                  <a:srgbClr val="171717"/>
                </a:solidFill>
                <a:effectLst/>
                <a:latin typeface="Segoe UI" panose="020B0502040204020203" pitchFamily="34" charset="0"/>
              </a:rPr>
              <a:t>Open source technologies based on the Apache Hadoop platform, including HDFS, HBase, Hive, Pig, Spark, Storm, Oozie, Sqoop, and Kafka. These technologies are available on Azure in the Azure HDInsight service.</a:t>
            </a:r>
          </a:p>
          <a:p>
            <a:endParaRPr lang="en-IN" dirty="0"/>
          </a:p>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38</a:t>
            </a:fld>
            <a:endParaRPr lang="en-IN"/>
          </a:p>
        </p:txBody>
      </p:sp>
    </p:spTree>
    <p:extLst>
      <p:ext uri="{BB962C8B-B14F-4D97-AF65-F5344CB8AC3E}">
        <p14:creationId xmlns:p14="http://schemas.microsoft.com/office/powerpoint/2010/main" val="1532754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171717"/>
                </a:solidFill>
                <a:effectLst/>
                <a:latin typeface="Segoe UI" panose="020B0502040204020203" pitchFamily="34" charset="0"/>
              </a:rPr>
              <a:t>By adhering to these constraints, what emerges is a system where services can be deployed independently, faults are isolated, frequent updates are possible, and it's easy to introduce new technologies into the application.</a:t>
            </a:r>
          </a:p>
          <a:p>
            <a:endParaRPr lang="en-IN" dirty="0"/>
          </a:p>
        </p:txBody>
      </p:sp>
      <p:sp>
        <p:nvSpPr>
          <p:cNvPr id="4" name="Slide Number Placeholder 3"/>
          <p:cNvSpPr>
            <a:spLocks noGrp="1"/>
          </p:cNvSpPr>
          <p:nvPr>
            <p:ph type="sldNum" sz="quarter" idx="5"/>
          </p:nvPr>
        </p:nvSpPr>
        <p:spPr/>
        <p:txBody>
          <a:bodyPr/>
          <a:lstStyle/>
          <a:p>
            <a:fld id="{ED996846-AE39-468A-975A-8BF696CEE41E}" type="slidenum">
              <a:rPr lang="en-IN" smtClean="0"/>
              <a:t>50</a:t>
            </a:fld>
            <a:endParaRPr lang="en-IN"/>
          </a:p>
        </p:txBody>
      </p:sp>
    </p:spTree>
    <p:extLst>
      <p:ext uri="{BB962C8B-B14F-4D97-AF65-F5344CB8AC3E}">
        <p14:creationId xmlns:p14="http://schemas.microsoft.com/office/powerpoint/2010/main" val="1274218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4/17/2021</a:t>
            </a:fld>
            <a:endParaRPr lang="en-US"/>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8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4/17/2021</a:t>
            </a:fld>
            <a:endParaRPr lang="en-US"/>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261424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4/17/2021</a:t>
            </a:fld>
            <a:endParaRPr lang="en-US"/>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40262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4/17/2021</a:t>
            </a:fld>
            <a:endParaRPr lang="en-US"/>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57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4/17/2021</a:t>
            </a:fld>
            <a:endParaRPr lang="en-US"/>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77881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4/17/2021</a:t>
            </a:fld>
            <a:endParaRPr lang="en-US"/>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308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4/17/2021</a:t>
            </a:fld>
            <a:endParaRPr lang="en-US"/>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2234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4/17/2021</a:t>
            </a:fld>
            <a:endParaRPr lang="en-US"/>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149468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4/17/2021</a:t>
            </a:fld>
            <a:endParaRPr lang="en-US"/>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530088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4/17/2021</a:t>
            </a:fld>
            <a:endParaRPr lang="en-US"/>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200567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4/17/2021</a:t>
            </a:fld>
            <a:endParaRPr lang="en-US"/>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48779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4/17/2021</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754483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8">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2C45B16-36EC-4606-9AE0-6F220A940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usy zebra crossing in city">
            <a:extLst>
              <a:ext uri="{FF2B5EF4-FFF2-40B4-BE49-F238E27FC236}">
                <a16:creationId xmlns:a16="http://schemas.microsoft.com/office/drawing/2014/main" id="{41728999-5906-4A40-A90B-8ED0C0B55131}"/>
              </a:ext>
            </a:extLst>
          </p:cNvPr>
          <p:cNvPicPr>
            <a:picLocks noChangeAspect="1"/>
          </p:cNvPicPr>
          <p:nvPr/>
        </p:nvPicPr>
        <p:blipFill rotWithShape="1">
          <a:blip r:embed="rId2">
            <a:alphaModFix amt="67000"/>
          </a:blip>
          <a:srcRect t="25000"/>
          <a:stretch/>
        </p:blipFill>
        <p:spPr>
          <a:xfrm>
            <a:off x="-1" y="1"/>
            <a:ext cx="12191999" cy="6857999"/>
          </a:xfrm>
          <a:prstGeom prst="rect">
            <a:avLst/>
          </a:prstGeom>
        </p:spPr>
      </p:pic>
      <p:sp>
        <p:nvSpPr>
          <p:cNvPr id="13" name="Rectangle 12">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908EC-571D-413C-93D2-867C7B5B3329}"/>
              </a:ext>
            </a:extLst>
          </p:cNvPr>
          <p:cNvSpPr>
            <a:spLocks noGrp="1"/>
          </p:cNvSpPr>
          <p:nvPr>
            <p:ph type="ctrTitle"/>
          </p:nvPr>
        </p:nvSpPr>
        <p:spPr>
          <a:xfrm>
            <a:off x="838200" y="4818488"/>
            <a:ext cx="9741192" cy="1029418"/>
          </a:xfrm>
        </p:spPr>
        <p:txBody>
          <a:bodyPr anchor="ctr">
            <a:normAutofit/>
          </a:bodyPr>
          <a:lstStyle/>
          <a:p>
            <a:r>
              <a:rPr lang="en-IN" sz="4000" dirty="0">
                <a:solidFill>
                  <a:srgbClr val="FFFFFF"/>
                </a:solidFill>
              </a:rPr>
              <a:t>Cloud Application Architecture Styles</a:t>
            </a:r>
          </a:p>
        </p:txBody>
      </p:sp>
      <p:sp>
        <p:nvSpPr>
          <p:cNvPr id="3" name="Subtitle 2">
            <a:extLst>
              <a:ext uri="{FF2B5EF4-FFF2-40B4-BE49-F238E27FC236}">
                <a16:creationId xmlns:a16="http://schemas.microsoft.com/office/drawing/2014/main" id="{6B971BC8-A504-4594-93B9-1CCE0062B00E}"/>
              </a:ext>
            </a:extLst>
          </p:cNvPr>
          <p:cNvSpPr>
            <a:spLocks noGrp="1"/>
          </p:cNvSpPr>
          <p:nvPr>
            <p:ph type="subTitle" idx="1"/>
          </p:nvPr>
        </p:nvSpPr>
        <p:spPr>
          <a:xfrm>
            <a:off x="836812" y="668142"/>
            <a:ext cx="8836328" cy="969917"/>
          </a:xfrm>
        </p:spPr>
        <p:txBody>
          <a:bodyPr anchor="t">
            <a:normAutofit/>
          </a:bodyPr>
          <a:lstStyle/>
          <a:p>
            <a:r>
              <a:rPr lang="en-IN" dirty="0">
                <a:solidFill>
                  <a:srgbClr val="FFFFFF"/>
                </a:solidFill>
              </a:rPr>
              <a:t>Session 01</a:t>
            </a:r>
          </a:p>
        </p:txBody>
      </p:sp>
      <p:cxnSp>
        <p:nvCxnSpPr>
          <p:cNvPr id="15" name="Straight Connector 14">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9" name="Straight Connector 16">
            <a:extLst>
              <a:ext uri="{FF2B5EF4-FFF2-40B4-BE49-F238E27FC236}">
                <a16:creationId xmlns:a16="http://schemas.microsoft.com/office/drawing/2014/main" id="{D2D5243F-6AFC-4A87-8525-C3B22EFD94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4495800"/>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0" name="Straight Connector 18">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491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C9B1-7A10-4246-87F6-85B623C90BF5}"/>
              </a:ext>
            </a:extLst>
          </p:cNvPr>
          <p:cNvSpPr>
            <a:spLocks noGrp="1"/>
          </p:cNvSpPr>
          <p:nvPr>
            <p:ph type="title"/>
          </p:nvPr>
        </p:nvSpPr>
        <p:spPr/>
        <p:txBody>
          <a:bodyPr/>
          <a:lstStyle/>
          <a:p>
            <a:r>
              <a:rPr lang="en-IN" b="1" dirty="0">
                <a:solidFill>
                  <a:srgbClr val="171717"/>
                </a:solidFill>
                <a:latin typeface="Segoe UI" panose="020B0502040204020203" pitchFamily="34" charset="0"/>
              </a:rPr>
              <a:t>N-tier architecture running on Azure</a:t>
            </a:r>
          </a:p>
        </p:txBody>
      </p:sp>
      <p:pic>
        <p:nvPicPr>
          <p:cNvPr id="8" name="Content Placeholder 7">
            <a:extLst>
              <a:ext uri="{FF2B5EF4-FFF2-40B4-BE49-F238E27FC236}">
                <a16:creationId xmlns:a16="http://schemas.microsoft.com/office/drawing/2014/main" id="{2E53A0E5-BEC3-49B1-B599-364358FE7220}"/>
              </a:ext>
            </a:extLst>
          </p:cNvPr>
          <p:cNvPicPr>
            <a:picLocks noGrp="1" noChangeAspect="1"/>
          </p:cNvPicPr>
          <p:nvPr>
            <p:ph idx="1"/>
          </p:nvPr>
        </p:nvPicPr>
        <p:blipFill>
          <a:blip r:embed="rId2"/>
          <a:stretch>
            <a:fillRect/>
          </a:stretch>
        </p:blipFill>
        <p:spPr>
          <a:xfrm>
            <a:off x="1031969" y="2108200"/>
            <a:ext cx="9139050" cy="3644900"/>
          </a:xfrm>
        </p:spPr>
      </p:pic>
      <p:sp>
        <p:nvSpPr>
          <p:cNvPr id="4" name="Date Placeholder 3">
            <a:extLst>
              <a:ext uri="{FF2B5EF4-FFF2-40B4-BE49-F238E27FC236}">
                <a16:creationId xmlns:a16="http://schemas.microsoft.com/office/drawing/2014/main" id="{3F0B7001-D699-4016-BAD7-85D6E7414997}"/>
              </a:ext>
            </a:extLst>
          </p:cNvPr>
          <p:cNvSpPr>
            <a:spLocks noGrp="1"/>
          </p:cNvSpPr>
          <p:nvPr>
            <p:ph type="dt" sz="half" idx="10"/>
          </p:nvPr>
        </p:nvSpPr>
        <p:spPr/>
        <p:txBody>
          <a:bodyPr/>
          <a:lstStyle/>
          <a:p>
            <a:fld id="{BE0A88F0-556B-4BB7-8AAB-D63AEB65C662}" type="datetime1">
              <a:rPr lang="en-US" smtClean="0"/>
              <a:t>4/17/2021</a:t>
            </a:fld>
            <a:endParaRPr lang="en-US"/>
          </a:p>
        </p:txBody>
      </p:sp>
      <p:sp>
        <p:nvSpPr>
          <p:cNvPr id="5" name="Footer Placeholder 4">
            <a:extLst>
              <a:ext uri="{FF2B5EF4-FFF2-40B4-BE49-F238E27FC236}">
                <a16:creationId xmlns:a16="http://schemas.microsoft.com/office/drawing/2014/main" id="{F9163A22-E3CA-4283-A222-257FD9EDD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E0BDF3-01CD-4A42-9997-CA923F1EA4DB}"/>
              </a:ext>
            </a:extLst>
          </p:cNvPr>
          <p:cNvSpPr>
            <a:spLocks noGrp="1"/>
          </p:cNvSpPr>
          <p:nvPr>
            <p:ph type="sldNum" sz="quarter" idx="12"/>
          </p:nvPr>
        </p:nvSpPr>
        <p:spPr/>
        <p:txBody>
          <a:bodyPr/>
          <a:lstStyle/>
          <a:p>
            <a:fld id="{81D2C36F-4504-47C0-B82F-A167342A2754}" type="slidenum">
              <a:rPr lang="en-US" smtClean="0"/>
              <a:t>10</a:t>
            </a:fld>
            <a:endParaRPr lang="en-US"/>
          </a:p>
        </p:txBody>
      </p:sp>
    </p:spTree>
    <p:extLst>
      <p:ext uri="{BB962C8B-B14F-4D97-AF65-F5344CB8AC3E}">
        <p14:creationId xmlns:p14="http://schemas.microsoft.com/office/powerpoint/2010/main" val="90612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F3713E-7874-4A32-A9B8-DB3DE4DADA87}"/>
              </a:ext>
            </a:extLst>
          </p:cNvPr>
          <p:cNvSpPr>
            <a:spLocks noGrp="1"/>
          </p:cNvSpPr>
          <p:nvPr>
            <p:ph type="title"/>
          </p:nvPr>
        </p:nvSpPr>
        <p:spPr>
          <a:xfrm>
            <a:off x="838199" y="545914"/>
            <a:ext cx="9527275" cy="729988"/>
          </a:xfrm>
        </p:spPr>
        <p:txBody>
          <a:bodyPr anchor="ctr">
            <a:normAutofit/>
          </a:bodyPr>
          <a:lstStyle/>
          <a:p>
            <a:r>
              <a:rPr kumimoji="0" lang="en-IN" i="0" u="none" strike="noStrike" kern="1200" cap="none" spc="0" normalizeH="0" baseline="0" noProof="0">
                <a:ln>
                  <a:noFill/>
                </a:ln>
                <a:effectLst/>
                <a:uLnTx/>
                <a:uFillTx/>
                <a:latin typeface="Arial" panose="020B0604020202020204" pitchFamily="34" charset="0"/>
                <a:ea typeface="Segoe UI" pitchFamily="34" charset="0"/>
                <a:cs typeface="Arial" panose="020B0604020202020204" pitchFamily="34" charset="0"/>
              </a:rPr>
              <a:t>Microservices</a:t>
            </a:r>
            <a:endParaRPr lang="en-IN" dirty="0"/>
          </a:p>
        </p:txBody>
      </p:sp>
      <p:sp>
        <p:nvSpPr>
          <p:cNvPr id="3" name="Content Placeholder 2">
            <a:extLst>
              <a:ext uri="{FF2B5EF4-FFF2-40B4-BE49-F238E27FC236}">
                <a16:creationId xmlns:a16="http://schemas.microsoft.com/office/drawing/2014/main" id="{B33D095F-7024-4785-A1B7-AD8EEF38EE96}"/>
              </a:ext>
            </a:extLst>
          </p:cNvPr>
          <p:cNvSpPr>
            <a:spLocks noGrp="1"/>
          </p:cNvSpPr>
          <p:nvPr>
            <p:ph idx="1"/>
          </p:nvPr>
        </p:nvSpPr>
        <p:spPr>
          <a:xfrm>
            <a:off x="838200" y="1905000"/>
            <a:ext cx="3375210" cy="3767706"/>
          </a:xfrm>
        </p:spPr>
        <p:txBody>
          <a:bodyPr>
            <a:normAutofit/>
          </a:bodyPr>
          <a:lstStyle/>
          <a:p>
            <a:r>
              <a:rPr lang="en-IN" b="0" i="0" dirty="0">
                <a:solidFill>
                  <a:schemeClr val="tx1"/>
                </a:solidFill>
                <a:effectLst/>
                <a:latin typeface="Segoe UI" panose="020B0502040204020203" pitchFamily="34" charset="0"/>
              </a:rPr>
              <a:t>A microservices architecture consists of a collection of small, autonomous services. Each service is self-contained and should implement a single business capability.</a:t>
            </a:r>
            <a:endParaRPr lang="en-IN" dirty="0">
              <a:solidFill>
                <a:schemeClr val="tx1"/>
              </a:solidFill>
            </a:endParaRPr>
          </a:p>
        </p:txBody>
      </p:sp>
      <p:pic>
        <p:nvPicPr>
          <p:cNvPr id="8" name="Picture 7" descr="Diagram&#10;&#10;Description automatically generated">
            <a:extLst>
              <a:ext uri="{FF2B5EF4-FFF2-40B4-BE49-F238E27FC236}">
                <a16:creationId xmlns:a16="http://schemas.microsoft.com/office/drawing/2014/main" id="{5C345C8C-2D64-4DD8-B880-84918651B1FD}"/>
              </a:ext>
            </a:extLst>
          </p:cNvPr>
          <p:cNvPicPr>
            <a:picLocks noChangeAspect="1"/>
          </p:cNvPicPr>
          <p:nvPr/>
        </p:nvPicPr>
        <p:blipFill>
          <a:blip r:embed="rId2"/>
          <a:stretch>
            <a:fillRect/>
          </a:stretch>
        </p:blipFill>
        <p:spPr>
          <a:xfrm>
            <a:off x="5159192" y="2558829"/>
            <a:ext cx="5116616" cy="2328060"/>
          </a:xfrm>
          <a:prstGeom prst="rect">
            <a:avLst/>
          </a:prstGeom>
        </p:spPr>
      </p:pic>
      <p:sp>
        <p:nvSpPr>
          <p:cNvPr id="4" name="Date Placeholder 3">
            <a:extLst>
              <a:ext uri="{FF2B5EF4-FFF2-40B4-BE49-F238E27FC236}">
                <a16:creationId xmlns:a16="http://schemas.microsoft.com/office/drawing/2014/main" id="{BE0480C7-29C9-4BC8-AE74-CEFB6BF9E391}"/>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4/17/2021</a:t>
            </a:fld>
            <a:endParaRPr lang="en-US"/>
          </a:p>
        </p:txBody>
      </p:sp>
      <p:cxnSp>
        <p:nvCxnSpPr>
          <p:cNvPr id="17" name="Straight Connector 16">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9DFF6372-4077-4A17-B99E-6059FBDBFAB3}"/>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9EE11CD5-9AE6-4F56-A79F-7E66884019BB}"/>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11</a:t>
            </a:fld>
            <a:endParaRPr lang="en-US"/>
          </a:p>
        </p:txBody>
      </p:sp>
      <p:sp>
        <p:nvSpPr>
          <p:cNvPr id="19" name="Rectangle 18">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377869"/>
            <a:ext cx="0" cy="466956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3716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686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E4E4B-9FED-4C49-8969-2F02AE96D765}"/>
              </a:ext>
            </a:extLst>
          </p:cNvPr>
          <p:cNvSpPr>
            <a:spLocks noGrp="1"/>
          </p:cNvSpPr>
          <p:nvPr>
            <p:ph type="title"/>
          </p:nvPr>
        </p:nvSpPr>
        <p:spPr/>
        <p:txBody>
          <a:bodyPr>
            <a:normAutofit/>
          </a:bodyPr>
          <a:lstStyle/>
          <a:p>
            <a:r>
              <a:rPr lang="en-IN" b="1" i="0" dirty="0">
                <a:solidFill>
                  <a:srgbClr val="171717"/>
                </a:solidFill>
                <a:effectLst/>
                <a:latin typeface="Segoe UI" panose="020B0502040204020203" pitchFamily="34" charset="0"/>
              </a:rPr>
              <a:t>What are microservices?</a:t>
            </a:r>
            <a:br>
              <a:rPr lang="en-IN" b="1" i="0" dirty="0">
                <a:solidFill>
                  <a:srgbClr val="171717"/>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DE03582-3F3B-4215-BCB0-EFB8EE020F2A}"/>
              </a:ext>
            </a:extLst>
          </p:cNvPr>
          <p:cNvSpPr>
            <a:spLocks noGrp="1"/>
          </p:cNvSpPr>
          <p:nvPr>
            <p:ph idx="1"/>
          </p:nvPr>
        </p:nvSpPr>
        <p:spPr/>
        <p:txBody>
          <a:bodyPr>
            <a:normAutofit/>
          </a:bodyPr>
          <a:lstStyle/>
          <a:p>
            <a:pPr algn="l">
              <a:buFont typeface="Arial" panose="020B0604020202020204" pitchFamily="34" charset="0"/>
              <a:buChar char="•"/>
            </a:pPr>
            <a:r>
              <a:rPr lang="en-IN" sz="2000" b="0" i="0" dirty="0">
                <a:solidFill>
                  <a:srgbClr val="171717"/>
                </a:solidFill>
                <a:effectLst/>
                <a:latin typeface="Segoe UI" panose="020B0502040204020203" pitchFamily="34" charset="0"/>
              </a:rPr>
              <a:t>Microservices are small, independent, and loosely coupled. A single small team of developers can write and maintain a service.</a:t>
            </a:r>
          </a:p>
          <a:p>
            <a:pPr algn="l">
              <a:buFont typeface="Arial" panose="020B0604020202020204" pitchFamily="34" charset="0"/>
              <a:buChar char="•"/>
            </a:pPr>
            <a:r>
              <a:rPr lang="en-IN" sz="2000" b="0" i="0" dirty="0">
                <a:solidFill>
                  <a:srgbClr val="171717"/>
                </a:solidFill>
                <a:effectLst/>
                <a:latin typeface="Segoe UI" panose="020B0502040204020203" pitchFamily="34" charset="0"/>
              </a:rPr>
              <a:t>Each service is a separate codebase, which can be managed by a small development team.</a:t>
            </a:r>
          </a:p>
          <a:p>
            <a:pPr algn="l">
              <a:buFont typeface="Arial" panose="020B0604020202020204" pitchFamily="34" charset="0"/>
              <a:buChar char="•"/>
            </a:pPr>
            <a:r>
              <a:rPr lang="en-IN" sz="2000" b="0" i="0" dirty="0">
                <a:solidFill>
                  <a:srgbClr val="171717"/>
                </a:solidFill>
                <a:effectLst/>
                <a:latin typeface="Segoe UI" panose="020B0502040204020203" pitchFamily="34" charset="0"/>
              </a:rPr>
              <a:t>Services can be deployed independently. A team can update an existing service without rebuilding and redeploying the entire application.</a:t>
            </a:r>
          </a:p>
          <a:p>
            <a:endParaRPr lang="en-IN" sz="2000" dirty="0"/>
          </a:p>
        </p:txBody>
      </p:sp>
      <p:sp>
        <p:nvSpPr>
          <p:cNvPr id="4" name="Date Placeholder 3">
            <a:extLst>
              <a:ext uri="{FF2B5EF4-FFF2-40B4-BE49-F238E27FC236}">
                <a16:creationId xmlns:a16="http://schemas.microsoft.com/office/drawing/2014/main" id="{C9113BC4-B8FB-4A09-9CEC-556D63830B09}"/>
              </a:ext>
            </a:extLst>
          </p:cNvPr>
          <p:cNvSpPr>
            <a:spLocks noGrp="1"/>
          </p:cNvSpPr>
          <p:nvPr>
            <p:ph type="dt" sz="half" idx="10"/>
          </p:nvPr>
        </p:nvSpPr>
        <p:spPr/>
        <p:txBody>
          <a:bodyPr/>
          <a:lstStyle/>
          <a:p>
            <a:fld id="{BE0A88F0-556B-4BB7-8AAB-D63AEB65C662}" type="datetime1">
              <a:rPr lang="en-US" smtClean="0"/>
              <a:t>4/17/2021</a:t>
            </a:fld>
            <a:endParaRPr lang="en-US"/>
          </a:p>
        </p:txBody>
      </p:sp>
      <p:sp>
        <p:nvSpPr>
          <p:cNvPr id="5" name="Footer Placeholder 4">
            <a:extLst>
              <a:ext uri="{FF2B5EF4-FFF2-40B4-BE49-F238E27FC236}">
                <a16:creationId xmlns:a16="http://schemas.microsoft.com/office/drawing/2014/main" id="{F78A3F45-49B9-4009-9156-E08BC838E2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F5B1D-EEA4-4AA3-8EB5-FC860C7E7AE8}"/>
              </a:ext>
            </a:extLst>
          </p:cNvPr>
          <p:cNvSpPr>
            <a:spLocks noGrp="1"/>
          </p:cNvSpPr>
          <p:nvPr>
            <p:ph type="sldNum" sz="quarter" idx="12"/>
          </p:nvPr>
        </p:nvSpPr>
        <p:spPr/>
        <p:txBody>
          <a:bodyPr/>
          <a:lstStyle/>
          <a:p>
            <a:fld id="{81D2C36F-4504-47C0-B82F-A167342A2754}" type="slidenum">
              <a:rPr lang="en-US" smtClean="0"/>
              <a:t>12</a:t>
            </a:fld>
            <a:endParaRPr lang="en-US"/>
          </a:p>
        </p:txBody>
      </p:sp>
    </p:spTree>
    <p:extLst>
      <p:ext uri="{BB962C8B-B14F-4D97-AF65-F5344CB8AC3E}">
        <p14:creationId xmlns:p14="http://schemas.microsoft.com/office/powerpoint/2010/main" val="3421162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E4E4B-9FED-4C49-8969-2F02AE96D765}"/>
              </a:ext>
            </a:extLst>
          </p:cNvPr>
          <p:cNvSpPr>
            <a:spLocks noGrp="1"/>
          </p:cNvSpPr>
          <p:nvPr>
            <p:ph type="title"/>
          </p:nvPr>
        </p:nvSpPr>
        <p:spPr/>
        <p:txBody>
          <a:bodyPr>
            <a:normAutofit/>
          </a:bodyPr>
          <a:lstStyle/>
          <a:p>
            <a:r>
              <a:rPr lang="en-IN" b="1" i="0" dirty="0">
                <a:solidFill>
                  <a:srgbClr val="171717"/>
                </a:solidFill>
                <a:effectLst/>
                <a:latin typeface="Segoe UI" panose="020B0502040204020203" pitchFamily="34" charset="0"/>
              </a:rPr>
              <a:t>What are microservices?</a:t>
            </a:r>
            <a:br>
              <a:rPr lang="en-IN" b="1" i="0" dirty="0">
                <a:solidFill>
                  <a:srgbClr val="171717"/>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8DE03582-3F3B-4215-BCB0-EFB8EE020F2A}"/>
              </a:ext>
            </a:extLst>
          </p:cNvPr>
          <p:cNvSpPr>
            <a:spLocks noGrp="1"/>
          </p:cNvSpPr>
          <p:nvPr>
            <p:ph idx="1"/>
          </p:nvPr>
        </p:nvSpPr>
        <p:spPr/>
        <p:txBody>
          <a:bodyPr>
            <a:normAutofit/>
          </a:bodyPr>
          <a:lstStyle/>
          <a:p>
            <a:pPr algn="l">
              <a:buFont typeface="Arial" panose="020B0604020202020204" pitchFamily="34" charset="0"/>
              <a:buChar char="•"/>
            </a:pPr>
            <a:r>
              <a:rPr lang="en-IN" sz="2000" b="0" i="0" dirty="0">
                <a:solidFill>
                  <a:srgbClr val="171717"/>
                </a:solidFill>
                <a:effectLst/>
                <a:latin typeface="Segoe UI" panose="020B0502040204020203" pitchFamily="34" charset="0"/>
              </a:rPr>
              <a:t>Services are responsible for persisting their own data or external state. This differs from the traditional model, where a separate data layer handles data persistence.</a:t>
            </a:r>
          </a:p>
          <a:p>
            <a:pPr algn="l">
              <a:buFont typeface="Arial" panose="020B0604020202020204" pitchFamily="34" charset="0"/>
              <a:buChar char="•"/>
            </a:pPr>
            <a:r>
              <a:rPr lang="en-IN" sz="2000" b="0" i="0" dirty="0">
                <a:solidFill>
                  <a:srgbClr val="171717"/>
                </a:solidFill>
                <a:effectLst/>
                <a:latin typeface="Segoe UI" panose="020B0502040204020203" pitchFamily="34" charset="0"/>
              </a:rPr>
              <a:t>Services communicate with each other by using well-defined APIs. Internal implementation details of each service are hidden from other services.</a:t>
            </a:r>
          </a:p>
          <a:p>
            <a:pPr algn="l">
              <a:buFont typeface="Arial" panose="020B0604020202020204" pitchFamily="34" charset="0"/>
              <a:buChar char="•"/>
            </a:pPr>
            <a:r>
              <a:rPr lang="en-IN" sz="2000" b="0" i="0" dirty="0">
                <a:solidFill>
                  <a:srgbClr val="171717"/>
                </a:solidFill>
                <a:effectLst/>
                <a:latin typeface="Segoe UI" panose="020B0502040204020203" pitchFamily="34" charset="0"/>
              </a:rPr>
              <a:t>Supports polyglot programming. For example, services don't need to share the same technology stack, libraries, or frameworks.</a:t>
            </a:r>
          </a:p>
          <a:p>
            <a:endParaRPr lang="en-IN" sz="2000" dirty="0"/>
          </a:p>
        </p:txBody>
      </p:sp>
      <p:sp>
        <p:nvSpPr>
          <p:cNvPr id="4" name="Date Placeholder 3">
            <a:extLst>
              <a:ext uri="{FF2B5EF4-FFF2-40B4-BE49-F238E27FC236}">
                <a16:creationId xmlns:a16="http://schemas.microsoft.com/office/drawing/2014/main" id="{C9113BC4-B8FB-4A09-9CEC-556D63830B09}"/>
              </a:ext>
            </a:extLst>
          </p:cNvPr>
          <p:cNvSpPr>
            <a:spLocks noGrp="1"/>
          </p:cNvSpPr>
          <p:nvPr>
            <p:ph type="dt" sz="half" idx="10"/>
          </p:nvPr>
        </p:nvSpPr>
        <p:spPr/>
        <p:txBody>
          <a:bodyPr/>
          <a:lstStyle/>
          <a:p>
            <a:fld id="{BE0A88F0-556B-4BB7-8AAB-D63AEB65C662}" type="datetime1">
              <a:rPr lang="en-US" smtClean="0"/>
              <a:t>4/17/2021</a:t>
            </a:fld>
            <a:endParaRPr lang="en-US"/>
          </a:p>
        </p:txBody>
      </p:sp>
      <p:sp>
        <p:nvSpPr>
          <p:cNvPr id="5" name="Footer Placeholder 4">
            <a:extLst>
              <a:ext uri="{FF2B5EF4-FFF2-40B4-BE49-F238E27FC236}">
                <a16:creationId xmlns:a16="http://schemas.microsoft.com/office/drawing/2014/main" id="{F78A3F45-49B9-4009-9156-E08BC838E2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F5B1D-EEA4-4AA3-8EB5-FC860C7E7AE8}"/>
              </a:ext>
            </a:extLst>
          </p:cNvPr>
          <p:cNvSpPr>
            <a:spLocks noGrp="1"/>
          </p:cNvSpPr>
          <p:nvPr>
            <p:ph type="sldNum" sz="quarter" idx="12"/>
          </p:nvPr>
        </p:nvSpPr>
        <p:spPr/>
        <p:txBody>
          <a:bodyPr/>
          <a:lstStyle/>
          <a:p>
            <a:fld id="{81D2C36F-4504-47C0-B82F-A167342A2754}" type="slidenum">
              <a:rPr lang="en-US" smtClean="0"/>
              <a:t>13</a:t>
            </a:fld>
            <a:endParaRPr lang="en-US"/>
          </a:p>
        </p:txBody>
      </p:sp>
    </p:spTree>
    <p:extLst>
      <p:ext uri="{BB962C8B-B14F-4D97-AF65-F5344CB8AC3E}">
        <p14:creationId xmlns:p14="http://schemas.microsoft.com/office/powerpoint/2010/main" val="195629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7E8E-2430-445E-8106-B426FDACB0A5}"/>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Benefits</a:t>
            </a:r>
            <a:endParaRPr lang="en-IN" dirty="0"/>
          </a:p>
        </p:txBody>
      </p:sp>
      <p:sp>
        <p:nvSpPr>
          <p:cNvPr id="3" name="Content Placeholder 2">
            <a:extLst>
              <a:ext uri="{FF2B5EF4-FFF2-40B4-BE49-F238E27FC236}">
                <a16:creationId xmlns:a16="http://schemas.microsoft.com/office/drawing/2014/main" id="{89EC1AF2-5CC7-4913-9829-16B6A5E84E22}"/>
              </a:ext>
            </a:extLst>
          </p:cNvPr>
          <p:cNvSpPr>
            <a:spLocks noGrp="1"/>
          </p:cNvSpPr>
          <p:nvPr>
            <p:ph idx="1"/>
          </p:nvPr>
        </p:nvSpPr>
        <p:spPr/>
        <p:txBody>
          <a:bodyPr/>
          <a:lstStyle/>
          <a:p>
            <a:r>
              <a:rPr lang="en-IN" b="1" i="0" dirty="0">
                <a:solidFill>
                  <a:srgbClr val="171717"/>
                </a:solidFill>
                <a:effectLst/>
                <a:latin typeface="Segoe UI" panose="020B0502040204020203" pitchFamily="34" charset="0"/>
              </a:rPr>
              <a:t>Agility.</a:t>
            </a:r>
            <a:r>
              <a:rPr lang="en-IN" b="0" i="0" dirty="0">
                <a:solidFill>
                  <a:srgbClr val="171717"/>
                </a:solidFill>
                <a:effectLst/>
                <a:latin typeface="Segoe UI" panose="020B0502040204020203" pitchFamily="34" charset="0"/>
              </a:rPr>
              <a:t> Because microservices are deployed independently, it's easier to manage bug fixes and feature releases. You can update a service without redeploying the entire application, and roll back an update if something goes wrong.</a:t>
            </a:r>
          </a:p>
          <a:p>
            <a:r>
              <a:rPr lang="en-IN" b="1" i="0" dirty="0">
                <a:solidFill>
                  <a:srgbClr val="171717"/>
                </a:solidFill>
                <a:effectLst/>
                <a:latin typeface="Segoe UI" panose="020B0502040204020203" pitchFamily="34" charset="0"/>
              </a:rPr>
              <a:t>Small, focused teams</a:t>
            </a:r>
            <a:r>
              <a:rPr lang="en-IN" b="0" i="0" dirty="0">
                <a:solidFill>
                  <a:srgbClr val="171717"/>
                </a:solidFill>
                <a:effectLst/>
                <a:latin typeface="Segoe UI" panose="020B0502040204020203" pitchFamily="34" charset="0"/>
              </a:rPr>
              <a:t>. A microservice should be small enough that a single feature team can build, test, and deploy it. Small team sizes promote greater agility.</a:t>
            </a:r>
            <a:endParaRPr lang="en-IN" dirty="0">
              <a:solidFill>
                <a:srgbClr val="171717"/>
              </a:solidFill>
              <a:latin typeface="Segoe UI" panose="020B0502040204020203" pitchFamily="34" charset="0"/>
            </a:endParaRPr>
          </a:p>
          <a:p>
            <a:endParaRPr lang="en-IN" dirty="0"/>
          </a:p>
        </p:txBody>
      </p:sp>
      <p:sp>
        <p:nvSpPr>
          <p:cNvPr id="4" name="Date Placeholder 3">
            <a:extLst>
              <a:ext uri="{FF2B5EF4-FFF2-40B4-BE49-F238E27FC236}">
                <a16:creationId xmlns:a16="http://schemas.microsoft.com/office/drawing/2014/main" id="{81583E3E-197F-469E-BCEB-1A68637777D3}"/>
              </a:ext>
            </a:extLst>
          </p:cNvPr>
          <p:cNvSpPr>
            <a:spLocks noGrp="1"/>
          </p:cNvSpPr>
          <p:nvPr>
            <p:ph type="dt" sz="half" idx="10"/>
          </p:nvPr>
        </p:nvSpPr>
        <p:spPr/>
        <p:txBody>
          <a:bodyPr/>
          <a:lstStyle/>
          <a:p>
            <a:fld id="{BE0A88F0-556B-4BB7-8AAB-D63AEB65C662}" type="datetime1">
              <a:rPr lang="en-US" smtClean="0"/>
              <a:t>4/17/2021</a:t>
            </a:fld>
            <a:endParaRPr lang="en-US"/>
          </a:p>
        </p:txBody>
      </p:sp>
      <p:sp>
        <p:nvSpPr>
          <p:cNvPr id="5" name="Footer Placeholder 4">
            <a:extLst>
              <a:ext uri="{FF2B5EF4-FFF2-40B4-BE49-F238E27FC236}">
                <a16:creationId xmlns:a16="http://schemas.microsoft.com/office/drawing/2014/main" id="{171DBF0B-9429-4032-B558-82DFD5EE0F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59F1E-29F1-4B78-A552-7E6C1F317B0C}"/>
              </a:ext>
            </a:extLst>
          </p:cNvPr>
          <p:cNvSpPr>
            <a:spLocks noGrp="1"/>
          </p:cNvSpPr>
          <p:nvPr>
            <p:ph type="sldNum" sz="quarter" idx="12"/>
          </p:nvPr>
        </p:nvSpPr>
        <p:spPr/>
        <p:txBody>
          <a:bodyPr/>
          <a:lstStyle/>
          <a:p>
            <a:fld id="{81D2C36F-4504-47C0-B82F-A167342A2754}" type="slidenum">
              <a:rPr lang="en-US" smtClean="0"/>
              <a:t>14</a:t>
            </a:fld>
            <a:endParaRPr lang="en-US"/>
          </a:p>
        </p:txBody>
      </p:sp>
    </p:spTree>
    <p:extLst>
      <p:ext uri="{BB962C8B-B14F-4D97-AF65-F5344CB8AC3E}">
        <p14:creationId xmlns:p14="http://schemas.microsoft.com/office/powerpoint/2010/main" val="1281524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17D30-65BF-460E-87E1-84D37D98A015}"/>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Benefits</a:t>
            </a:r>
            <a:endParaRPr lang="en-IN" dirty="0"/>
          </a:p>
        </p:txBody>
      </p:sp>
      <p:sp>
        <p:nvSpPr>
          <p:cNvPr id="3" name="Content Placeholder 2">
            <a:extLst>
              <a:ext uri="{FF2B5EF4-FFF2-40B4-BE49-F238E27FC236}">
                <a16:creationId xmlns:a16="http://schemas.microsoft.com/office/drawing/2014/main" id="{6EFBFB68-C307-4927-984D-4ACC5001D561}"/>
              </a:ext>
            </a:extLst>
          </p:cNvPr>
          <p:cNvSpPr>
            <a:spLocks noGrp="1"/>
          </p:cNvSpPr>
          <p:nvPr>
            <p:ph idx="1"/>
          </p:nvPr>
        </p:nvSpPr>
        <p:spPr/>
        <p:txBody>
          <a:bodyPr/>
          <a:lstStyle/>
          <a:p>
            <a:r>
              <a:rPr lang="en-IN" b="1" i="0" dirty="0">
                <a:solidFill>
                  <a:srgbClr val="171717"/>
                </a:solidFill>
                <a:effectLst/>
                <a:latin typeface="Segoe UI" panose="020B0502040204020203" pitchFamily="34" charset="0"/>
              </a:rPr>
              <a:t>Small code base</a:t>
            </a:r>
            <a:r>
              <a:rPr lang="en-IN" b="0" i="0" dirty="0">
                <a:solidFill>
                  <a:srgbClr val="171717"/>
                </a:solidFill>
                <a:effectLst/>
                <a:latin typeface="Segoe UI" panose="020B0502040204020203" pitchFamily="34" charset="0"/>
              </a:rPr>
              <a:t>. In a monolithic application, there is a tendency over time for code dependencies to become tangled Adding a new feature requires touching code in a lot of places. By not sharing code or data stores, a microservices architecture minimizes dependencies, and that makes it easier to add new features.</a:t>
            </a:r>
          </a:p>
          <a:p>
            <a:r>
              <a:rPr lang="en-IN" b="1" i="0" dirty="0">
                <a:solidFill>
                  <a:srgbClr val="171717"/>
                </a:solidFill>
                <a:effectLst/>
                <a:latin typeface="Segoe UI" panose="020B0502040204020203" pitchFamily="34" charset="0"/>
              </a:rPr>
              <a:t>Mix of technologies</a:t>
            </a:r>
            <a:r>
              <a:rPr lang="en-IN" b="0" i="0" dirty="0">
                <a:solidFill>
                  <a:srgbClr val="171717"/>
                </a:solidFill>
                <a:effectLst/>
                <a:latin typeface="Segoe UI" panose="020B0502040204020203" pitchFamily="34" charset="0"/>
              </a:rPr>
              <a:t>. Teams can pick the technology that best fits their service, using a mix of technology stacks as appropriate.</a:t>
            </a:r>
          </a:p>
          <a:p>
            <a:endParaRPr lang="en-IN" dirty="0"/>
          </a:p>
        </p:txBody>
      </p:sp>
      <p:sp>
        <p:nvSpPr>
          <p:cNvPr id="4" name="Date Placeholder 3">
            <a:extLst>
              <a:ext uri="{FF2B5EF4-FFF2-40B4-BE49-F238E27FC236}">
                <a16:creationId xmlns:a16="http://schemas.microsoft.com/office/drawing/2014/main" id="{45601AA2-530B-4951-98C5-DE179CEFD6EF}"/>
              </a:ext>
            </a:extLst>
          </p:cNvPr>
          <p:cNvSpPr>
            <a:spLocks noGrp="1"/>
          </p:cNvSpPr>
          <p:nvPr>
            <p:ph type="dt" sz="half" idx="10"/>
          </p:nvPr>
        </p:nvSpPr>
        <p:spPr/>
        <p:txBody>
          <a:bodyPr/>
          <a:lstStyle/>
          <a:p>
            <a:fld id="{BE0A88F0-556B-4BB7-8AAB-D63AEB65C662}" type="datetime1">
              <a:rPr lang="en-US" smtClean="0"/>
              <a:t>4/17/2021</a:t>
            </a:fld>
            <a:endParaRPr lang="en-US"/>
          </a:p>
        </p:txBody>
      </p:sp>
      <p:sp>
        <p:nvSpPr>
          <p:cNvPr id="5" name="Footer Placeholder 4">
            <a:extLst>
              <a:ext uri="{FF2B5EF4-FFF2-40B4-BE49-F238E27FC236}">
                <a16:creationId xmlns:a16="http://schemas.microsoft.com/office/drawing/2014/main" id="{C0E59C48-AE3F-47AD-A45A-BC155935FF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7D8EF5-A470-466F-91AE-2B6A9F9F2186}"/>
              </a:ext>
            </a:extLst>
          </p:cNvPr>
          <p:cNvSpPr>
            <a:spLocks noGrp="1"/>
          </p:cNvSpPr>
          <p:nvPr>
            <p:ph type="sldNum" sz="quarter" idx="12"/>
          </p:nvPr>
        </p:nvSpPr>
        <p:spPr/>
        <p:txBody>
          <a:bodyPr/>
          <a:lstStyle/>
          <a:p>
            <a:fld id="{81D2C36F-4504-47C0-B82F-A167342A2754}" type="slidenum">
              <a:rPr lang="en-US" smtClean="0"/>
              <a:t>15</a:t>
            </a:fld>
            <a:endParaRPr lang="en-US"/>
          </a:p>
        </p:txBody>
      </p:sp>
    </p:spTree>
    <p:extLst>
      <p:ext uri="{BB962C8B-B14F-4D97-AF65-F5344CB8AC3E}">
        <p14:creationId xmlns:p14="http://schemas.microsoft.com/office/powerpoint/2010/main" val="230721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17D30-65BF-460E-87E1-84D37D98A015}"/>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Benefits</a:t>
            </a:r>
            <a:endParaRPr lang="en-IN" dirty="0"/>
          </a:p>
        </p:txBody>
      </p:sp>
      <p:sp>
        <p:nvSpPr>
          <p:cNvPr id="3" name="Content Placeholder 2">
            <a:extLst>
              <a:ext uri="{FF2B5EF4-FFF2-40B4-BE49-F238E27FC236}">
                <a16:creationId xmlns:a16="http://schemas.microsoft.com/office/drawing/2014/main" id="{6EFBFB68-C307-4927-984D-4ACC5001D561}"/>
              </a:ext>
            </a:extLst>
          </p:cNvPr>
          <p:cNvSpPr>
            <a:spLocks noGrp="1"/>
          </p:cNvSpPr>
          <p:nvPr>
            <p:ph idx="1"/>
          </p:nvPr>
        </p:nvSpPr>
        <p:spPr/>
        <p:txBody>
          <a:bodyPr/>
          <a:lstStyle/>
          <a:p>
            <a:pPr algn="l">
              <a:buFont typeface="Arial" panose="020B0604020202020204" pitchFamily="34" charset="0"/>
              <a:buChar char="•"/>
            </a:pPr>
            <a:r>
              <a:rPr lang="en-IN" b="1" i="0" dirty="0">
                <a:solidFill>
                  <a:srgbClr val="171717"/>
                </a:solidFill>
                <a:effectLst/>
                <a:latin typeface="Segoe UI" panose="020B0502040204020203" pitchFamily="34" charset="0"/>
              </a:rPr>
              <a:t>Fault isolation</a:t>
            </a:r>
            <a:r>
              <a:rPr lang="en-IN" b="0" i="0" dirty="0">
                <a:solidFill>
                  <a:srgbClr val="171717"/>
                </a:solidFill>
                <a:effectLst/>
                <a:latin typeface="Segoe UI" panose="020B0502040204020203" pitchFamily="34" charset="0"/>
              </a:rPr>
              <a:t>. If an individual microservice becomes unavailable, it won't disrupt the entire application, as long as any upstream microservices are designed to handle faults correctly (for example, by implementing circuit breaking).</a:t>
            </a:r>
          </a:p>
          <a:p>
            <a:pPr algn="l">
              <a:buFont typeface="Arial" panose="020B0604020202020204" pitchFamily="34" charset="0"/>
              <a:buChar char="•"/>
            </a:pPr>
            <a:r>
              <a:rPr lang="en-IN" b="1" i="0" dirty="0">
                <a:solidFill>
                  <a:srgbClr val="171717"/>
                </a:solidFill>
                <a:effectLst/>
                <a:latin typeface="Segoe UI" panose="020B0502040204020203" pitchFamily="34" charset="0"/>
              </a:rPr>
              <a:t>Scalability</a:t>
            </a:r>
            <a:r>
              <a:rPr lang="en-IN" b="0" i="0" dirty="0">
                <a:solidFill>
                  <a:srgbClr val="171717"/>
                </a:solidFill>
                <a:effectLst/>
                <a:latin typeface="Segoe UI" panose="020B0502040204020203" pitchFamily="34" charset="0"/>
              </a:rPr>
              <a:t>. Services can be scaled independently, letting you scale out subsystems that require more resources, without scaling out the entire application.</a:t>
            </a:r>
          </a:p>
          <a:p>
            <a:pPr algn="l">
              <a:buFont typeface="Arial" panose="020B0604020202020204" pitchFamily="34" charset="0"/>
              <a:buChar char="•"/>
            </a:pPr>
            <a:r>
              <a:rPr lang="en-IN" b="1" i="0" dirty="0">
                <a:solidFill>
                  <a:srgbClr val="171717"/>
                </a:solidFill>
                <a:effectLst/>
                <a:latin typeface="Segoe UI" panose="020B0502040204020203" pitchFamily="34" charset="0"/>
              </a:rPr>
              <a:t>Data isolation</a:t>
            </a:r>
            <a:r>
              <a:rPr lang="en-IN" b="0" i="0" dirty="0">
                <a:solidFill>
                  <a:srgbClr val="171717"/>
                </a:solidFill>
                <a:effectLst/>
                <a:latin typeface="Segoe UI" panose="020B0502040204020203" pitchFamily="34" charset="0"/>
              </a:rPr>
              <a:t>. It is much easier to perform schema updates, because only a single microservice is affected.</a:t>
            </a:r>
          </a:p>
          <a:p>
            <a:endParaRPr lang="en-IN" dirty="0"/>
          </a:p>
        </p:txBody>
      </p:sp>
      <p:sp>
        <p:nvSpPr>
          <p:cNvPr id="4" name="Date Placeholder 3">
            <a:extLst>
              <a:ext uri="{FF2B5EF4-FFF2-40B4-BE49-F238E27FC236}">
                <a16:creationId xmlns:a16="http://schemas.microsoft.com/office/drawing/2014/main" id="{45601AA2-530B-4951-98C5-DE179CEFD6EF}"/>
              </a:ext>
            </a:extLst>
          </p:cNvPr>
          <p:cNvSpPr>
            <a:spLocks noGrp="1"/>
          </p:cNvSpPr>
          <p:nvPr>
            <p:ph type="dt" sz="half" idx="10"/>
          </p:nvPr>
        </p:nvSpPr>
        <p:spPr/>
        <p:txBody>
          <a:bodyPr/>
          <a:lstStyle/>
          <a:p>
            <a:fld id="{BE0A88F0-556B-4BB7-8AAB-D63AEB65C662}" type="datetime1">
              <a:rPr lang="en-US" smtClean="0"/>
              <a:t>4/17/2021</a:t>
            </a:fld>
            <a:endParaRPr lang="en-US"/>
          </a:p>
        </p:txBody>
      </p:sp>
      <p:sp>
        <p:nvSpPr>
          <p:cNvPr id="5" name="Footer Placeholder 4">
            <a:extLst>
              <a:ext uri="{FF2B5EF4-FFF2-40B4-BE49-F238E27FC236}">
                <a16:creationId xmlns:a16="http://schemas.microsoft.com/office/drawing/2014/main" id="{C0E59C48-AE3F-47AD-A45A-BC155935FF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7D8EF5-A470-466F-91AE-2B6A9F9F2186}"/>
              </a:ext>
            </a:extLst>
          </p:cNvPr>
          <p:cNvSpPr>
            <a:spLocks noGrp="1"/>
          </p:cNvSpPr>
          <p:nvPr>
            <p:ph type="sldNum" sz="quarter" idx="12"/>
          </p:nvPr>
        </p:nvSpPr>
        <p:spPr/>
        <p:txBody>
          <a:bodyPr/>
          <a:lstStyle/>
          <a:p>
            <a:fld id="{81D2C36F-4504-47C0-B82F-A167342A2754}" type="slidenum">
              <a:rPr lang="en-US" smtClean="0"/>
              <a:t>16</a:t>
            </a:fld>
            <a:endParaRPr lang="en-US"/>
          </a:p>
        </p:txBody>
      </p:sp>
    </p:spTree>
    <p:extLst>
      <p:ext uri="{BB962C8B-B14F-4D97-AF65-F5344CB8AC3E}">
        <p14:creationId xmlns:p14="http://schemas.microsoft.com/office/powerpoint/2010/main" val="3993935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6C63-7E67-4596-95BD-F5404DDE4B52}"/>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Challenges</a:t>
            </a:r>
            <a:endParaRPr lang="en-IN" dirty="0"/>
          </a:p>
        </p:txBody>
      </p:sp>
      <p:sp>
        <p:nvSpPr>
          <p:cNvPr id="3" name="Content Placeholder 2">
            <a:extLst>
              <a:ext uri="{FF2B5EF4-FFF2-40B4-BE49-F238E27FC236}">
                <a16:creationId xmlns:a16="http://schemas.microsoft.com/office/drawing/2014/main" id="{96A861E8-7028-4138-AAF0-4297FF522FEE}"/>
              </a:ext>
            </a:extLst>
          </p:cNvPr>
          <p:cNvSpPr>
            <a:spLocks noGrp="1"/>
          </p:cNvSpPr>
          <p:nvPr>
            <p:ph idx="1"/>
          </p:nvPr>
        </p:nvSpPr>
        <p:spPr/>
        <p:txBody>
          <a:bodyPr>
            <a:normAutofit lnSpcReduction="10000"/>
          </a:bodyPr>
          <a:lstStyle/>
          <a:p>
            <a:pPr algn="l">
              <a:buFont typeface="Arial" panose="020B0604020202020204" pitchFamily="34" charset="0"/>
              <a:buChar char="•"/>
            </a:pPr>
            <a:r>
              <a:rPr lang="en-IN" b="1" i="0" dirty="0">
                <a:solidFill>
                  <a:srgbClr val="171717"/>
                </a:solidFill>
                <a:effectLst/>
                <a:latin typeface="Segoe UI" panose="020B0502040204020203" pitchFamily="34" charset="0"/>
              </a:rPr>
              <a:t>Complexity</a:t>
            </a:r>
            <a:r>
              <a:rPr lang="en-IN" b="0" i="0" dirty="0">
                <a:solidFill>
                  <a:srgbClr val="171717"/>
                </a:solidFill>
                <a:effectLst/>
                <a:latin typeface="Segoe UI" panose="020B0502040204020203" pitchFamily="34" charset="0"/>
              </a:rPr>
              <a:t>. A microservices application has more moving parts than the equivalent monolithic application. Each service is simpler, but the entire system as a whole is more complex.</a:t>
            </a:r>
          </a:p>
          <a:p>
            <a:r>
              <a:rPr lang="en-IN" b="1" i="0" dirty="0">
                <a:solidFill>
                  <a:srgbClr val="171717"/>
                </a:solidFill>
                <a:effectLst/>
                <a:latin typeface="Segoe UI" panose="020B0502040204020203" pitchFamily="34" charset="0"/>
              </a:rPr>
              <a:t>Development and testing</a:t>
            </a:r>
            <a:r>
              <a:rPr lang="en-IN" b="0" i="0" dirty="0">
                <a:solidFill>
                  <a:srgbClr val="171717"/>
                </a:solidFill>
                <a:effectLst/>
                <a:latin typeface="Segoe UI" panose="020B0502040204020203" pitchFamily="34" charset="0"/>
              </a:rPr>
              <a:t>. Writing a small service that relies on other dependent services requires a different approach than a writing a traditional monolithic or layered application.</a:t>
            </a:r>
          </a:p>
          <a:p>
            <a:r>
              <a:rPr lang="en-IN" b="1" i="0" dirty="0">
                <a:solidFill>
                  <a:srgbClr val="171717"/>
                </a:solidFill>
                <a:effectLst/>
                <a:latin typeface="Segoe UI" panose="020B0502040204020203" pitchFamily="34" charset="0"/>
              </a:rPr>
              <a:t>Lack of governance</a:t>
            </a:r>
            <a:r>
              <a:rPr lang="en-IN" b="0" i="0" dirty="0">
                <a:solidFill>
                  <a:srgbClr val="171717"/>
                </a:solidFill>
                <a:effectLst/>
                <a:latin typeface="Segoe UI" panose="020B0502040204020203" pitchFamily="34" charset="0"/>
              </a:rPr>
              <a:t>. The decentralized approach to building microservices has advantages, but it can also lead to problems. You may end up with so many different languages and frameworks that the application becomes hard to maintain.</a:t>
            </a:r>
            <a:br>
              <a:rPr lang="en-IN" dirty="0"/>
            </a:br>
            <a:endParaRPr lang="en-IN" dirty="0"/>
          </a:p>
        </p:txBody>
      </p:sp>
      <p:sp>
        <p:nvSpPr>
          <p:cNvPr id="4" name="Date Placeholder 3">
            <a:extLst>
              <a:ext uri="{FF2B5EF4-FFF2-40B4-BE49-F238E27FC236}">
                <a16:creationId xmlns:a16="http://schemas.microsoft.com/office/drawing/2014/main" id="{9C237D57-02DF-44A4-AD9E-9C1A05A8FC10}"/>
              </a:ext>
            </a:extLst>
          </p:cNvPr>
          <p:cNvSpPr>
            <a:spLocks noGrp="1"/>
          </p:cNvSpPr>
          <p:nvPr>
            <p:ph type="dt" sz="half" idx="10"/>
          </p:nvPr>
        </p:nvSpPr>
        <p:spPr/>
        <p:txBody>
          <a:bodyPr/>
          <a:lstStyle/>
          <a:p>
            <a:fld id="{BE0A88F0-556B-4BB7-8AAB-D63AEB65C662}" type="datetime1">
              <a:rPr lang="en-US" smtClean="0"/>
              <a:t>4/17/2021</a:t>
            </a:fld>
            <a:endParaRPr lang="en-US"/>
          </a:p>
        </p:txBody>
      </p:sp>
      <p:sp>
        <p:nvSpPr>
          <p:cNvPr id="5" name="Footer Placeholder 4">
            <a:extLst>
              <a:ext uri="{FF2B5EF4-FFF2-40B4-BE49-F238E27FC236}">
                <a16:creationId xmlns:a16="http://schemas.microsoft.com/office/drawing/2014/main" id="{ABFEC86A-5B50-43F3-A2C0-FFD76AFFD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76D95-B424-4F64-A15C-7C3D051AA83B}"/>
              </a:ext>
            </a:extLst>
          </p:cNvPr>
          <p:cNvSpPr>
            <a:spLocks noGrp="1"/>
          </p:cNvSpPr>
          <p:nvPr>
            <p:ph type="sldNum" sz="quarter" idx="12"/>
          </p:nvPr>
        </p:nvSpPr>
        <p:spPr/>
        <p:txBody>
          <a:bodyPr/>
          <a:lstStyle/>
          <a:p>
            <a:fld id="{81D2C36F-4504-47C0-B82F-A167342A2754}" type="slidenum">
              <a:rPr lang="en-US" smtClean="0"/>
              <a:t>17</a:t>
            </a:fld>
            <a:endParaRPr lang="en-US"/>
          </a:p>
        </p:txBody>
      </p:sp>
    </p:spTree>
    <p:extLst>
      <p:ext uri="{BB962C8B-B14F-4D97-AF65-F5344CB8AC3E}">
        <p14:creationId xmlns:p14="http://schemas.microsoft.com/office/powerpoint/2010/main" val="1143741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6C63-7E67-4596-95BD-F5404DDE4B52}"/>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Challenges</a:t>
            </a:r>
            <a:endParaRPr lang="en-IN" dirty="0"/>
          </a:p>
        </p:txBody>
      </p:sp>
      <p:sp>
        <p:nvSpPr>
          <p:cNvPr id="3" name="Content Placeholder 2">
            <a:extLst>
              <a:ext uri="{FF2B5EF4-FFF2-40B4-BE49-F238E27FC236}">
                <a16:creationId xmlns:a16="http://schemas.microsoft.com/office/drawing/2014/main" id="{96A861E8-7028-4138-AAF0-4297FF522FEE}"/>
              </a:ext>
            </a:extLst>
          </p:cNvPr>
          <p:cNvSpPr>
            <a:spLocks noGrp="1"/>
          </p:cNvSpPr>
          <p:nvPr>
            <p:ph idx="1"/>
          </p:nvPr>
        </p:nvSpPr>
        <p:spPr/>
        <p:txBody>
          <a:bodyPr>
            <a:normAutofit/>
          </a:bodyPr>
          <a:lstStyle/>
          <a:p>
            <a:pPr algn="l">
              <a:buFont typeface="Arial" panose="020B0604020202020204" pitchFamily="34" charset="0"/>
              <a:buChar char="•"/>
            </a:pPr>
            <a:r>
              <a:rPr lang="en-IN" b="1" i="0" dirty="0">
                <a:solidFill>
                  <a:srgbClr val="171717"/>
                </a:solidFill>
                <a:effectLst/>
                <a:latin typeface="Segoe UI" panose="020B0502040204020203" pitchFamily="34" charset="0"/>
              </a:rPr>
              <a:t>Network congestion and latency</a:t>
            </a:r>
            <a:r>
              <a:rPr lang="en-IN" b="0" i="0" dirty="0">
                <a:solidFill>
                  <a:srgbClr val="171717"/>
                </a:solidFill>
                <a:effectLst/>
                <a:latin typeface="Segoe UI" panose="020B0502040204020203" pitchFamily="34" charset="0"/>
              </a:rPr>
              <a:t>. The use of many small, granular services can result in more interservice communication. Also, if the chain of service dependencies gets too long (service A calls B, which calls C...), the additional latency can become a problem.</a:t>
            </a:r>
          </a:p>
          <a:p>
            <a:pPr algn="l">
              <a:buFont typeface="Arial" panose="020B0604020202020204" pitchFamily="34" charset="0"/>
              <a:buChar char="•"/>
            </a:pPr>
            <a:r>
              <a:rPr lang="en-IN" b="1" i="0" dirty="0">
                <a:solidFill>
                  <a:srgbClr val="171717"/>
                </a:solidFill>
                <a:effectLst/>
                <a:latin typeface="Segoe UI" panose="020B0502040204020203" pitchFamily="34" charset="0"/>
              </a:rPr>
              <a:t>Data integrity</a:t>
            </a:r>
            <a:r>
              <a:rPr lang="en-IN" b="0" i="0" dirty="0">
                <a:solidFill>
                  <a:srgbClr val="171717"/>
                </a:solidFill>
                <a:effectLst/>
                <a:latin typeface="Segoe UI" panose="020B0502040204020203" pitchFamily="34" charset="0"/>
              </a:rPr>
              <a:t>. With each microservice responsible for its own data persistence. As a result, data consistency can be a challenge. Embrace eventual consistency where possible.</a:t>
            </a:r>
            <a:endParaRPr lang="en-IN" dirty="0">
              <a:solidFill>
                <a:srgbClr val="171717"/>
              </a:solidFill>
              <a:latin typeface="Segoe UI" panose="020B0502040204020203" pitchFamily="34" charset="0"/>
            </a:endParaRPr>
          </a:p>
          <a:p>
            <a:pPr algn="l">
              <a:buFont typeface="Arial" panose="020B0604020202020204" pitchFamily="34" charset="0"/>
              <a:buChar char="•"/>
            </a:pPr>
            <a:r>
              <a:rPr lang="en-IN" b="1" i="0" dirty="0">
                <a:solidFill>
                  <a:srgbClr val="171717"/>
                </a:solidFill>
                <a:effectLst/>
                <a:latin typeface="Segoe UI" panose="020B0502040204020203" pitchFamily="34" charset="0"/>
              </a:rPr>
              <a:t>Management</a:t>
            </a:r>
            <a:r>
              <a:rPr lang="en-IN" b="0" i="0" dirty="0">
                <a:solidFill>
                  <a:srgbClr val="171717"/>
                </a:solidFill>
                <a:effectLst/>
                <a:latin typeface="Segoe UI" panose="020B0502040204020203" pitchFamily="34" charset="0"/>
              </a:rPr>
              <a:t>. To be successful with microservices requires a mature DevOps culture. Correlated logging across services can be challenging. Typically, logging must correlate multiple service calls for a single user operation.</a:t>
            </a:r>
            <a:endParaRPr lang="en-IN" dirty="0"/>
          </a:p>
        </p:txBody>
      </p:sp>
      <p:sp>
        <p:nvSpPr>
          <p:cNvPr id="4" name="Date Placeholder 3">
            <a:extLst>
              <a:ext uri="{FF2B5EF4-FFF2-40B4-BE49-F238E27FC236}">
                <a16:creationId xmlns:a16="http://schemas.microsoft.com/office/drawing/2014/main" id="{9C237D57-02DF-44A4-AD9E-9C1A05A8FC10}"/>
              </a:ext>
            </a:extLst>
          </p:cNvPr>
          <p:cNvSpPr>
            <a:spLocks noGrp="1"/>
          </p:cNvSpPr>
          <p:nvPr>
            <p:ph type="dt" sz="half" idx="10"/>
          </p:nvPr>
        </p:nvSpPr>
        <p:spPr/>
        <p:txBody>
          <a:bodyPr/>
          <a:lstStyle/>
          <a:p>
            <a:fld id="{BE0A88F0-556B-4BB7-8AAB-D63AEB65C662}" type="datetime1">
              <a:rPr lang="en-US" smtClean="0"/>
              <a:t>4/17/2021</a:t>
            </a:fld>
            <a:endParaRPr lang="en-US"/>
          </a:p>
        </p:txBody>
      </p:sp>
      <p:sp>
        <p:nvSpPr>
          <p:cNvPr id="5" name="Footer Placeholder 4">
            <a:extLst>
              <a:ext uri="{FF2B5EF4-FFF2-40B4-BE49-F238E27FC236}">
                <a16:creationId xmlns:a16="http://schemas.microsoft.com/office/drawing/2014/main" id="{ABFEC86A-5B50-43F3-A2C0-FFD76AFFD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76D95-B424-4F64-A15C-7C3D051AA83B}"/>
              </a:ext>
            </a:extLst>
          </p:cNvPr>
          <p:cNvSpPr>
            <a:spLocks noGrp="1"/>
          </p:cNvSpPr>
          <p:nvPr>
            <p:ph type="sldNum" sz="quarter" idx="12"/>
          </p:nvPr>
        </p:nvSpPr>
        <p:spPr/>
        <p:txBody>
          <a:bodyPr/>
          <a:lstStyle/>
          <a:p>
            <a:fld id="{81D2C36F-4504-47C0-B82F-A167342A2754}" type="slidenum">
              <a:rPr lang="en-US" smtClean="0"/>
              <a:t>18</a:t>
            </a:fld>
            <a:endParaRPr lang="en-US"/>
          </a:p>
        </p:txBody>
      </p:sp>
    </p:spTree>
    <p:extLst>
      <p:ext uri="{BB962C8B-B14F-4D97-AF65-F5344CB8AC3E}">
        <p14:creationId xmlns:p14="http://schemas.microsoft.com/office/powerpoint/2010/main" val="4026547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56C63-7E67-4596-95BD-F5404DDE4B52}"/>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Challenges</a:t>
            </a:r>
            <a:endParaRPr lang="en-IN" dirty="0"/>
          </a:p>
        </p:txBody>
      </p:sp>
      <p:sp>
        <p:nvSpPr>
          <p:cNvPr id="3" name="Content Placeholder 2">
            <a:extLst>
              <a:ext uri="{FF2B5EF4-FFF2-40B4-BE49-F238E27FC236}">
                <a16:creationId xmlns:a16="http://schemas.microsoft.com/office/drawing/2014/main" id="{96A861E8-7028-4138-AAF0-4297FF522FEE}"/>
              </a:ext>
            </a:extLst>
          </p:cNvPr>
          <p:cNvSpPr>
            <a:spLocks noGrp="1"/>
          </p:cNvSpPr>
          <p:nvPr>
            <p:ph idx="1"/>
          </p:nvPr>
        </p:nvSpPr>
        <p:spPr/>
        <p:txBody>
          <a:bodyPr>
            <a:normAutofit/>
          </a:bodyPr>
          <a:lstStyle/>
          <a:p>
            <a:pPr algn="l">
              <a:buFont typeface="Arial" panose="020B0604020202020204" pitchFamily="34" charset="0"/>
              <a:buChar char="•"/>
            </a:pPr>
            <a:r>
              <a:rPr lang="en-IN" b="1" i="0" dirty="0">
                <a:solidFill>
                  <a:srgbClr val="171717"/>
                </a:solidFill>
                <a:effectLst/>
                <a:latin typeface="Segoe UI" panose="020B0502040204020203" pitchFamily="34" charset="0"/>
              </a:rPr>
              <a:t>Versioning</a:t>
            </a:r>
            <a:r>
              <a:rPr lang="en-IN" b="0" i="0" dirty="0">
                <a:solidFill>
                  <a:srgbClr val="171717"/>
                </a:solidFill>
                <a:effectLst/>
                <a:latin typeface="Segoe UI" panose="020B0502040204020203" pitchFamily="34" charset="0"/>
              </a:rPr>
              <a:t>. Updates to a service must not break services that depend on it. Multiple services could be updated at any given time, so without careful design, you might have problems with backward or forward compatibility.</a:t>
            </a:r>
          </a:p>
          <a:p>
            <a:pPr algn="l">
              <a:buFont typeface="Arial" panose="020B0604020202020204" pitchFamily="34" charset="0"/>
              <a:buChar char="•"/>
            </a:pPr>
            <a:r>
              <a:rPr lang="en-IN" b="1" i="0" dirty="0">
                <a:solidFill>
                  <a:srgbClr val="171717"/>
                </a:solidFill>
                <a:effectLst/>
                <a:latin typeface="Segoe UI" panose="020B0502040204020203" pitchFamily="34" charset="0"/>
              </a:rPr>
              <a:t>Skill set</a:t>
            </a:r>
            <a:r>
              <a:rPr lang="en-IN" b="0" i="0" dirty="0">
                <a:solidFill>
                  <a:srgbClr val="171717"/>
                </a:solidFill>
                <a:effectLst/>
                <a:latin typeface="Segoe UI" panose="020B0502040204020203" pitchFamily="34" charset="0"/>
              </a:rPr>
              <a:t>. Microservices are highly distributed systems. Carefully evaluate whether the team has the skills and experience to be successful.</a:t>
            </a:r>
          </a:p>
          <a:p>
            <a:pPr algn="l">
              <a:buFont typeface="Arial" panose="020B0604020202020204" pitchFamily="34" charset="0"/>
              <a:buChar char="•"/>
            </a:pPr>
            <a:endParaRPr lang="en-IN" dirty="0"/>
          </a:p>
        </p:txBody>
      </p:sp>
      <p:sp>
        <p:nvSpPr>
          <p:cNvPr id="4" name="Date Placeholder 3">
            <a:extLst>
              <a:ext uri="{FF2B5EF4-FFF2-40B4-BE49-F238E27FC236}">
                <a16:creationId xmlns:a16="http://schemas.microsoft.com/office/drawing/2014/main" id="{9C237D57-02DF-44A4-AD9E-9C1A05A8FC10}"/>
              </a:ext>
            </a:extLst>
          </p:cNvPr>
          <p:cNvSpPr>
            <a:spLocks noGrp="1"/>
          </p:cNvSpPr>
          <p:nvPr>
            <p:ph type="dt" sz="half" idx="10"/>
          </p:nvPr>
        </p:nvSpPr>
        <p:spPr/>
        <p:txBody>
          <a:bodyPr/>
          <a:lstStyle/>
          <a:p>
            <a:fld id="{BE0A88F0-556B-4BB7-8AAB-D63AEB65C662}" type="datetime1">
              <a:rPr lang="en-US" smtClean="0"/>
              <a:t>4/17/2021</a:t>
            </a:fld>
            <a:endParaRPr lang="en-US"/>
          </a:p>
        </p:txBody>
      </p:sp>
      <p:sp>
        <p:nvSpPr>
          <p:cNvPr id="5" name="Footer Placeholder 4">
            <a:extLst>
              <a:ext uri="{FF2B5EF4-FFF2-40B4-BE49-F238E27FC236}">
                <a16:creationId xmlns:a16="http://schemas.microsoft.com/office/drawing/2014/main" id="{ABFEC86A-5B50-43F3-A2C0-FFD76AFFD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76D95-B424-4F64-A15C-7C3D051AA83B}"/>
              </a:ext>
            </a:extLst>
          </p:cNvPr>
          <p:cNvSpPr>
            <a:spLocks noGrp="1"/>
          </p:cNvSpPr>
          <p:nvPr>
            <p:ph type="sldNum" sz="quarter" idx="12"/>
          </p:nvPr>
        </p:nvSpPr>
        <p:spPr/>
        <p:txBody>
          <a:bodyPr/>
          <a:lstStyle/>
          <a:p>
            <a:fld id="{81D2C36F-4504-47C0-B82F-A167342A2754}" type="slidenum">
              <a:rPr lang="en-US" smtClean="0"/>
              <a:t>19</a:t>
            </a:fld>
            <a:endParaRPr lang="en-US"/>
          </a:p>
        </p:txBody>
      </p:sp>
    </p:spTree>
    <p:extLst>
      <p:ext uri="{BB962C8B-B14F-4D97-AF65-F5344CB8AC3E}">
        <p14:creationId xmlns:p14="http://schemas.microsoft.com/office/powerpoint/2010/main" val="3598770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184C-9249-450B-B4A9-21EAA77FA0A4}"/>
              </a:ext>
            </a:extLst>
          </p:cNvPr>
          <p:cNvSpPr>
            <a:spLocks noGrp="1"/>
          </p:cNvSpPr>
          <p:nvPr>
            <p:ph type="title"/>
          </p:nvPr>
        </p:nvSpPr>
        <p:spPr/>
        <p:txBody>
          <a:bodyPr/>
          <a:lstStyle/>
          <a:p>
            <a:r>
              <a:rPr lang="en-IN" sz="3600" b="1" dirty="0">
                <a:solidFill>
                  <a:srgbClr val="171717"/>
                </a:solidFill>
                <a:latin typeface="Segoe UI" panose="020B0502040204020203" pitchFamily="34" charset="0"/>
              </a:rPr>
              <a:t>AGENDA</a:t>
            </a:r>
          </a:p>
        </p:txBody>
      </p:sp>
      <p:sp>
        <p:nvSpPr>
          <p:cNvPr id="3" name="Content Placeholder 2">
            <a:extLst>
              <a:ext uri="{FF2B5EF4-FFF2-40B4-BE49-F238E27FC236}">
                <a16:creationId xmlns:a16="http://schemas.microsoft.com/office/drawing/2014/main" id="{3C166780-6D00-413C-8F5C-5C40A1E3EECC}"/>
              </a:ext>
            </a:extLst>
          </p:cNvPr>
          <p:cNvSpPr>
            <a:spLocks noGrp="1"/>
          </p:cNvSpPr>
          <p:nvPr>
            <p:ph idx="1"/>
          </p:nvPr>
        </p:nvSpPr>
        <p:spPr/>
        <p:txBody>
          <a:bodyPr>
            <a:normAutofit/>
          </a:bodyPr>
          <a:lstStyle/>
          <a:p>
            <a:pPr marL="171450" marR="0" lvl="0" indent="-171450" algn="l" defTabSz="932472"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IN" sz="40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Architecture styles</a:t>
            </a:r>
            <a:r>
              <a:rPr kumimoji="0" lang="en-IN" sz="36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                                          </a:t>
            </a:r>
          </a:p>
          <a:p>
            <a:pPr lvl="1" defTabSz="932472" fontAlgn="base">
              <a:lnSpc>
                <a:spcPct val="100000"/>
              </a:lnSpc>
              <a:spcBef>
                <a:spcPct val="0"/>
              </a:spcBef>
              <a:spcAft>
                <a:spcPct val="0"/>
              </a:spcAft>
              <a:buFont typeface="Courier New" panose="02070309020205020404" pitchFamily="49" charset="0"/>
              <a:buChar char="o"/>
              <a:defRPr/>
            </a:pPr>
            <a:r>
              <a:rPr kumimoji="0" lang="en-IN" sz="24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N-tier</a:t>
            </a:r>
          </a:p>
          <a:p>
            <a:pPr lvl="1" defTabSz="932472" fontAlgn="base">
              <a:lnSpc>
                <a:spcPct val="100000"/>
              </a:lnSpc>
              <a:spcBef>
                <a:spcPct val="0"/>
              </a:spcBef>
              <a:spcAft>
                <a:spcPct val="0"/>
              </a:spcAft>
              <a:buFont typeface="Courier New" panose="02070309020205020404" pitchFamily="49" charset="0"/>
              <a:buChar char="o"/>
              <a:defRPr/>
            </a:pPr>
            <a:r>
              <a:rPr kumimoji="0" lang="en-IN" sz="24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Web-Queue-Worker</a:t>
            </a:r>
          </a:p>
          <a:p>
            <a:pPr lvl="1" defTabSz="932472" fontAlgn="base">
              <a:lnSpc>
                <a:spcPct val="100000"/>
              </a:lnSpc>
              <a:spcBef>
                <a:spcPct val="0"/>
              </a:spcBef>
              <a:spcAft>
                <a:spcPct val="0"/>
              </a:spcAft>
              <a:buFont typeface="Courier New" panose="02070309020205020404" pitchFamily="49" charset="0"/>
              <a:buChar char="o"/>
              <a:defRPr/>
            </a:pPr>
            <a:r>
              <a:rPr kumimoji="0" lang="en-IN" sz="24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Microservices</a:t>
            </a:r>
          </a:p>
          <a:p>
            <a:pPr lvl="1" defTabSz="932472" fontAlgn="base">
              <a:lnSpc>
                <a:spcPct val="100000"/>
              </a:lnSpc>
              <a:spcBef>
                <a:spcPct val="0"/>
              </a:spcBef>
              <a:spcAft>
                <a:spcPct val="0"/>
              </a:spcAft>
              <a:buFont typeface="Courier New" panose="02070309020205020404" pitchFamily="49" charset="0"/>
              <a:buChar char="o"/>
              <a:defRPr/>
            </a:pPr>
            <a:r>
              <a:rPr kumimoji="0" lang="en-IN" sz="24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Event-driven</a:t>
            </a:r>
          </a:p>
          <a:p>
            <a:pPr lvl="1" defTabSz="932472" fontAlgn="base">
              <a:lnSpc>
                <a:spcPct val="100000"/>
              </a:lnSpc>
              <a:spcBef>
                <a:spcPct val="0"/>
              </a:spcBef>
              <a:spcAft>
                <a:spcPct val="0"/>
              </a:spcAft>
              <a:buFont typeface="Courier New" panose="02070309020205020404" pitchFamily="49" charset="0"/>
              <a:buChar char="o"/>
              <a:defRPr/>
            </a:pPr>
            <a:r>
              <a:rPr kumimoji="0" lang="en-IN" sz="24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Data architecture</a:t>
            </a:r>
          </a:p>
          <a:p>
            <a:pPr lvl="1" defTabSz="932472" fontAlgn="base">
              <a:lnSpc>
                <a:spcPct val="100000"/>
              </a:lnSpc>
              <a:spcBef>
                <a:spcPct val="0"/>
              </a:spcBef>
              <a:spcAft>
                <a:spcPct val="0"/>
              </a:spcAft>
              <a:buFont typeface="Courier New" panose="02070309020205020404" pitchFamily="49" charset="0"/>
              <a:buChar char="o"/>
              <a:defRPr/>
            </a:pPr>
            <a:r>
              <a:rPr kumimoji="0" lang="en-IN" sz="24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rPr>
              <a:t>Compute architecture</a:t>
            </a:r>
          </a:p>
          <a:p>
            <a:pPr marL="171450" indent="-171450" defTabSz="932472" fontAlgn="base">
              <a:lnSpc>
                <a:spcPct val="110000"/>
              </a:lnSpc>
              <a:spcBef>
                <a:spcPct val="0"/>
              </a:spcBef>
              <a:spcAft>
                <a:spcPct val="0"/>
              </a:spcAft>
              <a:defRPr/>
            </a:pPr>
            <a:r>
              <a:rPr lang="en-IN" sz="4000" dirty="0">
                <a:solidFill>
                  <a:schemeClr val="tx1"/>
                </a:solidFill>
                <a:latin typeface="Arial" panose="020B0604020202020204" pitchFamily="34" charset="0"/>
                <a:cs typeface="Arial" panose="020B0604020202020204" pitchFamily="34" charset="0"/>
              </a:rPr>
              <a:t>Architecture styles as constraints</a:t>
            </a:r>
          </a:p>
          <a:p>
            <a:pPr lvl="1" defTabSz="932472" fontAlgn="base">
              <a:lnSpc>
                <a:spcPct val="100000"/>
              </a:lnSpc>
              <a:spcBef>
                <a:spcPct val="0"/>
              </a:spcBef>
              <a:spcAft>
                <a:spcPct val="0"/>
              </a:spcAft>
              <a:buFont typeface="Courier New" panose="02070309020205020404" pitchFamily="49" charset="0"/>
              <a:buChar char="o"/>
              <a:defRPr/>
            </a:pPr>
            <a:endParaRPr kumimoji="0" lang="en-IN" sz="2400" i="0" u="none" strike="noStrike" kern="1200" cap="none" spc="0" normalizeH="0" baseline="0" noProof="0" dirty="0">
              <a:ln>
                <a:noFill/>
              </a:ln>
              <a:solidFill>
                <a:schemeClr val="tx1"/>
              </a:solidFill>
              <a:effectLst/>
              <a:uLnTx/>
              <a:uFillTx/>
              <a:latin typeface="Arial" panose="020B0604020202020204" pitchFamily="34" charset="0"/>
              <a:ea typeface="Segoe UI" pitchFamily="34" charset="0"/>
              <a:cs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id="{697C8E00-F393-409C-99A8-8A1997E98865}"/>
              </a:ext>
            </a:extLst>
          </p:cNvPr>
          <p:cNvSpPr>
            <a:spLocks noGrp="1"/>
          </p:cNvSpPr>
          <p:nvPr>
            <p:ph type="dt" sz="half" idx="10"/>
          </p:nvPr>
        </p:nvSpPr>
        <p:spPr/>
        <p:txBody>
          <a:bodyPr/>
          <a:lstStyle/>
          <a:p>
            <a:fld id="{BE0A88F0-556B-4BB7-8AAB-D63AEB65C662}" type="datetime1">
              <a:rPr lang="en-US" smtClean="0"/>
              <a:t>4/17/2021</a:t>
            </a:fld>
            <a:endParaRPr lang="en-US"/>
          </a:p>
        </p:txBody>
      </p:sp>
      <p:sp>
        <p:nvSpPr>
          <p:cNvPr id="5" name="Footer Placeholder 4">
            <a:extLst>
              <a:ext uri="{FF2B5EF4-FFF2-40B4-BE49-F238E27FC236}">
                <a16:creationId xmlns:a16="http://schemas.microsoft.com/office/drawing/2014/main" id="{EB520A80-E9F9-4D36-8782-E985FF63EF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752D30-3B7B-428D-82D4-12A950CA87C3}"/>
              </a:ext>
            </a:extLst>
          </p:cNvPr>
          <p:cNvSpPr>
            <a:spLocks noGrp="1"/>
          </p:cNvSpPr>
          <p:nvPr>
            <p:ph type="sldNum" sz="quarter" idx="12"/>
          </p:nvPr>
        </p:nvSpPr>
        <p:spPr/>
        <p:txBody>
          <a:bodyPr/>
          <a:lstStyle/>
          <a:p>
            <a:fld id="{81D2C36F-4504-47C0-B82F-A167342A2754}" type="slidenum">
              <a:rPr lang="en-US" smtClean="0"/>
              <a:t>2</a:t>
            </a:fld>
            <a:endParaRPr lang="en-US"/>
          </a:p>
        </p:txBody>
      </p:sp>
    </p:spTree>
    <p:extLst>
      <p:ext uri="{BB962C8B-B14F-4D97-AF65-F5344CB8AC3E}">
        <p14:creationId xmlns:p14="http://schemas.microsoft.com/office/powerpoint/2010/main" val="3775532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BDD2E98-F85F-4C9F-B090-4DF4DA71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2619FA3B-6977-47DB-8048-B342BD3B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8824" y="274145"/>
            <a:ext cx="10351830" cy="5770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62C9B1-7A10-4246-87F6-85B623C90BF5}"/>
              </a:ext>
            </a:extLst>
          </p:cNvPr>
          <p:cNvSpPr>
            <a:spLocks noGrp="1"/>
          </p:cNvSpPr>
          <p:nvPr>
            <p:ph type="title"/>
          </p:nvPr>
        </p:nvSpPr>
        <p:spPr>
          <a:xfrm>
            <a:off x="852574" y="435829"/>
            <a:ext cx="9390797" cy="940869"/>
          </a:xfrm>
        </p:spPr>
        <p:txBody>
          <a:bodyPr vert="horz" lIns="91440" tIns="45720" rIns="91440" bIns="45720" rtlCol="0" anchor="ctr">
            <a:normAutofit/>
          </a:bodyPr>
          <a:lstStyle/>
          <a:p>
            <a:r>
              <a:rPr lang="en-IN" b="1" dirty="0">
                <a:solidFill>
                  <a:srgbClr val="171717"/>
                </a:solidFill>
                <a:latin typeface="Segoe UI" panose="020B0502040204020203" pitchFamily="34" charset="0"/>
              </a:rPr>
              <a:t>Microservices architecture on Azure</a:t>
            </a:r>
            <a:endParaRPr lang="en-US" b="1" dirty="0">
              <a:solidFill>
                <a:srgbClr val="171717"/>
              </a:solidFill>
              <a:latin typeface="Segoe UI" panose="020B0502040204020203" pitchFamily="34" charset="0"/>
            </a:endParaRPr>
          </a:p>
        </p:txBody>
      </p:sp>
      <p:pic>
        <p:nvPicPr>
          <p:cNvPr id="9" name="Content Placeholder 6" descr="Diagram&#10;&#10;Description automatically generated">
            <a:extLst>
              <a:ext uri="{FF2B5EF4-FFF2-40B4-BE49-F238E27FC236}">
                <a16:creationId xmlns:a16="http://schemas.microsoft.com/office/drawing/2014/main" id="{97FD8189-89B3-4C7F-BB5D-11155984032B}"/>
              </a:ext>
            </a:extLst>
          </p:cNvPr>
          <p:cNvPicPr>
            <a:picLocks noGrp="1" noChangeAspect="1"/>
          </p:cNvPicPr>
          <p:nvPr>
            <p:ph idx="1"/>
          </p:nvPr>
        </p:nvPicPr>
        <p:blipFill rotWithShape="1">
          <a:blip r:embed="rId2"/>
          <a:srcRect t="12791"/>
          <a:stretch/>
        </p:blipFill>
        <p:spPr>
          <a:xfrm>
            <a:off x="838201" y="1376699"/>
            <a:ext cx="9390796" cy="4575038"/>
          </a:xfrm>
          <a:prstGeom prst="rect">
            <a:avLst/>
          </a:prstGeom>
        </p:spPr>
      </p:pic>
      <p:sp>
        <p:nvSpPr>
          <p:cNvPr id="5" name="Footer Placeholder 4">
            <a:extLst>
              <a:ext uri="{FF2B5EF4-FFF2-40B4-BE49-F238E27FC236}">
                <a16:creationId xmlns:a16="http://schemas.microsoft.com/office/drawing/2014/main" id="{F9163A22-E3CA-4283-A222-257FD9EDDF88}"/>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endParaRPr lang="en-US" sz="1050" b="1" kern="1200" cap="all" spc="300" baseline="0">
              <a:solidFill>
                <a:schemeClr val="accent1"/>
              </a:solidFill>
              <a:latin typeface="+mn-lt"/>
              <a:ea typeface="+mn-ea"/>
              <a:cs typeface="+mn-cs"/>
            </a:endParaRPr>
          </a:p>
        </p:txBody>
      </p:sp>
      <p:sp>
        <p:nvSpPr>
          <p:cNvPr id="4" name="Date Placeholder 3">
            <a:extLst>
              <a:ext uri="{FF2B5EF4-FFF2-40B4-BE49-F238E27FC236}">
                <a16:creationId xmlns:a16="http://schemas.microsoft.com/office/drawing/2014/main" id="{3F0B7001-D699-4016-BAD7-85D6E7414997}"/>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4/17/2021</a:t>
            </a:fld>
            <a:endParaRPr lang="en-US"/>
          </a:p>
        </p:txBody>
      </p:sp>
      <p:sp>
        <p:nvSpPr>
          <p:cNvPr id="6" name="Slide Number Placeholder 5">
            <a:extLst>
              <a:ext uri="{FF2B5EF4-FFF2-40B4-BE49-F238E27FC236}">
                <a16:creationId xmlns:a16="http://schemas.microsoft.com/office/drawing/2014/main" id="{99E0BDF3-01CD-4A42-9997-CA923F1EA4DB}"/>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20</a:t>
            </a:fld>
            <a:endParaRPr lang="en-US"/>
          </a:p>
        </p:txBody>
      </p:sp>
      <p:sp>
        <p:nvSpPr>
          <p:cNvPr id="30" name="Rectangle 29">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260498"/>
            <a:ext cx="11456511" cy="6262576"/>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260498"/>
            <a:ext cx="0" cy="6262576"/>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6047437"/>
            <a:ext cx="10380954"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07B81A-3898-46B4-BFC6-9787CAF2E5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46394" y="6047437"/>
            <a:ext cx="0" cy="475637"/>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446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58C204-301A-4C36-8BFD-ADF70C8471CC}"/>
              </a:ext>
            </a:extLst>
          </p:cNvPr>
          <p:cNvSpPr>
            <a:spLocks noGrp="1"/>
          </p:cNvSpPr>
          <p:nvPr>
            <p:ph type="title"/>
          </p:nvPr>
        </p:nvSpPr>
        <p:spPr>
          <a:xfrm>
            <a:off x="838199" y="545914"/>
            <a:ext cx="9527275" cy="729988"/>
          </a:xfrm>
        </p:spPr>
        <p:txBody>
          <a:bodyPr anchor="ctr">
            <a:normAutofit/>
          </a:bodyPr>
          <a:lstStyle/>
          <a:p>
            <a:r>
              <a:rPr lang="en-IN" b="1" i="0" dirty="0">
                <a:solidFill>
                  <a:schemeClr val="tx1"/>
                </a:solidFill>
                <a:effectLst/>
                <a:latin typeface="Segoe UI" panose="020B0502040204020203" pitchFamily="34" charset="0"/>
              </a:rPr>
              <a:t>Web-Queue-Worker architecture style</a:t>
            </a:r>
            <a:endParaRPr lang="en-IN" dirty="0">
              <a:solidFill>
                <a:schemeClr val="tx1"/>
              </a:solidFill>
            </a:endParaRPr>
          </a:p>
        </p:txBody>
      </p:sp>
      <p:sp>
        <p:nvSpPr>
          <p:cNvPr id="3" name="Content Placeholder 2">
            <a:extLst>
              <a:ext uri="{FF2B5EF4-FFF2-40B4-BE49-F238E27FC236}">
                <a16:creationId xmlns:a16="http://schemas.microsoft.com/office/drawing/2014/main" id="{914868AE-92F4-45CD-ADC5-027474B2CF96}"/>
              </a:ext>
            </a:extLst>
          </p:cNvPr>
          <p:cNvSpPr>
            <a:spLocks noGrp="1"/>
          </p:cNvSpPr>
          <p:nvPr>
            <p:ph idx="1"/>
          </p:nvPr>
        </p:nvSpPr>
        <p:spPr>
          <a:xfrm>
            <a:off x="838200" y="1905000"/>
            <a:ext cx="3375210" cy="3767706"/>
          </a:xfrm>
        </p:spPr>
        <p:txBody>
          <a:bodyPr>
            <a:normAutofit/>
          </a:bodyPr>
          <a:lstStyle/>
          <a:p>
            <a:pPr>
              <a:lnSpc>
                <a:spcPct val="130000"/>
              </a:lnSpc>
            </a:pPr>
            <a:r>
              <a:rPr lang="en-IN" b="0" i="0" dirty="0">
                <a:solidFill>
                  <a:schemeClr val="tx1"/>
                </a:solidFill>
                <a:effectLst/>
                <a:latin typeface="Segoe UI" panose="020B0502040204020203" pitchFamily="34" charset="0"/>
              </a:rPr>
              <a:t>The core components of this architecture are a </a:t>
            </a:r>
            <a:r>
              <a:rPr lang="en-IN" b="1" i="0" dirty="0">
                <a:solidFill>
                  <a:schemeClr val="tx1"/>
                </a:solidFill>
                <a:effectLst/>
                <a:latin typeface="Segoe UI" panose="020B0502040204020203" pitchFamily="34" charset="0"/>
              </a:rPr>
              <a:t>web front end</a:t>
            </a:r>
            <a:r>
              <a:rPr lang="en-IN" b="0" i="0" dirty="0">
                <a:solidFill>
                  <a:schemeClr val="tx1"/>
                </a:solidFill>
                <a:effectLst/>
                <a:latin typeface="Segoe UI" panose="020B0502040204020203" pitchFamily="34" charset="0"/>
              </a:rPr>
              <a:t> that serves client requests, and a </a:t>
            </a:r>
            <a:r>
              <a:rPr lang="en-IN" b="1" i="0" dirty="0">
                <a:solidFill>
                  <a:schemeClr val="tx1"/>
                </a:solidFill>
                <a:effectLst/>
                <a:latin typeface="Segoe UI" panose="020B0502040204020203" pitchFamily="34" charset="0"/>
              </a:rPr>
              <a:t>worker</a:t>
            </a:r>
            <a:r>
              <a:rPr lang="en-IN" b="0" i="0" dirty="0">
                <a:solidFill>
                  <a:schemeClr val="tx1"/>
                </a:solidFill>
                <a:effectLst/>
                <a:latin typeface="Segoe UI" panose="020B0502040204020203" pitchFamily="34" charset="0"/>
              </a:rPr>
              <a:t> that performs resource-intensive tasks, long-running workflows, or batch jobs. The web front end communicates with the worker through a </a:t>
            </a:r>
            <a:r>
              <a:rPr lang="en-IN" b="1" i="0" dirty="0">
                <a:solidFill>
                  <a:schemeClr val="tx1"/>
                </a:solidFill>
                <a:effectLst/>
                <a:latin typeface="Segoe UI" panose="020B0502040204020203" pitchFamily="34" charset="0"/>
              </a:rPr>
              <a:t>message queue</a:t>
            </a:r>
            <a:r>
              <a:rPr lang="en-IN" b="0" i="0" dirty="0">
                <a:solidFill>
                  <a:schemeClr val="tx1"/>
                </a:solidFill>
                <a:effectLst/>
                <a:latin typeface="Segoe UI" panose="020B0502040204020203" pitchFamily="34" charset="0"/>
              </a:rPr>
              <a:t>.</a:t>
            </a:r>
            <a:endParaRPr lang="en-IN" dirty="0">
              <a:solidFill>
                <a:schemeClr val="tx1"/>
              </a:solidFill>
            </a:endParaRPr>
          </a:p>
        </p:txBody>
      </p:sp>
      <p:pic>
        <p:nvPicPr>
          <p:cNvPr id="9" name="Picture 8">
            <a:extLst>
              <a:ext uri="{FF2B5EF4-FFF2-40B4-BE49-F238E27FC236}">
                <a16:creationId xmlns:a16="http://schemas.microsoft.com/office/drawing/2014/main" id="{C3B9AA93-8790-4470-8790-ED5DB95C2C19}"/>
              </a:ext>
            </a:extLst>
          </p:cNvPr>
          <p:cNvPicPr>
            <a:picLocks noChangeAspect="1"/>
          </p:cNvPicPr>
          <p:nvPr/>
        </p:nvPicPr>
        <p:blipFill>
          <a:blip r:embed="rId3"/>
          <a:stretch>
            <a:fillRect/>
          </a:stretch>
        </p:blipFill>
        <p:spPr>
          <a:xfrm>
            <a:off x="4573111" y="1706529"/>
            <a:ext cx="7353846" cy="4005981"/>
          </a:xfrm>
          <a:prstGeom prst="rect">
            <a:avLst/>
          </a:prstGeom>
        </p:spPr>
      </p:pic>
      <p:sp>
        <p:nvSpPr>
          <p:cNvPr id="4" name="Date Placeholder 3">
            <a:extLst>
              <a:ext uri="{FF2B5EF4-FFF2-40B4-BE49-F238E27FC236}">
                <a16:creationId xmlns:a16="http://schemas.microsoft.com/office/drawing/2014/main" id="{8B09FE9F-602F-4D49-88AF-0CBE7E604313}"/>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4/17/2021</a:t>
            </a:fld>
            <a:endParaRPr lang="en-US"/>
          </a:p>
        </p:txBody>
      </p:sp>
      <p:cxnSp>
        <p:nvCxnSpPr>
          <p:cNvPr id="18" name="Straight Connector 17">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5FAC141B-2B06-49FC-ACCE-0E6CB8875488}"/>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D49BC5FB-262E-4439-A59E-DDD3D7B264C6}"/>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21</a:t>
            </a:fld>
            <a:endParaRPr lang="en-US"/>
          </a:p>
        </p:txBody>
      </p:sp>
      <p:sp>
        <p:nvSpPr>
          <p:cNvPr id="20" name="Rectangle 19">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377869"/>
            <a:ext cx="0" cy="466956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3716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AutoShape 2" descr="Logical diagram of Web-Queue-Worker architecture style">
            <a:extLst>
              <a:ext uri="{FF2B5EF4-FFF2-40B4-BE49-F238E27FC236}">
                <a16:creationId xmlns:a16="http://schemas.microsoft.com/office/drawing/2014/main" id="{378ABDF9-C632-43D2-B8C7-DDFB70D09D1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939495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0EDD5-5AE5-4D06-A183-29A5D73CD221}"/>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When to use this architecture</a:t>
            </a:r>
            <a:endParaRPr lang="en-IN" dirty="0"/>
          </a:p>
        </p:txBody>
      </p:sp>
      <p:sp>
        <p:nvSpPr>
          <p:cNvPr id="3" name="Content Placeholder 2">
            <a:extLst>
              <a:ext uri="{FF2B5EF4-FFF2-40B4-BE49-F238E27FC236}">
                <a16:creationId xmlns:a16="http://schemas.microsoft.com/office/drawing/2014/main" id="{C112C00B-0B13-44D6-BEB9-B40181B4494A}"/>
              </a:ext>
            </a:extLst>
          </p:cNvPr>
          <p:cNvSpPr>
            <a:spLocks noGrp="1"/>
          </p:cNvSpPr>
          <p:nvPr>
            <p:ph idx="1"/>
          </p:nvPr>
        </p:nvSpPr>
        <p:spPr/>
        <p:txBody>
          <a:bodyPr/>
          <a:lstStyle/>
          <a:p>
            <a:pPr algn="l">
              <a:buFont typeface="Arial" panose="020B0604020202020204" pitchFamily="34" charset="0"/>
              <a:buChar char="•"/>
            </a:pPr>
            <a:r>
              <a:rPr lang="en-IN" b="0" i="0" dirty="0">
                <a:solidFill>
                  <a:srgbClr val="171717"/>
                </a:solidFill>
                <a:effectLst/>
                <a:latin typeface="Segoe UI" panose="020B0502040204020203" pitchFamily="34" charset="0"/>
              </a:rPr>
              <a:t>Applications with a relatively simple domain.</a:t>
            </a:r>
          </a:p>
          <a:p>
            <a:pPr algn="l">
              <a:buFont typeface="Arial" panose="020B0604020202020204" pitchFamily="34" charset="0"/>
              <a:buChar char="•"/>
            </a:pPr>
            <a:r>
              <a:rPr lang="en-IN" b="0" i="0" dirty="0">
                <a:solidFill>
                  <a:srgbClr val="171717"/>
                </a:solidFill>
                <a:effectLst/>
                <a:latin typeface="Segoe UI" panose="020B0502040204020203" pitchFamily="34" charset="0"/>
              </a:rPr>
              <a:t>Applications with some long-running workflows or batch operations.</a:t>
            </a:r>
          </a:p>
          <a:p>
            <a:pPr algn="l">
              <a:buFont typeface="Arial" panose="020B0604020202020204" pitchFamily="34" charset="0"/>
              <a:buChar char="•"/>
            </a:pPr>
            <a:r>
              <a:rPr lang="en-IN" b="0" i="0" dirty="0">
                <a:solidFill>
                  <a:srgbClr val="171717"/>
                </a:solidFill>
                <a:effectLst/>
                <a:latin typeface="Segoe UI" panose="020B0502040204020203" pitchFamily="34" charset="0"/>
              </a:rPr>
              <a:t>When you want to use managed services, rather than infrastructure as a service (IaaS).</a:t>
            </a:r>
          </a:p>
          <a:p>
            <a:endParaRPr lang="en-IN" dirty="0"/>
          </a:p>
        </p:txBody>
      </p:sp>
      <p:sp>
        <p:nvSpPr>
          <p:cNvPr id="4" name="Date Placeholder 3">
            <a:extLst>
              <a:ext uri="{FF2B5EF4-FFF2-40B4-BE49-F238E27FC236}">
                <a16:creationId xmlns:a16="http://schemas.microsoft.com/office/drawing/2014/main" id="{23EBAC6A-8707-4CD1-A56D-736C61D89F9F}"/>
              </a:ext>
            </a:extLst>
          </p:cNvPr>
          <p:cNvSpPr>
            <a:spLocks noGrp="1"/>
          </p:cNvSpPr>
          <p:nvPr>
            <p:ph type="dt" sz="half" idx="10"/>
          </p:nvPr>
        </p:nvSpPr>
        <p:spPr/>
        <p:txBody>
          <a:bodyPr/>
          <a:lstStyle/>
          <a:p>
            <a:fld id="{BE0A88F0-556B-4BB7-8AAB-D63AEB65C662}" type="datetime1">
              <a:rPr lang="en-US" smtClean="0"/>
              <a:t>4/17/2021</a:t>
            </a:fld>
            <a:endParaRPr lang="en-US"/>
          </a:p>
        </p:txBody>
      </p:sp>
      <p:sp>
        <p:nvSpPr>
          <p:cNvPr id="5" name="Footer Placeholder 4">
            <a:extLst>
              <a:ext uri="{FF2B5EF4-FFF2-40B4-BE49-F238E27FC236}">
                <a16:creationId xmlns:a16="http://schemas.microsoft.com/office/drawing/2014/main" id="{E5FE15AA-9E45-43C4-85C7-790489D4E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25287-869F-4BA3-80C6-C7A9DE4347F2}"/>
              </a:ext>
            </a:extLst>
          </p:cNvPr>
          <p:cNvSpPr>
            <a:spLocks noGrp="1"/>
          </p:cNvSpPr>
          <p:nvPr>
            <p:ph type="sldNum" sz="quarter" idx="12"/>
          </p:nvPr>
        </p:nvSpPr>
        <p:spPr/>
        <p:txBody>
          <a:bodyPr/>
          <a:lstStyle/>
          <a:p>
            <a:fld id="{81D2C36F-4504-47C0-B82F-A167342A2754}" type="slidenum">
              <a:rPr lang="en-US" smtClean="0"/>
              <a:t>22</a:t>
            </a:fld>
            <a:endParaRPr lang="en-US"/>
          </a:p>
        </p:txBody>
      </p:sp>
    </p:spTree>
    <p:extLst>
      <p:ext uri="{BB962C8B-B14F-4D97-AF65-F5344CB8AC3E}">
        <p14:creationId xmlns:p14="http://schemas.microsoft.com/office/powerpoint/2010/main" val="3150613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A7498-ECEE-4100-8B13-9CF89268395F}"/>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Benefits</a:t>
            </a:r>
            <a:endParaRPr lang="en-IN" dirty="0"/>
          </a:p>
        </p:txBody>
      </p:sp>
      <p:sp>
        <p:nvSpPr>
          <p:cNvPr id="3" name="Content Placeholder 2">
            <a:extLst>
              <a:ext uri="{FF2B5EF4-FFF2-40B4-BE49-F238E27FC236}">
                <a16:creationId xmlns:a16="http://schemas.microsoft.com/office/drawing/2014/main" id="{E42CA0B0-24FA-4DFE-ABF1-94CC536D6E94}"/>
              </a:ext>
            </a:extLst>
          </p:cNvPr>
          <p:cNvSpPr>
            <a:spLocks noGrp="1"/>
          </p:cNvSpPr>
          <p:nvPr>
            <p:ph idx="1"/>
          </p:nvPr>
        </p:nvSpPr>
        <p:spPr/>
        <p:txBody>
          <a:bodyPr/>
          <a:lstStyle/>
          <a:p>
            <a:pPr algn="l">
              <a:buFont typeface="Arial" panose="020B0604020202020204" pitchFamily="34" charset="0"/>
              <a:buChar char="•"/>
            </a:pPr>
            <a:r>
              <a:rPr lang="en-IN" b="0" i="0" dirty="0">
                <a:solidFill>
                  <a:schemeClr val="tx1"/>
                </a:solidFill>
                <a:effectLst/>
                <a:latin typeface="Segoe UI" panose="020B0502040204020203" pitchFamily="34" charset="0"/>
              </a:rPr>
              <a:t>Relatively simple architecture that is easy to understand.</a:t>
            </a:r>
          </a:p>
          <a:p>
            <a:pPr algn="l">
              <a:buFont typeface="Arial" panose="020B0604020202020204" pitchFamily="34" charset="0"/>
              <a:buChar char="•"/>
            </a:pPr>
            <a:r>
              <a:rPr lang="en-IN" b="0" i="0" dirty="0">
                <a:solidFill>
                  <a:schemeClr val="tx1"/>
                </a:solidFill>
                <a:effectLst/>
                <a:latin typeface="Segoe UI" panose="020B0502040204020203" pitchFamily="34" charset="0"/>
              </a:rPr>
              <a:t>Easy to deploy and manage.</a:t>
            </a:r>
          </a:p>
          <a:p>
            <a:pPr algn="l">
              <a:buFont typeface="Arial" panose="020B0604020202020204" pitchFamily="34" charset="0"/>
              <a:buChar char="•"/>
            </a:pPr>
            <a:r>
              <a:rPr lang="en-IN" b="0" i="0" dirty="0">
                <a:solidFill>
                  <a:schemeClr val="tx1"/>
                </a:solidFill>
                <a:effectLst/>
                <a:latin typeface="Segoe UI" panose="020B0502040204020203" pitchFamily="34" charset="0"/>
              </a:rPr>
              <a:t>Clear separation of concerns.</a:t>
            </a:r>
          </a:p>
          <a:p>
            <a:pPr algn="l">
              <a:buFont typeface="Arial" panose="020B0604020202020204" pitchFamily="34" charset="0"/>
              <a:buChar char="•"/>
            </a:pPr>
            <a:r>
              <a:rPr lang="en-IN" b="0" i="0" dirty="0">
                <a:solidFill>
                  <a:schemeClr val="tx1"/>
                </a:solidFill>
                <a:effectLst/>
                <a:latin typeface="Segoe UI" panose="020B0502040204020203" pitchFamily="34" charset="0"/>
              </a:rPr>
              <a:t>The front end is decoupled from the worker using asynchronous messaging.</a:t>
            </a:r>
          </a:p>
          <a:p>
            <a:pPr algn="l">
              <a:buFont typeface="Arial" panose="020B0604020202020204" pitchFamily="34" charset="0"/>
              <a:buChar char="•"/>
            </a:pPr>
            <a:r>
              <a:rPr lang="en-IN" b="0" i="0" dirty="0">
                <a:solidFill>
                  <a:schemeClr val="tx1"/>
                </a:solidFill>
                <a:effectLst/>
                <a:latin typeface="Segoe UI" panose="020B0502040204020203" pitchFamily="34" charset="0"/>
              </a:rPr>
              <a:t>The front end and the worker can be scaled independently.</a:t>
            </a:r>
          </a:p>
          <a:p>
            <a:endParaRPr lang="en-IN" dirty="0"/>
          </a:p>
        </p:txBody>
      </p:sp>
      <p:sp>
        <p:nvSpPr>
          <p:cNvPr id="4" name="Date Placeholder 3">
            <a:extLst>
              <a:ext uri="{FF2B5EF4-FFF2-40B4-BE49-F238E27FC236}">
                <a16:creationId xmlns:a16="http://schemas.microsoft.com/office/drawing/2014/main" id="{62A87B28-73CE-4A4E-B601-D4619B900E94}"/>
              </a:ext>
            </a:extLst>
          </p:cNvPr>
          <p:cNvSpPr>
            <a:spLocks noGrp="1"/>
          </p:cNvSpPr>
          <p:nvPr>
            <p:ph type="dt" sz="half" idx="10"/>
          </p:nvPr>
        </p:nvSpPr>
        <p:spPr/>
        <p:txBody>
          <a:bodyPr/>
          <a:lstStyle/>
          <a:p>
            <a:fld id="{BE0A88F0-556B-4BB7-8AAB-D63AEB65C662}" type="datetime1">
              <a:rPr lang="en-US" smtClean="0"/>
              <a:t>4/17/2021</a:t>
            </a:fld>
            <a:endParaRPr lang="en-US"/>
          </a:p>
        </p:txBody>
      </p:sp>
      <p:sp>
        <p:nvSpPr>
          <p:cNvPr id="5" name="Footer Placeholder 4">
            <a:extLst>
              <a:ext uri="{FF2B5EF4-FFF2-40B4-BE49-F238E27FC236}">
                <a16:creationId xmlns:a16="http://schemas.microsoft.com/office/drawing/2014/main" id="{89492A3A-1197-4CFD-9836-6B921692B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55E8E0-E0EF-4863-B035-10F578D8897E}"/>
              </a:ext>
            </a:extLst>
          </p:cNvPr>
          <p:cNvSpPr>
            <a:spLocks noGrp="1"/>
          </p:cNvSpPr>
          <p:nvPr>
            <p:ph type="sldNum" sz="quarter" idx="12"/>
          </p:nvPr>
        </p:nvSpPr>
        <p:spPr/>
        <p:txBody>
          <a:bodyPr/>
          <a:lstStyle/>
          <a:p>
            <a:fld id="{81D2C36F-4504-47C0-B82F-A167342A2754}" type="slidenum">
              <a:rPr lang="en-US" smtClean="0"/>
              <a:t>23</a:t>
            </a:fld>
            <a:endParaRPr lang="en-US"/>
          </a:p>
        </p:txBody>
      </p:sp>
    </p:spTree>
    <p:extLst>
      <p:ext uri="{BB962C8B-B14F-4D97-AF65-F5344CB8AC3E}">
        <p14:creationId xmlns:p14="http://schemas.microsoft.com/office/powerpoint/2010/main" val="3353895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434FE-E3AF-43C9-9B75-38C06227B673}"/>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Challenges</a:t>
            </a:r>
            <a:endParaRPr lang="en-IN" dirty="0"/>
          </a:p>
        </p:txBody>
      </p:sp>
      <p:sp>
        <p:nvSpPr>
          <p:cNvPr id="3" name="Content Placeholder 2">
            <a:extLst>
              <a:ext uri="{FF2B5EF4-FFF2-40B4-BE49-F238E27FC236}">
                <a16:creationId xmlns:a16="http://schemas.microsoft.com/office/drawing/2014/main" id="{D5228B32-313B-4B33-AD38-A003B8D03E2E}"/>
              </a:ext>
            </a:extLst>
          </p:cNvPr>
          <p:cNvSpPr>
            <a:spLocks noGrp="1"/>
          </p:cNvSpPr>
          <p:nvPr>
            <p:ph idx="1"/>
          </p:nvPr>
        </p:nvSpPr>
        <p:spPr/>
        <p:txBody>
          <a:bodyPr/>
          <a:lstStyle/>
          <a:p>
            <a:pPr algn="l">
              <a:buFont typeface="Arial" panose="020B0604020202020204" pitchFamily="34" charset="0"/>
              <a:buChar char="•"/>
            </a:pPr>
            <a:r>
              <a:rPr lang="en-IN" b="0" i="0" dirty="0">
                <a:solidFill>
                  <a:schemeClr val="tx1"/>
                </a:solidFill>
                <a:effectLst/>
                <a:latin typeface="Segoe UI" panose="020B0502040204020203" pitchFamily="34" charset="0"/>
              </a:rPr>
              <a:t>Without</a:t>
            </a:r>
            <a:r>
              <a:rPr lang="en-IN" b="0" i="0" dirty="0">
                <a:solidFill>
                  <a:srgbClr val="171717"/>
                </a:solidFill>
                <a:effectLst/>
                <a:latin typeface="Segoe UI" panose="020B0502040204020203" pitchFamily="34" charset="0"/>
              </a:rPr>
              <a:t> careful design, the front end and the worker can become large, monolithic components that are difficult to maintain and update.</a:t>
            </a:r>
          </a:p>
          <a:p>
            <a:pPr algn="l">
              <a:buFont typeface="Arial" panose="020B0604020202020204" pitchFamily="34" charset="0"/>
              <a:buChar char="•"/>
            </a:pPr>
            <a:r>
              <a:rPr lang="en-IN" b="0" i="0" dirty="0">
                <a:solidFill>
                  <a:srgbClr val="171717"/>
                </a:solidFill>
                <a:effectLst/>
                <a:latin typeface="Segoe UI" panose="020B0502040204020203" pitchFamily="34" charset="0"/>
              </a:rPr>
              <a:t>There may be hidden dependencies, if the front end and worker share data schemas or code modules.</a:t>
            </a:r>
          </a:p>
          <a:p>
            <a:endParaRPr lang="en-IN" dirty="0"/>
          </a:p>
        </p:txBody>
      </p:sp>
      <p:sp>
        <p:nvSpPr>
          <p:cNvPr id="4" name="Date Placeholder 3">
            <a:extLst>
              <a:ext uri="{FF2B5EF4-FFF2-40B4-BE49-F238E27FC236}">
                <a16:creationId xmlns:a16="http://schemas.microsoft.com/office/drawing/2014/main" id="{FBEF43F3-E63E-451F-B208-85F4ADD09C37}"/>
              </a:ext>
            </a:extLst>
          </p:cNvPr>
          <p:cNvSpPr>
            <a:spLocks noGrp="1"/>
          </p:cNvSpPr>
          <p:nvPr>
            <p:ph type="dt" sz="half" idx="10"/>
          </p:nvPr>
        </p:nvSpPr>
        <p:spPr/>
        <p:txBody>
          <a:bodyPr/>
          <a:lstStyle/>
          <a:p>
            <a:fld id="{BE0A88F0-556B-4BB7-8AAB-D63AEB65C662}" type="datetime1">
              <a:rPr lang="en-US" smtClean="0"/>
              <a:t>4/17/2021</a:t>
            </a:fld>
            <a:endParaRPr lang="en-US"/>
          </a:p>
        </p:txBody>
      </p:sp>
      <p:sp>
        <p:nvSpPr>
          <p:cNvPr id="5" name="Footer Placeholder 4">
            <a:extLst>
              <a:ext uri="{FF2B5EF4-FFF2-40B4-BE49-F238E27FC236}">
                <a16:creationId xmlns:a16="http://schemas.microsoft.com/office/drawing/2014/main" id="{F4AF9798-14C8-4F2D-8418-8DC25BBD7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427E98-7718-4756-AC00-14033A53B558}"/>
              </a:ext>
            </a:extLst>
          </p:cNvPr>
          <p:cNvSpPr>
            <a:spLocks noGrp="1"/>
          </p:cNvSpPr>
          <p:nvPr>
            <p:ph type="sldNum" sz="quarter" idx="12"/>
          </p:nvPr>
        </p:nvSpPr>
        <p:spPr/>
        <p:txBody>
          <a:bodyPr/>
          <a:lstStyle/>
          <a:p>
            <a:fld id="{81D2C36F-4504-47C0-B82F-A167342A2754}" type="slidenum">
              <a:rPr lang="en-US" smtClean="0"/>
              <a:t>24</a:t>
            </a:fld>
            <a:endParaRPr lang="en-US"/>
          </a:p>
        </p:txBody>
      </p:sp>
    </p:spTree>
    <p:extLst>
      <p:ext uri="{BB962C8B-B14F-4D97-AF65-F5344CB8AC3E}">
        <p14:creationId xmlns:p14="http://schemas.microsoft.com/office/powerpoint/2010/main" val="2022539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E6968-5BEE-4C02-B223-1E9A1DFE938C}"/>
              </a:ext>
            </a:extLst>
          </p:cNvPr>
          <p:cNvSpPr>
            <a:spLocks noGrp="1"/>
          </p:cNvSpPr>
          <p:nvPr>
            <p:ph type="title"/>
          </p:nvPr>
        </p:nvSpPr>
        <p:spPr/>
        <p:txBody>
          <a:bodyPr>
            <a:normAutofit/>
          </a:bodyPr>
          <a:lstStyle/>
          <a:p>
            <a:r>
              <a:rPr lang="en-IN" b="1" i="0">
                <a:solidFill>
                  <a:srgbClr val="171717"/>
                </a:solidFill>
                <a:effectLst/>
                <a:latin typeface="Segoe UI" panose="020B0502040204020203" pitchFamily="34" charset="0"/>
              </a:rPr>
              <a:t>Web-Queue-Worker on Azure</a:t>
            </a:r>
            <a:br>
              <a:rPr lang="en-IN" b="1" i="0">
                <a:solidFill>
                  <a:srgbClr val="171717"/>
                </a:solidFill>
                <a:effectLst/>
                <a:latin typeface="Segoe UI" panose="020B0502040204020203" pitchFamily="34" charset="0"/>
              </a:rPr>
            </a:br>
            <a:endParaRPr lang="en-IN" dirty="0"/>
          </a:p>
        </p:txBody>
      </p:sp>
      <p:pic>
        <p:nvPicPr>
          <p:cNvPr id="7" name="Content Placeholder 6">
            <a:extLst>
              <a:ext uri="{FF2B5EF4-FFF2-40B4-BE49-F238E27FC236}">
                <a16:creationId xmlns:a16="http://schemas.microsoft.com/office/drawing/2014/main" id="{ABB470C6-A437-42B9-93BB-BBBF34AC5163}"/>
              </a:ext>
            </a:extLst>
          </p:cNvPr>
          <p:cNvPicPr>
            <a:picLocks noGrp="1" noChangeAspect="1"/>
          </p:cNvPicPr>
          <p:nvPr>
            <p:ph idx="1"/>
          </p:nvPr>
        </p:nvPicPr>
        <p:blipFill>
          <a:blip r:embed="rId3"/>
          <a:stretch>
            <a:fillRect/>
          </a:stretch>
        </p:blipFill>
        <p:spPr>
          <a:xfrm>
            <a:off x="1621284" y="2108200"/>
            <a:ext cx="7960420" cy="3644900"/>
          </a:xfrm>
          <a:prstGeom prst="rect">
            <a:avLst/>
          </a:prstGeom>
        </p:spPr>
      </p:pic>
      <p:sp>
        <p:nvSpPr>
          <p:cNvPr id="4" name="Date Placeholder 3">
            <a:extLst>
              <a:ext uri="{FF2B5EF4-FFF2-40B4-BE49-F238E27FC236}">
                <a16:creationId xmlns:a16="http://schemas.microsoft.com/office/drawing/2014/main" id="{B5CADEF4-1ABF-46D3-8B80-D4667BC1FA30}"/>
              </a:ext>
            </a:extLst>
          </p:cNvPr>
          <p:cNvSpPr>
            <a:spLocks noGrp="1"/>
          </p:cNvSpPr>
          <p:nvPr>
            <p:ph type="dt" sz="half" idx="10"/>
          </p:nvPr>
        </p:nvSpPr>
        <p:spPr/>
        <p:txBody>
          <a:bodyPr/>
          <a:lstStyle/>
          <a:p>
            <a:fld id="{BE0A88F0-556B-4BB7-8AAB-D63AEB65C662}" type="datetime1">
              <a:rPr lang="en-US" smtClean="0"/>
              <a:t>4/17/2021</a:t>
            </a:fld>
            <a:endParaRPr lang="en-US"/>
          </a:p>
        </p:txBody>
      </p:sp>
      <p:sp>
        <p:nvSpPr>
          <p:cNvPr id="5" name="Footer Placeholder 4">
            <a:extLst>
              <a:ext uri="{FF2B5EF4-FFF2-40B4-BE49-F238E27FC236}">
                <a16:creationId xmlns:a16="http://schemas.microsoft.com/office/drawing/2014/main" id="{2797F4EC-0250-48EC-88F5-1FA170F87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685542-BE5E-479B-B04A-9D28134192FF}"/>
              </a:ext>
            </a:extLst>
          </p:cNvPr>
          <p:cNvSpPr>
            <a:spLocks noGrp="1"/>
          </p:cNvSpPr>
          <p:nvPr>
            <p:ph type="sldNum" sz="quarter" idx="12"/>
          </p:nvPr>
        </p:nvSpPr>
        <p:spPr/>
        <p:txBody>
          <a:bodyPr/>
          <a:lstStyle/>
          <a:p>
            <a:fld id="{81D2C36F-4504-47C0-B82F-A167342A2754}" type="slidenum">
              <a:rPr lang="en-US" smtClean="0"/>
              <a:t>25</a:t>
            </a:fld>
            <a:endParaRPr lang="en-US"/>
          </a:p>
        </p:txBody>
      </p:sp>
    </p:spTree>
    <p:extLst>
      <p:ext uri="{BB962C8B-B14F-4D97-AF65-F5344CB8AC3E}">
        <p14:creationId xmlns:p14="http://schemas.microsoft.com/office/powerpoint/2010/main" val="1604089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241E38-99DD-450F-9CDE-2821D1A7E37C}"/>
              </a:ext>
            </a:extLst>
          </p:cNvPr>
          <p:cNvSpPr>
            <a:spLocks noGrp="1"/>
          </p:cNvSpPr>
          <p:nvPr>
            <p:ph type="title"/>
          </p:nvPr>
        </p:nvSpPr>
        <p:spPr>
          <a:xfrm>
            <a:off x="838199" y="545914"/>
            <a:ext cx="9527275" cy="729988"/>
          </a:xfrm>
        </p:spPr>
        <p:txBody>
          <a:bodyPr anchor="ctr">
            <a:normAutofit/>
          </a:bodyPr>
          <a:lstStyle/>
          <a:p>
            <a:r>
              <a:rPr lang="en-IN" b="1" i="0" dirty="0">
                <a:solidFill>
                  <a:schemeClr val="tx1"/>
                </a:solidFill>
                <a:effectLst/>
                <a:latin typeface="Segoe UI" panose="020B0502040204020203" pitchFamily="34" charset="0"/>
              </a:rPr>
              <a:t>Event-driven architecture style</a:t>
            </a:r>
            <a:endParaRPr lang="en-IN" dirty="0">
              <a:solidFill>
                <a:schemeClr val="tx1"/>
              </a:solidFill>
            </a:endParaRPr>
          </a:p>
        </p:txBody>
      </p:sp>
      <p:sp>
        <p:nvSpPr>
          <p:cNvPr id="3" name="Content Placeholder 2">
            <a:extLst>
              <a:ext uri="{FF2B5EF4-FFF2-40B4-BE49-F238E27FC236}">
                <a16:creationId xmlns:a16="http://schemas.microsoft.com/office/drawing/2014/main" id="{E0D26AE5-6350-4B56-9287-59643C39E939}"/>
              </a:ext>
            </a:extLst>
          </p:cNvPr>
          <p:cNvSpPr>
            <a:spLocks noGrp="1"/>
          </p:cNvSpPr>
          <p:nvPr>
            <p:ph idx="1"/>
          </p:nvPr>
        </p:nvSpPr>
        <p:spPr>
          <a:xfrm>
            <a:off x="838200" y="1905000"/>
            <a:ext cx="3375210" cy="3767706"/>
          </a:xfrm>
        </p:spPr>
        <p:txBody>
          <a:bodyPr>
            <a:normAutofit/>
          </a:bodyPr>
          <a:lstStyle/>
          <a:p>
            <a:r>
              <a:rPr lang="en-IN" b="0" i="0" dirty="0">
                <a:solidFill>
                  <a:schemeClr val="tx1"/>
                </a:solidFill>
                <a:effectLst/>
                <a:latin typeface="Segoe UI" panose="020B0502040204020203" pitchFamily="34" charset="0"/>
              </a:rPr>
              <a:t>An event-driven architecture consists of </a:t>
            </a:r>
            <a:r>
              <a:rPr lang="en-IN" b="1" i="0" dirty="0">
                <a:solidFill>
                  <a:schemeClr val="tx1"/>
                </a:solidFill>
                <a:effectLst/>
                <a:latin typeface="Segoe UI" panose="020B0502040204020203" pitchFamily="34" charset="0"/>
              </a:rPr>
              <a:t>event producers</a:t>
            </a:r>
            <a:r>
              <a:rPr lang="en-IN" b="0" i="0" dirty="0">
                <a:solidFill>
                  <a:schemeClr val="tx1"/>
                </a:solidFill>
                <a:effectLst/>
                <a:latin typeface="Segoe UI" panose="020B0502040204020203" pitchFamily="34" charset="0"/>
              </a:rPr>
              <a:t> that generate a stream of events, and </a:t>
            </a:r>
            <a:r>
              <a:rPr lang="en-IN" b="1" i="0" dirty="0">
                <a:solidFill>
                  <a:schemeClr val="tx1"/>
                </a:solidFill>
                <a:effectLst/>
                <a:latin typeface="Segoe UI" panose="020B0502040204020203" pitchFamily="34" charset="0"/>
              </a:rPr>
              <a:t>event consumers</a:t>
            </a:r>
            <a:r>
              <a:rPr lang="en-IN" b="0" i="0" dirty="0">
                <a:solidFill>
                  <a:schemeClr val="tx1"/>
                </a:solidFill>
                <a:effectLst/>
                <a:latin typeface="Segoe UI" panose="020B0502040204020203" pitchFamily="34" charset="0"/>
              </a:rPr>
              <a:t> that listen for the events.</a:t>
            </a:r>
            <a:endParaRPr lang="en-IN" dirty="0">
              <a:solidFill>
                <a:schemeClr val="tx1"/>
              </a:solidFill>
            </a:endParaRPr>
          </a:p>
        </p:txBody>
      </p:sp>
      <p:pic>
        <p:nvPicPr>
          <p:cNvPr id="9" name="Picture 8" descr="Diagram&#10;&#10;Description automatically generated">
            <a:extLst>
              <a:ext uri="{FF2B5EF4-FFF2-40B4-BE49-F238E27FC236}">
                <a16:creationId xmlns:a16="http://schemas.microsoft.com/office/drawing/2014/main" id="{0810F8C4-7DAD-4E49-AD83-F218D37B6D7E}"/>
              </a:ext>
            </a:extLst>
          </p:cNvPr>
          <p:cNvPicPr>
            <a:picLocks noChangeAspect="1"/>
          </p:cNvPicPr>
          <p:nvPr/>
        </p:nvPicPr>
        <p:blipFill>
          <a:blip r:embed="rId2"/>
          <a:stretch>
            <a:fillRect/>
          </a:stretch>
        </p:blipFill>
        <p:spPr>
          <a:xfrm>
            <a:off x="5159192" y="2872222"/>
            <a:ext cx="5116616" cy="1701274"/>
          </a:xfrm>
          <a:prstGeom prst="rect">
            <a:avLst/>
          </a:prstGeom>
        </p:spPr>
      </p:pic>
      <p:sp>
        <p:nvSpPr>
          <p:cNvPr id="4" name="Date Placeholder 3">
            <a:extLst>
              <a:ext uri="{FF2B5EF4-FFF2-40B4-BE49-F238E27FC236}">
                <a16:creationId xmlns:a16="http://schemas.microsoft.com/office/drawing/2014/main" id="{D015169A-1074-45C3-B942-6B1E4F347F93}"/>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4/17/2021</a:t>
            </a:fld>
            <a:endParaRPr lang="en-US"/>
          </a:p>
        </p:txBody>
      </p:sp>
      <p:cxnSp>
        <p:nvCxnSpPr>
          <p:cNvPr id="18" name="Straight Connector 17">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07868C1D-6EEE-454B-8028-7A45435F79BE}"/>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261ACE18-7B56-4051-8499-D1C4355E12AF}"/>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26</a:t>
            </a:fld>
            <a:endParaRPr lang="en-US"/>
          </a:p>
        </p:txBody>
      </p:sp>
      <p:sp>
        <p:nvSpPr>
          <p:cNvPr id="20" name="Rectangle 19">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377869"/>
            <a:ext cx="0" cy="466956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3716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025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EE2A-10B8-47E7-8725-202A38ADB532}"/>
              </a:ext>
            </a:extLst>
          </p:cNvPr>
          <p:cNvSpPr>
            <a:spLocks noGrp="1"/>
          </p:cNvSpPr>
          <p:nvPr>
            <p:ph type="title"/>
          </p:nvPr>
        </p:nvSpPr>
        <p:spPr/>
        <p:txBody>
          <a:bodyPr/>
          <a:lstStyle/>
          <a:p>
            <a:r>
              <a:rPr lang="en-IN" b="1" i="0" dirty="0">
                <a:solidFill>
                  <a:schemeClr val="tx1"/>
                </a:solidFill>
                <a:effectLst/>
                <a:latin typeface="Segoe UI" panose="020B0502040204020203" pitchFamily="34" charset="0"/>
              </a:rPr>
              <a:t>Event-driven architecture style</a:t>
            </a:r>
            <a:endParaRPr lang="en-IN" dirty="0"/>
          </a:p>
        </p:txBody>
      </p:sp>
      <p:sp>
        <p:nvSpPr>
          <p:cNvPr id="3" name="Content Placeholder 2">
            <a:extLst>
              <a:ext uri="{FF2B5EF4-FFF2-40B4-BE49-F238E27FC236}">
                <a16:creationId xmlns:a16="http://schemas.microsoft.com/office/drawing/2014/main" id="{EA54C123-39AB-4B9E-A0D6-E36569CA22D0}"/>
              </a:ext>
            </a:extLst>
          </p:cNvPr>
          <p:cNvSpPr>
            <a:spLocks noGrp="1"/>
          </p:cNvSpPr>
          <p:nvPr>
            <p:ph idx="1"/>
          </p:nvPr>
        </p:nvSpPr>
        <p:spPr/>
        <p:txBody>
          <a:bodyPr/>
          <a:lstStyle/>
          <a:p>
            <a:r>
              <a:rPr lang="en-IN" b="1" i="0" dirty="0">
                <a:solidFill>
                  <a:srgbClr val="171717"/>
                </a:solidFill>
                <a:effectLst/>
                <a:latin typeface="Segoe UI" panose="020B0502040204020203" pitchFamily="34" charset="0"/>
              </a:rPr>
              <a:t>Pub/sub</a:t>
            </a:r>
            <a:r>
              <a:rPr lang="en-IN" b="0" i="0" dirty="0">
                <a:solidFill>
                  <a:srgbClr val="171717"/>
                </a:solidFill>
                <a:effectLst/>
                <a:latin typeface="Segoe UI" panose="020B0502040204020203" pitchFamily="34" charset="0"/>
              </a:rPr>
              <a:t>: The messaging infrastructure keeps track of subscriptions. When an event is published, it sends the event to each subscriber. After an event is received, it cannot be replayed, and new subscribers do not see the event.</a:t>
            </a:r>
          </a:p>
          <a:p>
            <a:r>
              <a:rPr lang="en-IN" b="1" i="0" dirty="0">
                <a:solidFill>
                  <a:srgbClr val="171717"/>
                </a:solidFill>
                <a:effectLst/>
                <a:latin typeface="Segoe UI" panose="020B0502040204020203" pitchFamily="34" charset="0"/>
              </a:rPr>
              <a:t>Event streaming</a:t>
            </a:r>
            <a:r>
              <a:rPr lang="en-IN" b="0" i="0" dirty="0">
                <a:solidFill>
                  <a:srgbClr val="171717"/>
                </a:solidFill>
                <a:effectLst/>
                <a:latin typeface="Segoe UI" panose="020B0502040204020203" pitchFamily="34" charset="0"/>
              </a:rPr>
              <a:t>: Events are written to a log. Events are strictly ordered (within a partition) and durable. Clients don't subscribe to the stream, instead a client can read from any part of the stream. The client is responsible for advancing its position in the stream. That means a client can join at any time, and can replay events.</a:t>
            </a:r>
            <a:endParaRPr lang="en-IN" dirty="0"/>
          </a:p>
        </p:txBody>
      </p:sp>
      <p:sp>
        <p:nvSpPr>
          <p:cNvPr id="4" name="Date Placeholder 3">
            <a:extLst>
              <a:ext uri="{FF2B5EF4-FFF2-40B4-BE49-F238E27FC236}">
                <a16:creationId xmlns:a16="http://schemas.microsoft.com/office/drawing/2014/main" id="{DCF500A3-3C3D-4DA6-8E78-75DCCEF24328}"/>
              </a:ext>
            </a:extLst>
          </p:cNvPr>
          <p:cNvSpPr>
            <a:spLocks noGrp="1"/>
          </p:cNvSpPr>
          <p:nvPr>
            <p:ph type="dt" sz="half" idx="10"/>
          </p:nvPr>
        </p:nvSpPr>
        <p:spPr/>
        <p:txBody>
          <a:bodyPr/>
          <a:lstStyle/>
          <a:p>
            <a:fld id="{BE0A88F0-556B-4BB7-8AAB-D63AEB65C662}" type="datetime1">
              <a:rPr lang="en-US" smtClean="0"/>
              <a:t>4/18/2021</a:t>
            </a:fld>
            <a:endParaRPr lang="en-US"/>
          </a:p>
        </p:txBody>
      </p:sp>
      <p:sp>
        <p:nvSpPr>
          <p:cNvPr id="5" name="Footer Placeholder 4">
            <a:extLst>
              <a:ext uri="{FF2B5EF4-FFF2-40B4-BE49-F238E27FC236}">
                <a16:creationId xmlns:a16="http://schemas.microsoft.com/office/drawing/2014/main" id="{4ADD74BE-7369-431E-8FA6-D7AE7019D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662648-072F-45D4-B5D5-14780323B413}"/>
              </a:ext>
            </a:extLst>
          </p:cNvPr>
          <p:cNvSpPr>
            <a:spLocks noGrp="1"/>
          </p:cNvSpPr>
          <p:nvPr>
            <p:ph type="sldNum" sz="quarter" idx="12"/>
          </p:nvPr>
        </p:nvSpPr>
        <p:spPr/>
        <p:txBody>
          <a:bodyPr/>
          <a:lstStyle/>
          <a:p>
            <a:fld id="{81D2C36F-4504-47C0-B82F-A167342A2754}" type="slidenum">
              <a:rPr lang="en-US" smtClean="0"/>
              <a:t>27</a:t>
            </a:fld>
            <a:endParaRPr lang="en-US"/>
          </a:p>
        </p:txBody>
      </p:sp>
    </p:spTree>
    <p:extLst>
      <p:ext uri="{BB962C8B-B14F-4D97-AF65-F5344CB8AC3E}">
        <p14:creationId xmlns:p14="http://schemas.microsoft.com/office/powerpoint/2010/main" val="3255765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2DD2-29E0-46D9-BE90-4A8080153055}"/>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When to use this architecture</a:t>
            </a:r>
            <a:endParaRPr lang="en-IN" dirty="0"/>
          </a:p>
        </p:txBody>
      </p:sp>
      <p:sp>
        <p:nvSpPr>
          <p:cNvPr id="3" name="Content Placeholder 2">
            <a:extLst>
              <a:ext uri="{FF2B5EF4-FFF2-40B4-BE49-F238E27FC236}">
                <a16:creationId xmlns:a16="http://schemas.microsoft.com/office/drawing/2014/main" id="{AECB242C-C36D-41B3-B8B6-F0F68F057EFE}"/>
              </a:ext>
            </a:extLst>
          </p:cNvPr>
          <p:cNvSpPr>
            <a:spLocks noGrp="1"/>
          </p:cNvSpPr>
          <p:nvPr>
            <p:ph idx="1"/>
          </p:nvPr>
        </p:nvSpPr>
        <p:spPr/>
        <p:txBody>
          <a:bodyPr/>
          <a:lstStyle/>
          <a:p>
            <a:pPr algn="l">
              <a:buFont typeface="Arial" panose="020B0604020202020204" pitchFamily="34" charset="0"/>
              <a:buChar char="•"/>
            </a:pPr>
            <a:r>
              <a:rPr lang="en-IN" sz="2400" b="0" i="0" dirty="0">
                <a:solidFill>
                  <a:schemeClr val="tx1"/>
                </a:solidFill>
                <a:effectLst/>
                <a:latin typeface="Segoe UI" panose="020B0502040204020203" pitchFamily="34" charset="0"/>
              </a:rPr>
              <a:t>Multiple subsystems must process the same events.</a:t>
            </a:r>
          </a:p>
          <a:p>
            <a:pPr algn="l">
              <a:buFont typeface="Arial" panose="020B0604020202020204" pitchFamily="34" charset="0"/>
              <a:buChar char="•"/>
            </a:pPr>
            <a:r>
              <a:rPr lang="en-IN" sz="2400" b="0" i="0" dirty="0">
                <a:solidFill>
                  <a:schemeClr val="tx1"/>
                </a:solidFill>
                <a:effectLst/>
                <a:latin typeface="Segoe UI" panose="020B0502040204020203" pitchFamily="34" charset="0"/>
              </a:rPr>
              <a:t>Real-time processing with minimum time lag.</a:t>
            </a:r>
          </a:p>
          <a:p>
            <a:pPr algn="l">
              <a:buFont typeface="Arial" panose="020B0604020202020204" pitchFamily="34" charset="0"/>
              <a:buChar char="•"/>
            </a:pPr>
            <a:r>
              <a:rPr lang="en-IN" sz="2400" b="0" i="0" dirty="0">
                <a:solidFill>
                  <a:schemeClr val="tx1"/>
                </a:solidFill>
                <a:effectLst/>
                <a:latin typeface="Segoe UI" panose="020B0502040204020203" pitchFamily="34" charset="0"/>
              </a:rPr>
              <a:t>Complex event processing, such as pattern matching or aggregation over time windows.</a:t>
            </a:r>
          </a:p>
          <a:p>
            <a:pPr algn="l">
              <a:buFont typeface="Arial" panose="020B0604020202020204" pitchFamily="34" charset="0"/>
              <a:buChar char="•"/>
            </a:pPr>
            <a:r>
              <a:rPr lang="en-IN" sz="2400" b="0" i="0" dirty="0">
                <a:solidFill>
                  <a:schemeClr val="tx1"/>
                </a:solidFill>
                <a:effectLst/>
                <a:latin typeface="Segoe UI" panose="020B0502040204020203" pitchFamily="34" charset="0"/>
              </a:rPr>
              <a:t>High volume and high velocity of data, such as IoT.</a:t>
            </a:r>
          </a:p>
          <a:p>
            <a:endParaRPr lang="en-IN" dirty="0"/>
          </a:p>
        </p:txBody>
      </p:sp>
      <p:sp>
        <p:nvSpPr>
          <p:cNvPr id="4" name="Date Placeholder 3">
            <a:extLst>
              <a:ext uri="{FF2B5EF4-FFF2-40B4-BE49-F238E27FC236}">
                <a16:creationId xmlns:a16="http://schemas.microsoft.com/office/drawing/2014/main" id="{C38BC5E3-BC00-4218-8DB7-120DAD9B153B}"/>
              </a:ext>
            </a:extLst>
          </p:cNvPr>
          <p:cNvSpPr>
            <a:spLocks noGrp="1"/>
          </p:cNvSpPr>
          <p:nvPr>
            <p:ph type="dt" sz="half" idx="10"/>
          </p:nvPr>
        </p:nvSpPr>
        <p:spPr/>
        <p:txBody>
          <a:bodyPr/>
          <a:lstStyle/>
          <a:p>
            <a:fld id="{BE0A88F0-556B-4BB7-8AAB-D63AEB65C662}" type="datetime1">
              <a:rPr lang="en-US" smtClean="0"/>
              <a:t>4/18/2021</a:t>
            </a:fld>
            <a:endParaRPr lang="en-US"/>
          </a:p>
        </p:txBody>
      </p:sp>
      <p:sp>
        <p:nvSpPr>
          <p:cNvPr id="5" name="Footer Placeholder 4">
            <a:extLst>
              <a:ext uri="{FF2B5EF4-FFF2-40B4-BE49-F238E27FC236}">
                <a16:creationId xmlns:a16="http://schemas.microsoft.com/office/drawing/2014/main" id="{830A2253-D95B-4578-AA24-9D8BAF407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D3FC5-0932-4918-961C-087B2E85D349}"/>
              </a:ext>
            </a:extLst>
          </p:cNvPr>
          <p:cNvSpPr>
            <a:spLocks noGrp="1"/>
          </p:cNvSpPr>
          <p:nvPr>
            <p:ph type="sldNum" sz="quarter" idx="12"/>
          </p:nvPr>
        </p:nvSpPr>
        <p:spPr/>
        <p:txBody>
          <a:bodyPr/>
          <a:lstStyle/>
          <a:p>
            <a:fld id="{81D2C36F-4504-47C0-B82F-A167342A2754}" type="slidenum">
              <a:rPr lang="en-US" smtClean="0"/>
              <a:t>28</a:t>
            </a:fld>
            <a:endParaRPr lang="en-US"/>
          </a:p>
        </p:txBody>
      </p:sp>
    </p:spTree>
    <p:extLst>
      <p:ext uri="{BB962C8B-B14F-4D97-AF65-F5344CB8AC3E}">
        <p14:creationId xmlns:p14="http://schemas.microsoft.com/office/powerpoint/2010/main" val="3429675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0E3DF-B0EC-448B-ABDF-8546229AF703}"/>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Benefits</a:t>
            </a:r>
            <a:endParaRPr lang="en-IN" dirty="0"/>
          </a:p>
        </p:txBody>
      </p:sp>
      <p:sp>
        <p:nvSpPr>
          <p:cNvPr id="3" name="Content Placeholder 2">
            <a:extLst>
              <a:ext uri="{FF2B5EF4-FFF2-40B4-BE49-F238E27FC236}">
                <a16:creationId xmlns:a16="http://schemas.microsoft.com/office/drawing/2014/main" id="{292DA284-22A5-434E-8983-723AA003F7F0}"/>
              </a:ext>
            </a:extLst>
          </p:cNvPr>
          <p:cNvSpPr>
            <a:spLocks noGrp="1"/>
          </p:cNvSpPr>
          <p:nvPr>
            <p:ph idx="1"/>
          </p:nvPr>
        </p:nvSpPr>
        <p:spPr/>
        <p:txBody>
          <a:bodyPr/>
          <a:lstStyle/>
          <a:p>
            <a:pPr algn="l">
              <a:buFont typeface="Arial" panose="020B0604020202020204" pitchFamily="34" charset="0"/>
              <a:buChar char="•"/>
            </a:pPr>
            <a:r>
              <a:rPr lang="en-IN" sz="2000" b="0" i="0" dirty="0">
                <a:solidFill>
                  <a:srgbClr val="171717"/>
                </a:solidFill>
                <a:effectLst/>
                <a:latin typeface="Segoe UI" panose="020B0502040204020203" pitchFamily="34" charset="0"/>
              </a:rPr>
              <a:t>Producers and consumers are decoupled.</a:t>
            </a:r>
          </a:p>
          <a:p>
            <a:pPr algn="l">
              <a:buFont typeface="Arial" panose="020B0604020202020204" pitchFamily="34" charset="0"/>
              <a:buChar char="•"/>
            </a:pPr>
            <a:r>
              <a:rPr lang="en-IN" sz="2000" b="0" i="0" dirty="0">
                <a:solidFill>
                  <a:srgbClr val="171717"/>
                </a:solidFill>
                <a:effectLst/>
                <a:latin typeface="Segoe UI" panose="020B0502040204020203" pitchFamily="34" charset="0"/>
              </a:rPr>
              <a:t>No point-to-point integrations. It's easy to add new consumers to the system.</a:t>
            </a:r>
          </a:p>
          <a:p>
            <a:pPr algn="l">
              <a:buFont typeface="Arial" panose="020B0604020202020204" pitchFamily="34" charset="0"/>
              <a:buChar char="•"/>
            </a:pPr>
            <a:r>
              <a:rPr lang="en-IN" sz="2000" b="0" i="0" dirty="0">
                <a:solidFill>
                  <a:srgbClr val="171717"/>
                </a:solidFill>
                <a:effectLst/>
                <a:latin typeface="Segoe UI" panose="020B0502040204020203" pitchFamily="34" charset="0"/>
              </a:rPr>
              <a:t>Consumers can respond to events immediately as they arrive.</a:t>
            </a:r>
          </a:p>
          <a:p>
            <a:pPr algn="l">
              <a:buFont typeface="Arial" panose="020B0604020202020204" pitchFamily="34" charset="0"/>
              <a:buChar char="•"/>
            </a:pPr>
            <a:r>
              <a:rPr lang="en-IN" sz="2000" b="0" i="0" dirty="0">
                <a:solidFill>
                  <a:srgbClr val="171717"/>
                </a:solidFill>
                <a:effectLst/>
                <a:latin typeface="Segoe UI" panose="020B0502040204020203" pitchFamily="34" charset="0"/>
              </a:rPr>
              <a:t>Highly scalable and distributed.</a:t>
            </a:r>
          </a:p>
          <a:p>
            <a:pPr algn="l">
              <a:buFont typeface="Arial" panose="020B0604020202020204" pitchFamily="34" charset="0"/>
              <a:buChar char="•"/>
            </a:pPr>
            <a:r>
              <a:rPr lang="en-IN" sz="2000" b="0" i="0" dirty="0">
                <a:solidFill>
                  <a:srgbClr val="171717"/>
                </a:solidFill>
                <a:effectLst/>
                <a:latin typeface="Segoe UI" panose="020B0502040204020203" pitchFamily="34" charset="0"/>
              </a:rPr>
              <a:t>Subsystems have independent views of the event stream.</a:t>
            </a:r>
          </a:p>
          <a:p>
            <a:endParaRPr lang="en-IN" dirty="0"/>
          </a:p>
        </p:txBody>
      </p:sp>
      <p:sp>
        <p:nvSpPr>
          <p:cNvPr id="4" name="Date Placeholder 3">
            <a:extLst>
              <a:ext uri="{FF2B5EF4-FFF2-40B4-BE49-F238E27FC236}">
                <a16:creationId xmlns:a16="http://schemas.microsoft.com/office/drawing/2014/main" id="{B2A28A7A-2A43-4A50-A63C-DFBCE7E3887E}"/>
              </a:ext>
            </a:extLst>
          </p:cNvPr>
          <p:cNvSpPr>
            <a:spLocks noGrp="1"/>
          </p:cNvSpPr>
          <p:nvPr>
            <p:ph type="dt" sz="half" idx="10"/>
          </p:nvPr>
        </p:nvSpPr>
        <p:spPr/>
        <p:txBody>
          <a:bodyPr/>
          <a:lstStyle/>
          <a:p>
            <a:fld id="{BE0A88F0-556B-4BB7-8AAB-D63AEB65C662}" type="datetime1">
              <a:rPr lang="en-US" smtClean="0"/>
              <a:t>4/18/2021</a:t>
            </a:fld>
            <a:endParaRPr lang="en-US"/>
          </a:p>
        </p:txBody>
      </p:sp>
      <p:sp>
        <p:nvSpPr>
          <p:cNvPr id="5" name="Footer Placeholder 4">
            <a:extLst>
              <a:ext uri="{FF2B5EF4-FFF2-40B4-BE49-F238E27FC236}">
                <a16:creationId xmlns:a16="http://schemas.microsoft.com/office/drawing/2014/main" id="{AFB413B9-4F46-4BDA-9839-735315D8F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447510-9F59-4EEA-AE54-B5E71BD627EA}"/>
              </a:ext>
            </a:extLst>
          </p:cNvPr>
          <p:cNvSpPr>
            <a:spLocks noGrp="1"/>
          </p:cNvSpPr>
          <p:nvPr>
            <p:ph type="sldNum" sz="quarter" idx="12"/>
          </p:nvPr>
        </p:nvSpPr>
        <p:spPr/>
        <p:txBody>
          <a:bodyPr/>
          <a:lstStyle/>
          <a:p>
            <a:fld id="{81D2C36F-4504-47C0-B82F-A167342A2754}" type="slidenum">
              <a:rPr lang="en-US" smtClean="0"/>
              <a:t>29</a:t>
            </a:fld>
            <a:endParaRPr lang="en-US"/>
          </a:p>
        </p:txBody>
      </p:sp>
    </p:spTree>
    <p:extLst>
      <p:ext uri="{BB962C8B-B14F-4D97-AF65-F5344CB8AC3E}">
        <p14:creationId xmlns:p14="http://schemas.microsoft.com/office/powerpoint/2010/main" val="3614232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C6DF4-6ACF-48A1-88A5-4524ECEC51FB}"/>
              </a:ext>
            </a:extLst>
          </p:cNvPr>
          <p:cNvSpPr>
            <a:spLocks noGrp="1"/>
          </p:cNvSpPr>
          <p:nvPr>
            <p:ph type="title"/>
          </p:nvPr>
        </p:nvSpPr>
        <p:spPr/>
        <p:txBody>
          <a:bodyPr/>
          <a:lstStyle/>
          <a:p>
            <a:r>
              <a:rPr lang="en-IN" sz="3600" b="1" dirty="0">
                <a:solidFill>
                  <a:srgbClr val="171717"/>
                </a:solidFill>
                <a:latin typeface="Segoe UI" panose="020B0502040204020203" pitchFamily="34" charset="0"/>
              </a:rPr>
              <a:t>Objectives</a:t>
            </a:r>
          </a:p>
        </p:txBody>
      </p:sp>
      <p:sp>
        <p:nvSpPr>
          <p:cNvPr id="3" name="Content Placeholder 2">
            <a:extLst>
              <a:ext uri="{FF2B5EF4-FFF2-40B4-BE49-F238E27FC236}">
                <a16:creationId xmlns:a16="http://schemas.microsoft.com/office/drawing/2014/main" id="{21A4BB5C-D21E-4A8B-A473-C482F72E99CE}"/>
              </a:ext>
            </a:extLst>
          </p:cNvPr>
          <p:cNvSpPr>
            <a:spLocks noGrp="1"/>
          </p:cNvSpPr>
          <p:nvPr>
            <p:ph idx="1"/>
          </p:nvPr>
        </p:nvSpPr>
        <p:spPr/>
        <p:txBody>
          <a:bodyPr>
            <a:normAutofit/>
          </a:bodyPr>
          <a:lstStyle/>
          <a:p>
            <a:pPr algn="just"/>
            <a:r>
              <a:rPr lang="en-IN" sz="2400" b="0" i="0" dirty="0">
                <a:solidFill>
                  <a:srgbClr val="171717"/>
                </a:solidFill>
                <a:effectLst/>
                <a:latin typeface="Segoe UI" panose="020B0502040204020203" pitchFamily="34" charset="0"/>
              </a:rPr>
              <a:t>This session presents a structured approach for designing and architecting applications on Azure that are scalable, secure, resilient, and highly available. </a:t>
            </a:r>
          </a:p>
          <a:p>
            <a:pPr algn="just"/>
            <a:r>
              <a:rPr lang="en-IN" sz="2400" b="0" i="0" dirty="0">
                <a:solidFill>
                  <a:srgbClr val="171717"/>
                </a:solidFill>
                <a:effectLst/>
                <a:latin typeface="Segoe UI" panose="020B0502040204020203" pitchFamily="34" charset="0"/>
              </a:rPr>
              <a:t>It is based on proven practices that we have learned from customer engagements.</a:t>
            </a:r>
            <a:endParaRPr lang="en-IN" sz="2400" dirty="0"/>
          </a:p>
        </p:txBody>
      </p:sp>
      <p:sp>
        <p:nvSpPr>
          <p:cNvPr id="4" name="Date Placeholder 3">
            <a:extLst>
              <a:ext uri="{FF2B5EF4-FFF2-40B4-BE49-F238E27FC236}">
                <a16:creationId xmlns:a16="http://schemas.microsoft.com/office/drawing/2014/main" id="{108B89D2-988D-4188-894D-9DD9B3D7BA18}"/>
              </a:ext>
            </a:extLst>
          </p:cNvPr>
          <p:cNvSpPr>
            <a:spLocks noGrp="1"/>
          </p:cNvSpPr>
          <p:nvPr>
            <p:ph type="dt" sz="half" idx="10"/>
          </p:nvPr>
        </p:nvSpPr>
        <p:spPr/>
        <p:txBody>
          <a:bodyPr/>
          <a:lstStyle/>
          <a:p>
            <a:fld id="{BE0A88F0-556B-4BB7-8AAB-D63AEB65C662}" type="datetime1">
              <a:rPr lang="en-US" smtClean="0"/>
              <a:t>4/17/2021</a:t>
            </a:fld>
            <a:endParaRPr lang="en-US"/>
          </a:p>
        </p:txBody>
      </p:sp>
      <p:sp>
        <p:nvSpPr>
          <p:cNvPr id="5" name="Footer Placeholder 4">
            <a:extLst>
              <a:ext uri="{FF2B5EF4-FFF2-40B4-BE49-F238E27FC236}">
                <a16:creationId xmlns:a16="http://schemas.microsoft.com/office/drawing/2014/main" id="{BEED857F-D8E9-4BDC-96F0-7BB5DB192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F51513-1808-428D-890F-CDB0F914C66B}"/>
              </a:ext>
            </a:extLst>
          </p:cNvPr>
          <p:cNvSpPr>
            <a:spLocks noGrp="1"/>
          </p:cNvSpPr>
          <p:nvPr>
            <p:ph type="sldNum" sz="quarter" idx="12"/>
          </p:nvPr>
        </p:nvSpPr>
        <p:spPr/>
        <p:txBody>
          <a:bodyPr/>
          <a:lstStyle/>
          <a:p>
            <a:fld id="{81D2C36F-4504-47C0-B82F-A167342A2754}" type="slidenum">
              <a:rPr lang="en-US" smtClean="0"/>
              <a:t>3</a:t>
            </a:fld>
            <a:endParaRPr lang="en-US"/>
          </a:p>
        </p:txBody>
      </p:sp>
    </p:spTree>
    <p:extLst>
      <p:ext uri="{BB962C8B-B14F-4D97-AF65-F5344CB8AC3E}">
        <p14:creationId xmlns:p14="http://schemas.microsoft.com/office/powerpoint/2010/main" val="1803601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72361-1159-49E9-B5B1-BF551FDFF46D}"/>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Challenges</a:t>
            </a:r>
            <a:endParaRPr lang="en-IN" dirty="0"/>
          </a:p>
        </p:txBody>
      </p:sp>
      <p:sp>
        <p:nvSpPr>
          <p:cNvPr id="3" name="Content Placeholder 2">
            <a:extLst>
              <a:ext uri="{FF2B5EF4-FFF2-40B4-BE49-F238E27FC236}">
                <a16:creationId xmlns:a16="http://schemas.microsoft.com/office/drawing/2014/main" id="{909813A2-CFF5-4582-92A1-456F21B10143}"/>
              </a:ext>
            </a:extLst>
          </p:cNvPr>
          <p:cNvSpPr>
            <a:spLocks noGrp="1"/>
          </p:cNvSpPr>
          <p:nvPr>
            <p:ph idx="1"/>
          </p:nvPr>
        </p:nvSpPr>
        <p:spPr/>
        <p:txBody>
          <a:bodyPr/>
          <a:lstStyle/>
          <a:p>
            <a:pPr algn="l">
              <a:buFont typeface="Arial" panose="020B0604020202020204" pitchFamily="34" charset="0"/>
              <a:buChar char="•"/>
            </a:pPr>
            <a:r>
              <a:rPr lang="en-IN" sz="2000" b="0" i="0" dirty="0">
                <a:solidFill>
                  <a:schemeClr val="tx1"/>
                </a:solidFill>
                <a:effectLst/>
                <a:latin typeface="Segoe UI" panose="020B0502040204020203" pitchFamily="34" charset="0"/>
              </a:rPr>
              <a:t>Guaranteed delivery. In some systems, especially in IoT scenarios, it's crucial to guarantee that events are delivered.</a:t>
            </a:r>
          </a:p>
          <a:p>
            <a:pPr algn="l">
              <a:buFont typeface="Arial" panose="020B0604020202020204" pitchFamily="34" charset="0"/>
              <a:buChar char="•"/>
            </a:pPr>
            <a:r>
              <a:rPr lang="en-IN" sz="2000" b="0" i="0" dirty="0">
                <a:solidFill>
                  <a:schemeClr val="tx1"/>
                </a:solidFill>
                <a:effectLst/>
                <a:latin typeface="Segoe UI" panose="020B0502040204020203" pitchFamily="34" charset="0"/>
              </a:rPr>
              <a:t>Processing events in order or exactly once. Each consumer type typically runs in multiple instances, for resiliency and scalability. This can create a challenge if the events must be processed in order (within a consumer type), or if the processing logic is not idempotent.</a:t>
            </a:r>
          </a:p>
          <a:p>
            <a:endParaRPr lang="en-IN" dirty="0"/>
          </a:p>
        </p:txBody>
      </p:sp>
      <p:sp>
        <p:nvSpPr>
          <p:cNvPr id="4" name="Date Placeholder 3">
            <a:extLst>
              <a:ext uri="{FF2B5EF4-FFF2-40B4-BE49-F238E27FC236}">
                <a16:creationId xmlns:a16="http://schemas.microsoft.com/office/drawing/2014/main" id="{5526F9A6-3C68-4982-A92A-370DC7FA6576}"/>
              </a:ext>
            </a:extLst>
          </p:cNvPr>
          <p:cNvSpPr>
            <a:spLocks noGrp="1"/>
          </p:cNvSpPr>
          <p:nvPr>
            <p:ph type="dt" sz="half" idx="10"/>
          </p:nvPr>
        </p:nvSpPr>
        <p:spPr/>
        <p:txBody>
          <a:bodyPr/>
          <a:lstStyle/>
          <a:p>
            <a:fld id="{BE0A88F0-556B-4BB7-8AAB-D63AEB65C662}" type="datetime1">
              <a:rPr lang="en-US" smtClean="0"/>
              <a:t>4/18/2021</a:t>
            </a:fld>
            <a:endParaRPr lang="en-US"/>
          </a:p>
        </p:txBody>
      </p:sp>
      <p:sp>
        <p:nvSpPr>
          <p:cNvPr id="5" name="Footer Placeholder 4">
            <a:extLst>
              <a:ext uri="{FF2B5EF4-FFF2-40B4-BE49-F238E27FC236}">
                <a16:creationId xmlns:a16="http://schemas.microsoft.com/office/drawing/2014/main" id="{16D009F4-A622-4529-B278-577A57BDB9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59EE09-4C2B-4DF0-811F-A7475FD55181}"/>
              </a:ext>
            </a:extLst>
          </p:cNvPr>
          <p:cNvSpPr>
            <a:spLocks noGrp="1"/>
          </p:cNvSpPr>
          <p:nvPr>
            <p:ph type="sldNum" sz="quarter" idx="12"/>
          </p:nvPr>
        </p:nvSpPr>
        <p:spPr/>
        <p:txBody>
          <a:bodyPr/>
          <a:lstStyle/>
          <a:p>
            <a:fld id="{81D2C36F-4504-47C0-B82F-A167342A2754}" type="slidenum">
              <a:rPr lang="en-US" smtClean="0"/>
              <a:t>30</a:t>
            </a:fld>
            <a:endParaRPr lang="en-US"/>
          </a:p>
        </p:txBody>
      </p:sp>
    </p:spTree>
    <p:extLst>
      <p:ext uri="{BB962C8B-B14F-4D97-AF65-F5344CB8AC3E}">
        <p14:creationId xmlns:p14="http://schemas.microsoft.com/office/powerpoint/2010/main" val="604649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81" name="Rectangle 80">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5BDD2E98-F85F-4C9F-B090-4DF4DA71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5" name="Rectangle 84">
            <a:extLst>
              <a:ext uri="{FF2B5EF4-FFF2-40B4-BE49-F238E27FC236}">
                <a16:creationId xmlns:a16="http://schemas.microsoft.com/office/drawing/2014/main" id="{2619FA3B-6977-47DB-8048-B342BD3B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8824" y="274145"/>
            <a:ext cx="10351830" cy="5770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BAADDE-79EE-40B0-BD65-44B18FDD2D66}"/>
              </a:ext>
            </a:extLst>
          </p:cNvPr>
          <p:cNvSpPr>
            <a:spLocks noGrp="1"/>
          </p:cNvSpPr>
          <p:nvPr>
            <p:ph type="title"/>
          </p:nvPr>
        </p:nvSpPr>
        <p:spPr>
          <a:xfrm>
            <a:off x="838200" y="703686"/>
            <a:ext cx="9390797" cy="940869"/>
          </a:xfrm>
        </p:spPr>
        <p:txBody>
          <a:bodyPr vert="horz" lIns="91440" tIns="45720" rIns="91440" bIns="45720" rtlCol="0" anchor="ctr">
            <a:normAutofit/>
          </a:bodyPr>
          <a:lstStyle/>
          <a:p>
            <a:r>
              <a:rPr lang="en-US" i="0" dirty="0">
                <a:solidFill>
                  <a:schemeClr val="tx1"/>
                </a:solidFill>
                <a:effectLst/>
              </a:rPr>
              <a:t>Event-driven architecture on Azure</a:t>
            </a:r>
            <a:endParaRPr lang="en-US" dirty="0">
              <a:solidFill>
                <a:schemeClr val="tx1"/>
              </a:solidFill>
            </a:endParaRPr>
          </a:p>
        </p:txBody>
      </p:sp>
      <p:pic>
        <p:nvPicPr>
          <p:cNvPr id="2050" name="Picture 2" descr="Azure Event Grid Overview">
            <a:extLst>
              <a:ext uri="{FF2B5EF4-FFF2-40B4-BE49-F238E27FC236}">
                <a16:creationId xmlns:a16="http://schemas.microsoft.com/office/drawing/2014/main" id="{41D18554-D09F-4F69-8FFF-97DE3479A9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30812" y="1905000"/>
            <a:ext cx="7205573" cy="3728885"/>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174621C6-B905-43B3-A19E-F1D9FBD0A48D}"/>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endParaRPr lang="en-US" sz="1050" b="1" kern="1200" cap="all" spc="300" baseline="0">
              <a:solidFill>
                <a:schemeClr val="accent1"/>
              </a:solidFill>
              <a:latin typeface="+mn-lt"/>
              <a:ea typeface="+mn-ea"/>
              <a:cs typeface="+mn-cs"/>
            </a:endParaRPr>
          </a:p>
        </p:txBody>
      </p:sp>
      <p:sp>
        <p:nvSpPr>
          <p:cNvPr id="4" name="Date Placeholder 3">
            <a:extLst>
              <a:ext uri="{FF2B5EF4-FFF2-40B4-BE49-F238E27FC236}">
                <a16:creationId xmlns:a16="http://schemas.microsoft.com/office/drawing/2014/main" id="{B2898AB2-F89A-4A87-A08E-F6665FB4B839}"/>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4/18/2021</a:t>
            </a:fld>
            <a:endParaRPr lang="en-US"/>
          </a:p>
        </p:txBody>
      </p:sp>
      <p:sp>
        <p:nvSpPr>
          <p:cNvPr id="6" name="Slide Number Placeholder 5">
            <a:extLst>
              <a:ext uri="{FF2B5EF4-FFF2-40B4-BE49-F238E27FC236}">
                <a16:creationId xmlns:a16="http://schemas.microsoft.com/office/drawing/2014/main" id="{F7002C73-7BD7-46B5-8668-2F7EB0AE8304}"/>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31</a:t>
            </a:fld>
            <a:endParaRPr lang="en-US"/>
          </a:p>
        </p:txBody>
      </p:sp>
      <p:sp>
        <p:nvSpPr>
          <p:cNvPr id="87" name="Rectangle 86">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260498"/>
            <a:ext cx="11456511" cy="6262576"/>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260498"/>
            <a:ext cx="0" cy="6262576"/>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6047437"/>
            <a:ext cx="10380954"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07B81A-3898-46B4-BFC6-9787CAF2E5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46394" y="6047437"/>
            <a:ext cx="0" cy="475637"/>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8464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81" name="Rectangle 80">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5BDD2E98-F85F-4C9F-B090-4DF4DA71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5" name="Rectangle 84">
            <a:extLst>
              <a:ext uri="{FF2B5EF4-FFF2-40B4-BE49-F238E27FC236}">
                <a16:creationId xmlns:a16="http://schemas.microsoft.com/office/drawing/2014/main" id="{2619FA3B-6977-47DB-8048-B342BD3B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8824" y="274145"/>
            <a:ext cx="10351830" cy="5770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BAADDE-79EE-40B0-BD65-44B18FDD2D66}"/>
              </a:ext>
            </a:extLst>
          </p:cNvPr>
          <p:cNvSpPr>
            <a:spLocks noGrp="1"/>
          </p:cNvSpPr>
          <p:nvPr>
            <p:ph type="title"/>
          </p:nvPr>
        </p:nvSpPr>
        <p:spPr>
          <a:xfrm>
            <a:off x="838200" y="703686"/>
            <a:ext cx="9390797" cy="940869"/>
          </a:xfrm>
        </p:spPr>
        <p:txBody>
          <a:bodyPr vert="horz" lIns="91440" tIns="45720" rIns="91440" bIns="45720" rtlCol="0" anchor="ctr">
            <a:normAutofit/>
          </a:bodyPr>
          <a:lstStyle/>
          <a:p>
            <a:r>
              <a:rPr lang="en-US" i="0" dirty="0">
                <a:solidFill>
                  <a:schemeClr val="tx1"/>
                </a:solidFill>
                <a:effectLst/>
              </a:rPr>
              <a:t>Event-driven architecture on Azure</a:t>
            </a:r>
            <a:endParaRPr lang="en-US" dirty="0">
              <a:solidFill>
                <a:schemeClr val="tx1"/>
              </a:solidFill>
            </a:endParaRPr>
          </a:p>
        </p:txBody>
      </p:sp>
      <p:sp>
        <p:nvSpPr>
          <p:cNvPr id="5" name="Footer Placeholder 4">
            <a:extLst>
              <a:ext uri="{FF2B5EF4-FFF2-40B4-BE49-F238E27FC236}">
                <a16:creationId xmlns:a16="http://schemas.microsoft.com/office/drawing/2014/main" id="{174621C6-B905-43B3-A19E-F1D9FBD0A48D}"/>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endParaRPr lang="en-US" sz="1050" b="1" kern="1200" cap="all" spc="300" baseline="0">
              <a:solidFill>
                <a:schemeClr val="accent1"/>
              </a:solidFill>
              <a:latin typeface="+mn-lt"/>
              <a:ea typeface="+mn-ea"/>
              <a:cs typeface="+mn-cs"/>
            </a:endParaRPr>
          </a:p>
        </p:txBody>
      </p:sp>
      <p:sp>
        <p:nvSpPr>
          <p:cNvPr id="4" name="Date Placeholder 3">
            <a:extLst>
              <a:ext uri="{FF2B5EF4-FFF2-40B4-BE49-F238E27FC236}">
                <a16:creationId xmlns:a16="http://schemas.microsoft.com/office/drawing/2014/main" id="{B2898AB2-F89A-4A87-A08E-F6665FB4B839}"/>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4/18/2021</a:t>
            </a:fld>
            <a:endParaRPr lang="en-US"/>
          </a:p>
        </p:txBody>
      </p:sp>
      <p:sp>
        <p:nvSpPr>
          <p:cNvPr id="6" name="Slide Number Placeholder 5">
            <a:extLst>
              <a:ext uri="{FF2B5EF4-FFF2-40B4-BE49-F238E27FC236}">
                <a16:creationId xmlns:a16="http://schemas.microsoft.com/office/drawing/2014/main" id="{F7002C73-7BD7-46B5-8668-2F7EB0AE8304}"/>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32</a:t>
            </a:fld>
            <a:endParaRPr lang="en-US"/>
          </a:p>
        </p:txBody>
      </p:sp>
      <p:sp>
        <p:nvSpPr>
          <p:cNvPr id="87" name="Rectangle 86">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260498"/>
            <a:ext cx="11456511" cy="6262576"/>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260498"/>
            <a:ext cx="0" cy="6262576"/>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6047437"/>
            <a:ext cx="10380954"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07B81A-3898-46B4-BFC6-9787CAF2E5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46394" y="6047437"/>
            <a:ext cx="0" cy="475637"/>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8D176043-929E-4AD8-84EA-E562F4BCDB3C}"/>
              </a:ext>
            </a:extLst>
          </p:cNvPr>
          <p:cNvPicPr>
            <a:picLocks noGrp="1" noChangeAspect="1"/>
          </p:cNvPicPr>
          <p:nvPr>
            <p:ph idx="1"/>
          </p:nvPr>
        </p:nvPicPr>
        <p:blipFill>
          <a:blip r:embed="rId2"/>
          <a:stretch>
            <a:fillRect/>
          </a:stretch>
        </p:blipFill>
        <p:spPr>
          <a:xfrm>
            <a:off x="1868557" y="1718986"/>
            <a:ext cx="7898295" cy="3852816"/>
          </a:xfrm>
          <a:prstGeom prst="rect">
            <a:avLst/>
          </a:prstGeom>
        </p:spPr>
      </p:pic>
    </p:spTree>
    <p:extLst>
      <p:ext uri="{BB962C8B-B14F-4D97-AF65-F5344CB8AC3E}">
        <p14:creationId xmlns:p14="http://schemas.microsoft.com/office/powerpoint/2010/main" val="900945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C2F63E-772A-46AA-9E6B-27EC4B37EF7E}"/>
              </a:ext>
            </a:extLst>
          </p:cNvPr>
          <p:cNvSpPr>
            <a:spLocks noGrp="1"/>
          </p:cNvSpPr>
          <p:nvPr>
            <p:ph type="title"/>
          </p:nvPr>
        </p:nvSpPr>
        <p:spPr>
          <a:xfrm>
            <a:off x="838199" y="545914"/>
            <a:ext cx="9527275" cy="729988"/>
          </a:xfrm>
        </p:spPr>
        <p:txBody>
          <a:bodyPr anchor="ctr">
            <a:normAutofit/>
          </a:bodyPr>
          <a:lstStyle/>
          <a:p>
            <a:r>
              <a:rPr lang="en-IN" b="1" i="0" dirty="0">
                <a:solidFill>
                  <a:schemeClr val="tx1"/>
                </a:solidFill>
                <a:effectLst/>
                <a:latin typeface="Segoe UI" panose="020B0502040204020203" pitchFamily="34" charset="0"/>
              </a:rPr>
              <a:t>Big data architecture style</a:t>
            </a:r>
            <a:endParaRPr lang="en-IN" dirty="0">
              <a:solidFill>
                <a:schemeClr val="tx1"/>
              </a:solidFill>
            </a:endParaRPr>
          </a:p>
        </p:txBody>
      </p:sp>
      <p:sp>
        <p:nvSpPr>
          <p:cNvPr id="3" name="Content Placeholder 2">
            <a:extLst>
              <a:ext uri="{FF2B5EF4-FFF2-40B4-BE49-F238E27FC236}">
                <a16:creationId xmlns:a16="http://schemas.microsoft.com/office/drawing/2014/main" id="{E994ABFD-9D52-46C6-9725-69F6EBB25C78}"/>
              </a:ext>
            </a:extLst>
          </p:cNvPr>
          <p:cNvSpPr>
            <a:spLocks noGrp="1"/>
          </p:cNvSpPr>
          <p:nvPr>
            <p:ph idx="1"/>
          </p:nvPr>
        </p:nvSpPr>
        <p:spPr>
          <a:xfrm>
            <a:off x="838200" y="1905000"/>
            <a:ext cx="3375210" cy="3767706"/>
          </a:xfrm>
        </p:spPr>
        <p:txBody>
          <a:bodyPr>
            <a:normAutofit/>
          </a:bodyPr>
          <a:lstStyle/>
          <a:p>
            <a:r>
              <a:rPr lang="en-IN" b="0" i="0" dirty="0">
                <a:solidFill>
                  <a:schemeClr val="tx1"/>
                </a:solidFill>
                <a:effectLst/>
                <a:latin typeface="Segoe UI" panose="020B0502040204020203" pitchFamily="34" charset="0"/>
              </a:rPr>
              <a:t>A big data architecture is designed to handle the ingestion, processing, and analysis of data that is too large or complex for traditional database systems.</a:t>
            </a:r>
            <a:endParaRPr lang="en-IN" dirty="0">
              <a:solidFill>
                <a:schemeClr val="tx1"/>
              </a:solidFill>
            </a:endParaRPr>
          </a:p>
        </p:txBody>
      </p:sp>
      <p:pic>
        <p:nvPicPr>
          <p:cNvPr id="9" name="Picture 8">
            <a:extLst>
              <a:ext uri="{FF2B5EF4-FFF2-40B4-BE49-F238E27FC236}">
                <a16:creationId xmlns:a16="http://schemas.microsoft.com/office/drawing/2014/main" id="{5303FF2D-C263-46FF-84AC-3C42C31FC7F6}"/>
              </a:ext>
            </a:extLst>
          </p:cNvPr>
          <p:cNvPicPr>
            <a:picLocks noChangeAspect="1"/>
          </p:cNvPicPr>
          <p:nvPr/>
        </p:nvPicPr>
        <p:blipFill>
          <a:blip r:embed="rId2"/>
          <a:stretch>
            <a:fillRect/>
          </a:stretch>
        </p:blipFill>
        <p:spPr>
          <a:xfrm>
            <a:off x="4943065" y="1904999"/>
            <a:ext cx="5732623" cy="3382607"/>
          </a:xfrm>
          <a:prstGeom prst="rect">
            <a:avLst/>
          </a:prstGeom>
        </p:spPr>
      </p:pic>
      <p:sp>
        <p:nvSpPr>
          <p:cNvPr id="4" name="Date Placeholder 3">
            <a:extLst>
              <a:ext uri="{FF2B5EF4-FFF2-40B4-BE49-F238E27FC236}">
                <a16:creationId xmlns:a16="http://schemas.microsoft.com/office/drawing/2014/main" id="{35C688B0-8C35-46C9-9D77-CD631F87651C}"/>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4/18/2021</a:t>
            </a:fld>
            <a:endParaRPr lang="en-US"/>
          </a:p>
        </p:txBody>
      </p:sp>
      <p:cxnSp>
        <p:nvCxnSpPr>
          <p:cNvPr id="18" name="Straight Connector 17">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69ACF755-8E1C-4E86-8189-FA77426E16DD}"/>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B271C6A1-01DA-4C2A-BE50-3F088B44E7E4}"/>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33</a:t>
            </a:fld>
            <a:endParaRPr lang="en-US"/>
          </a:p>
        </p:txBody>
      </p:sp>
      <p:sp>
        <p:nvSpPr>
          <p:cNvPr id="20" name="Rectangle 19">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377869"/>
            <a:ext cx="0" cy="466956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3716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397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86716-716D-4086-A10E-152704914A7F}"/>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Big data architecture style</a:t>
            </a:r>
            <a:endParaRPr lang="en-IN" dirty="0"/>
          </a:p>
        </p:txBody>
      </p:sp>
      <p:sp>
        <p:nvSpPr>
          <p:cNvPr id="3" name="Content Placeholder 2">
            <a:extLst>
              <a:ext uri="{FF2B5EF4-FFF2-40B4-BE49-F238E27FC236}">
                <a16:creationId xmlns:a16="http://schemas.microsoft.com/office/drawing/2014/main" id="{0EDA168B-CEA3-424A-B9DF-C9431341FF3C}"/>
              </a:ext>
            </a:extLst>
          </p:cNvPr>
          <p:cNvSpPr>
            <a:spLocks noGrp="1"/>
          </p:cNvSpPr>
          <p:nvPr>
            <p:ph idx="1"/>
          </p:nvPr>
        </p:nvSpPr>
        <p:spPr/>
        <p:txBody>
          <a:bodyPr/>
          <a:lstStyle/>
          <a:p>
            <a:pPr algn="l"/>
            <a:r>
              <a:rPr lang="en-IN" b="1" i="0" dirty="0">
                <a:solidFill>
                  <a:srgbClr val="171717"/>
                </a:solidFill>
                <a:effectLst/>
                <a:latin typeface="Segoe UI" panose="020B0502040204020203" pitchFamily="34" charset="0"/>
              </a:rPr>
              <a:t>Data sources</a:t>
            </a:r>
            <a:r>
              <a:rPr lang="en-IN" b="0" i="0" dirty="0">
                <a:solidFill>
                  <a:srgbClr val="171717"/>
                </a:solidFill>
                <a:effectLst/>
                <a:latin typeface="Segoe UI" panose="020B0502040204020203" pitchFamily="34" charset="0"/>
              </a:rPr>
              <a:t>: All big data solutions start with one or more data sources. Examples include:</a:t>
            </a:r>
          </a:p>
          <a:p>
            <a:pPr lvl="1"/>
            <a:r>
              <a:rPr lang="en-IN" b="0" i="0" dirty="0">
                <a:solidFill>
                  <a:srgbClr val="171717"/>
                </a:solidFill>
                <a:effectLst/>
                <a:latin typeface="Segoe UI" panose="020B0502040204020203" pitchFamily="34" charset="0"/>
              </a:rPr>
              <a:t>Application data stores, such as relational databases.</a:t>
            </a:r>
          </a:p>
          <a:p>
            <a:pPr lvl="1"/>
            <a:r>
              <a:rPr lang="en-IN" b="0" i="0" dirty="0">
                <a:solidFill>
                  <a:srgbClr val="171717"/>
                </a:solidFill>
                <a:effectLst/>
                <a:latin typeface="Segoe UI" panose="020B0502040204020203" pitchFamily="34" charset="0"/>
              </a:rPr>
              <a:t>Static files produced by applications, such as web server log files.</a:t>
            </a:r>
          </a:p>
          <a:p>
            <a:pPr lvl="1"/>
            <a:r>
              <a:rPr lang="en-IN" b="0" i="0" dirty="0">
                <a:solidFill>
                  <a:srgbClr val="171717"/>
                </a:solidFill>
                <a:effectLst/>
                <a:latin typeface="Segoe UI" panose="020B0502040204020203" pitchFamily="34" charset="0"/>
              </a:rPr>
              <a:t>Real-time data sources, such as IoT devices.</a:t>
            </a:r>
          </a:p>
          <a:p>
            <a:endParaRPr lang="en-IN" dirty="0"/>
          </a:p>
        </p:txBody>
      </p:sp>
      <p:sp>
        <p:nvSpPr>
          <p:cNvPr id="4" name="Date Placeholder 3">
            <a:extLst>
              <a:ext uri="{FF2B5EF4-FFF2-40B4-BE49-F238E27FC236}">
                <a16:creationId xmlns:a16="http://schemas.microsoft.com/office/drawing/2014/main" id="{D8E38388-C69E-4DE8-AAFE-0C3D4B6E2BB1}"/>
              </a:ext>
            </a:extLst>
          </p:cNvPr>
          <p:cNvSpPr>
            <a:spLocks noGrp="1"/>
          </p:cNvSpPr>
          <p:nvPr>
            <p:ph type="dt" sz="half" idx="10"/>
          </p:nvPr>
        </p:nvSpPr>
        <p:spPr/>
        <p:txBody>
          <a:bodyPr/>
          <a:lstStyle/>
          <a:p>
            <a:fld id="{BE0A88F0-556B-4BB7-8AAB-D63AEB65C662}" type="datetime1">
              <a:rPr lang="en-US" smtClean="0"/>
              <a:t>4/18/2021</a:t>
            </a:fld>
            <a:endParaRPr lang="en-US"/>
          </a:p>
        </p:txBody>
      </p:sp>
      <p:sp>
        <p:nvSpPr>
          <p:cNvPr id="5" name="Footer Placeholder 4">
            <a:extLst>
              <a:ext uri="{FF2B5EF4-FFF2-40B4-BE49-F238E27FC236}">
                <a16:creationId xmlns:a16="http://schemas.microsoft.com/office/drawing/2014/main" id="{C8CFF02B-C2E2-41D9-BD40-C7A7C0FA56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B408DB-BCA8-4702-AD27-23DC09FB8542}"/>
              </a:ext>
            </a:extLst>
          </p:cNvPr>
          <p:cNvSpPr>
            <a:spLocks noGrp="1"/>
          </p:cNvSpPr>
          <p:nvPr>
            <p:ph type="sldNum" sz="quarter" idx="12"/>
          </p:nvPr>
        </p:nvSpPr>
        <p:spPr/>
        <p:txBody>
          <a:bodyPr/>
          <a:lstStyle/>
          <a:p>
            <a:fld id="{81D2C36F-4504-47C0-B82F-A167342A2754}" type="slidenum">
              <a:rPr lang="en-US" smtClean="0"/>
              <a:t>34</a:t>
            </a:fld>
            <a:endParaRPr lang="en-US"/>
          </a:p>
        </p:txBody>
      </p:sp>
    </p:spTree>
    <p:extLst>
      <p:ext uri="{BB962C8B-B14F-4D97-AF65-F5344CB8AC3E}">
        <p14:creationId xmlns:p14="http://schemas.microsoft.com/office/powerpoint/2010/main" val="2594219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86716-716D-4086-A10E-152704914A7F}"/>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Big data architecture style</a:t>
            </a:r>
            <a:endParaRPr lang="en-IN" dirty="0"/>
          </a:p>
        </p:txBody>
      </p:sp>
      <p:sp>
        <p:nvSpPr>
          <p:cNvPr id="3" name="Content Placeholder 2">
            <a:extLst>
              <a:ext uri="{FF2B5EF4-FFF2-40B4-BE49-F238E27FC236}">
                <a16:creationId xmlns:a16="http://schemas.microsoft.com/office/drawing/2014/main" id="{0EDA168B-CEA3-424A-B9DF-C9431341FF3C}"/>
              </a:ext>
            </a:extLst>
          </p:cNvPr>
          <p:cNvSpPr>
            <a:spLocks noGrp="1"/>
          </p:cNvSpPr>
          <p:nvPr>
            <p:ph idx="1"/>
          </p:nvPr>
        </p:nvSpPr>
        <p:spPr/>
        <p:txBody>
          <a:bodyPr/>
          <a:lstStyle/>
          <a:p>
            <a:pPr algn="l"/>
            <a:r>
              <a:rPr lang="en-IN" b="1" i="0" dirty="0">
                <a:solidFill>
                  <a:srgbClr val="171717"/>
                </a:solidFill>
                <a:effectLst/>
                <a:latin typeface="Segoe UI" panose="020B0502040204020203" pitchFamily="34" charset="0"/>
              </a:rPr>
              <a:t>Data storage</a:t>
            </a:r>
            <a:r>
              <a:rPr lang="en-IN" b="0" i="0" dirty="0">
                <a:solidFill>
                  <a:srgbClr val="171717"/>
                </a:solidFill>
                <a:effectLst/>
                <a:latin typeface="Segoe UI" panose="020B0502040204020203" pitchFamily="34" charset="0"/>
              </a:rPr>
              <a:t>: Data for batch processing operations is typically stored in a distributed file store that can hold high volumes of large files in various formats.</a:t>
            </a:r>
          </a:p>
          <a:p>
            <a:pPr algn="l"/>
            <a:r>
              <a:rPr lang="en-IN" b="1" i="0" dirty="0">
                <a:solidFill>
                  <a:srgbClr val="171717"/>
                </a:solidFill>
                <a:effectLst/>
                <a:latin typeface="Segoe UI" panose="020B0502040204020203" pitchFamily="34" charset="0"/>
              </a:rPr>
              <a:t>Batch processing</a:t>
            </a:r>
            <a:r>
              <a:rPr lang="en-IN" b="0" i="0" dirty="0">
                <a:solidFill>
                  <a:srgbClr val="171717"/>
                </a:solidFill>
                <a:effectLst/>
                <a:latin typeface="Segoe UI" panose="020B0502040204020203" pitchFamily="34" charset="0"/>
              </a:rPr>
              <a:t>: Because the data sets are so large, often a big data solution must process data files using long-running batch jobs to filter, aggregate, and otherwise prepare the data for analysis. Usually these jobs involve reading source files, processing them, and writing the output to new files. </a:t>
            </a:r>
            <a:endParaRPr lang="en-IN" dirty="0"/>
          </a:p>
        </p:txBody>
      </p:sp>
      <p:sp>
        <p:nvSpPr>
          <p:cNvPr id="4" name="Date Placeholder 3">
            <a:extLst>
              <a:ext uri="{FF2B5EF4-FFF2-40B4-BE49-F238E27FC236}">
                <a16:creationId xmlns:a16="http://schemas.microsoft.com/office/drawing/2014/main" id="{D8E38388-C69E-4DE8-AAFE-0C3D4B6E2BB1}"/>
              </a:ext>
            </a:extLst>
          </p:cNvPr>
          <p:cNvSpPr>
            <a:spLocks noGrp="1"/>
          </p:cNvSpPr>
          <p:nvPr>
            <p:ph type="dt" sz="half" idx="10"/>
          </p:nvPr>
        </p:nvSpPr>
        <p:spPr/>
        <p:txBody>
          <a:bodyPr/>
          <a:lstStyle/>
          <a:p>
            <a:fld id="{BE0A88F0-556B-4BB7-8AAB-D63AEB65C662}" type="datetime1">
              <a:rPr lang="en-US" smtClean="0"/>
              <a:t>4/18/2021</a:t>
            </a:fld>
            <a:endParaRPr lang="en-US"/>
          </a:p>
        </p:txBody>
      </p:sp>
      <p:sp>
        <p:nvSpPr>
          <p:cNvPr id="5" name="Footer Placeholder 4">
            <a:extLst>
              <a:ext uri="{FF2B5EF4-FFF2-40B4-BE49-F238E27FC236}">
                <a16:creationId xmlns:a16="http://schemas.microsoft.com/office/drawing/2014/main" id="{C8CFF02B-C2E2-41D9-BD40-C7A7C0FA56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B408DB-BCA8-4702-AD27-23DC09FB8542}"/>
              </a:ext>
            </a:extLst>
          </p:cNvPr>
          <p:cNvSpPr>
            <a:spLocks noGrp="1"/>
          </p:cNvSpPr>
          <p:nvPr>
            <p:ph type="sldNum" sz="quarter" idx="12"/>
          </p:nvPr>
        </p:nvSpPr>
        <p:spPr/>
        <p:txBody>
          <a:bodyPr/>
          <a:lstStyle/>
          <a:p>
            <a:fld id="{81D2C36F-4504-47C0-B82F-A167342A2754}" type="slidenum">
              <a:rPr lang="en-US" smtClean="0"/>
              <a:t>35</a:t>
            </a:fld>
            <a:endParaRPr lang="en-US"/>
          </a:p>
        </p:txBody>
      </p:sp>
    </p:spTree>
    <p:extLst>
      <p:ext uri="{BB962C8B-B14F-4D97-AF65-F5344CB8AC3E}">
        <p14:creationId xmlns:p14="http://schemas.microsoft.com/office/powerpoint/2010/main" val="3865480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86716-716D-4086-A10E-152704914A7F}"/>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Big data architecture style</a:t>
            </a:r>
            <a:endParaRPr lang="en-IN" dirty="0"/>
          </a:p>
        </p:txBody>
      </p:sp>
      <p:sp>
        <p:nvSpPr>
          <p:cNvPr id="3" name="Content Placeholder 2">
            <a:extLst>
              <a:ext uri="{FF2B5EF4-FFF2-40B4-BE49-F238E27FC236}">
                <a16:creationId xmlns:a16="http://schemas.microsoft.com/office/drawing/2014/main" id="{0EDA168B-CEA3-424A-B9DF-C9431341FF3C}"/>
              </a:ext>
            </a:extLst>
          </p:cNvPr>
          <p:cNvSpPr>
            <a:spLocks noGrp="1"/>
          </p:cNvSpPr>
          <p:nvPr>
            <p:ph idx="1"/>
          </p:nvPr>
        </p:nvSpPr>
        <p:spPr/>
        <p:txBody>
          <a:bodyPr/>
          <a:lstStyle/>
          <a:p>
            <a:pPr algn="l"/>
            <a:r>
              <a:rPr lang="en-IN" b="1" i="0" dirty="0">
                <a:solidFill>
                  <a:srgbClr val="171717"/>
                </a:solidFill>
                <a:effectLst/>
                <a:latin typeface="Segoe UI" panose="020B0502040204020203" pitchFamily="34" charset="0"/>
              </a:rPr>
              <a:t>Real-time message ingestion</a:t>
            </a:r>
            <a:r>
              <a:rPr lang="en-IN" b="0" i="0" dirty="0">
                <a:solidFill>
                  <a:srgbClr val="171717"/>
                </a:solidFill>
                <a:effectLst/>
                <a:latin typeface="Segoe UI" panose="020B0502040204020203" pitchFamily="34" charset="0"/>
              </a:rPr>
              <a:t>: If the solution includes real-time sources, the architecture must include a way to capture and store real-time messages for stream processing. This might be a simple data store, where incoming messages are dropped into a folder for processing.</a:t>
            </a:r>
          </a:p>
          <a:p>
            <a:pPr algn="l"/>
            <a:r>
              <a:rPr lang="en-IN" b="1" i="0" dirty="0">
                <a:solidFill>
                  <a:srgbClr val="171717"/>
                </a:solidFill>
                <a:effectLst/>
                <a:latin typeface="Segoe UI" panose="020B0502040204020203" pitchFamily="34" charset="0"/>
              </a:rPr>
              <a:t>Analytical data store</a:t>
            </a:r>
            <a:r>
              <a:rPr lang="en-IN" b="0" i="0" dirty="0">
                <a:solidFill>
                  <a:srgbClr val="171717"/>
                </a:solidFill>
                <a:effectLst/>
                <a:latin typeface="Segoe UI" panose="020B0502040204020203" pitchFamily="34" charset="0"/>
              </a:rPr>
              <a:t>: Many big data solutions prepare data for analysis and then serve the processed data in a structured format that can be queried using analytical tools.</a:t>
            </a:r>
          </a:p>
          <a:p>
            <a:pPr algn="l"/>
            <a:endParaRPr lang="en-IN" dirty="0"/>
          </a:p>
        </p:txBody>
      </p:sp>
      <p:sp>
        <p:nvSpPr>
          <p:cNvPr id="4" name="Date Placeholder 3">
            <a:extLst>
              <a:ext uri="{FF2B5EF4-FFF2-40B4-BE49-F238E27FC236}">
                <a16:creationId xmlns:a16="http://schemas.microsoft.com/office/drawing/2014/main" id="{D8E38388-C69E-4DE8-AAFE-0C3D4B6E2BB1}"/>
              </a:ext>
            </a:extLst>
          </p:cNvPr>
          <p:cNvSpPr>
            <a:spLocks noGrp="1"/>
          </p:cNvSpPr>
          <p:nvPr>
            <p:ph type="dt" sz="half" idx="10"/>
          </p:nvPr>
        </p:nvSpPr>
        <p:spPr/>
        <p:txBody>
          <a:bodyPr/>
          <a:lstStyle/>
          <a:p>
            <a:fld id="{BE0A88F0-556B-4BB7-8AAB-D63AEB65C662}" type="datetime1">
              <a:rPr lang="en-US" smtClean="0"/>
              <a:t>4/18/2021</a:t>
            </a:fld>
            <a:endParaRPr lang="en-US"/>
          </a:p>
        </p:txBody>
      </p:sp>
      <p:sp>
        <p:nvSpPr>
          <p:cNvPr id="5" name="Footer Placeholder 4">
            <a:extLst>
              <a:ext uri="{FF2B5EF4-FFF2-40B4-BE49-F238E27FC236}">
                <a16:creationId xmlns:a16="http://schemas.microsoft.com/office/drawing/2014/main" id="{C8CFF02B-C2E2-41D9-BD40-C7A7C0FA56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B408DB-BCA8-4702-AD27-23DC09FB8542}"/>
              </a:ext>
            </a:extLst>
          </p:cNvPr>
          <p:cNvSpPr>
            <a:spLocks noGrp="1"/>
          </p:cNvSpPr>
          <p:nvPr>
            <p:ph type="sldNum" sz="quarter" idx="12"/>
          </p:nvPr>
        </p:nvSpPr>
        <p:spPr/>
        <p:txBody>
          <a:bodyPr/>
          <a:lstStyle/>
          <a:p>
            <a:fld id="{81D2C36F-4504-47C0-B82F-A167342A2754}" type="slidenum">
              <a:rPr lang="en-US" smtClean="0"/>
              <a:t>36</a:t>
            </a:fld>
            <a:endParaRPr lang="en-US"/>
          </a:p>
        </p:txBody>
      </p:sp>
    </p:spTree>
    <p:extLst>
      <p:ext uri="{BB962C8B-B14F-4D97-AF65-F5344CB8AC3E}">
        <p14:creationId xmlns:p14="http://schemas.microsoft.com/office/powerpoint/2010/main" val="1597172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86716-716D-4086-A10E-152704914A7F}"/>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Big data architecture style</a:t>
            </a:r>
            <a:endParaRPr lang="en-IN" dirty="0"/>
          </a:p>
        </p:txBody>
      </p:sp>
      <p:sp>
        <p:nvSpPr>
          <p:cNvPr id="3" name="Content Placeholder 2">
            <a:extLst>
              <a:ext uri="{FF2B5EF4-FFF2-40B4-BE49-F238E27FC236}">
                <a16:creationId xmlns:a16="http://schemas.microsoft.com/office/drawing/2014/main" id="{0EDA168B-CEA3-424A-B9DF-C9431341FF3C}"/>
              </a:ext>
            </a:extLst>
          </p:cNvPr>
          <p:cNvSpPr>
            <a:spLocks noGrp="1"/>
          </p:cNvSpPr>
          <p:nvPr>
            <p:ph idx="1"/>
          </p:nvPr>
        </p:nvSpPr>
        <p:spPr/>
        <p:txBody>
          <a:bodyPr/>
          <a:lstStyle/>
          <a:p>
            <a:pPr algn="l"/>
            <a:r>
              <a:rPr lang="en-IN" b="1" i="0" dirty="0">
                <a:solidFill>
                  <a:srgbClr val="171717"/>
                </a:solidFill>
                <a:effectLst/>
                <a:latin typeface="Segoe UI" panose="020B0502040204020203" pitchFamily="34" charset="0"/>
              </a:rPr>
              <a:t>Analysis and reporting</a:t>
            </a:r>
            <a:r>
              <a:rPr lang="en-IN" b="0" i="0" dirty="0">
                <a:solidFill>
                  <a:srgbClr val="171717"/>
                </a:solidFill>
                <a:effectLst/>
                <a:latin typeface="Segoe UI" panose="020B0502040204020203" pitchFamily="34" charset="0"/>
              </a:rPr>
              <a:t>: The goal of most big data solutions is to provide insights into the data through analysis and reporting. To empower users to analyze the data, the architecture may include a data modelling layer, such as a multidimensional OLAP cube or tabular data model in Azure Analysis Services. </a:t>
            </a:r>
          </a:p>
          <a:p>
            <a:pPr algn="l"/>
            <a:r>
              <a:rPr lang="en-IN" b="1" i="0" dirty="0">
                <a:solidFill>
                  <a:srgbClr val="171717"/>
                </a:solidFill>
                <a:effectLst/>
                <a:latin typeface="Segoe UI" panose="020B0502040204020203" pitchFamily="34" charset="0"/>
              </a:rPr>
              <a:t>Orchestration</a:t>
            </a:r>
            <a:r>
              <a:rPr lang="en-IN" b="0" i="0" dirty="0">
                <a:solidFill>
                  <a:srgbClr val="171717"/>
                </a:solidFill>
                <a:effectLst/>
                <a:latin typeface="Segoe UI" panose="020B0502040204020203" pitchFamily="34" charset="0"/>
              </a:rPr>
              <a:t>: Most big data solutions consist of repeated data processing operations, encapsulated in workflows, that transform source data, move data between multiple sources and sinks, load the processed data into an analytical data store, or push the results straight to a report or dashboard. </a:t>
            </a:r>
            <a:endParaRPr lang="en-IN" dirty="0"/>
          </a:p>
        </p:txBody>
      </p:sp>
      <p:sp>
        <p:nvSpPr>
          <p:cNvPr id="4" name="Date Placeholder 3">
            <a:extLst>
              <a:ext uri="{FF2B5EF4-FFF2-40B4-BE49-F238E27FC236}">
                <a16:creationId xmlns:a16="http://schemas.microsoft.com/office/drawing/2014/main" id="{D8E38388-C69E-4DE8-AAFE-0C3D4B6E2BB1}"/>
              </a:ext>
            </a:extLst>
          </p:cNvPr>
          <p:cNvSpPr>
            <a:spLocks noGrp="1"/>
          </p:cNvSpPr>
          <p:nvPr>
            <p:ph type="dt" sz="half" idx="10"/>
          </p:nvPr>
        </p:nvSpPr>
        <p:spPr/>
        <p:txBody>
          <a:bodyPr/>
          <a:lstStyle/>
          <a:p>
            <a:fld id="{BE0A88F0-556B-4BB7-8AAB-D63AEB65C662}" type="datetime1">
              <a:rPr lang="en-US" smtClean="0"/>
              <a:t>4/18/2021</a:t>
            </a:fld>
            <a:endParaRPr lang="en-US"/>
          </a:p>
        </p:txBody>
      </p:sp>
      <p:sp>
        <p:nvSpPr>
          <p:cNvPr id="5" name="Footer Placeholder 4">
            <a:extLst>
              <a:ext uri="{FF2B5EF4-FFF2-40B4-BE49-F238E27FC236}">
                <a16:creationId xmlns:a16="http://schemas.microsoft.com/office/drawing/2014/main" id="{C8CFF02B-C2E2-41D9-BD40-C7A7C0FA56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B408DB-BCA8-4702-AD27-23DC09FB8542}"/>
              </a:ext>
            </a:extLst>
          </p:cNvPr>
          <p:cNvSpPr>
            <a:spLocks noGrp="1"/>
          </p:cNvSpPr>
          <p:nvPr>
            <p:ph type="sldNum" sz="quarter" idx="12"/>
          </p:nvPr>
        </p:nvSpPr>
        <p:spPr/>
        <p:txBody>
          <a:bodyPr/>
          <a:lstStyle/>
          <a:p>
            <a:fld id="{81D2C36F-4504-47C0-B82F-A167342A2754}" type="slidenum">
              <a:rPr lang="en-US" smtClean="0"/>
              <a:t>37</a:t>
            </a:fld>
            <a:endParaRPr lang="en-US"/>
          </a:p>
        </p:txBody>
      </p:sp>
    </p:spTree>
    <p:extLst>
      <p:ext uri="{BB962C8B-B14F-4D97-AF65-F5344CB8AC3E}">
        <p14:creationId xmlns:p14="http://schemas.microsoft.com/office/powerpoint/2010/main" val="2017709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86716-716D-4086-A10E-152704914A7F}"/>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When to use this architecture</a:t>
            </a:r>
            <a:endParaRPr lang="en-IN" dirty="0"/>
          </a:p>
        </p:txBody>
      </p:sp>
      <p:sp>
        <p:nvSpPr>
          <p:cNvPr id="3" name="Content Placeholder 2">
            <a:extLst>
              <a:ext uri="{FF2B5EF4-FFF2-40B4-BE49-F238E27FC236}">
                <a16:creationId xmlns:a16="http://schemas.microsoft.com/office/drawing/2014/main" id="{0EDA168B-CEA3-424A-B9DF-C9431341FF3C}"/>
              </a:ext>
            </a:extLst>
          </p:cNvPr>
          <p:cNvSpPr>
            <a:spLocks noGrp="1"/>
          </p:cNvSpPr>
          <p:nvPr>
            <p:ph idx="1"/>
          </p:nvPr>
        </p:nvSpPr>
        <p:spPr/>
        <p:txBody>
          <a:bodyPr/>
          <a:lstStyle/>
          <a:p>
            <a:pPr algn="l">
              <a:buFont typeface="Arial" panose="020B0604020202020204" pitchFamily="34" charset="0"/>
              <a:buChar char="•"/>
            </a:pPr>
            <a:r>
              <a:rPr lang="en-IN" sz="2000" b="0" i="0" dirty="0">
                <a:solidFill>
                  <a:srgbClr val="171717"/>
                </a:solidFill>
                <a:effectLst/>
                <a:latin typeface="Segoe UI" panose="020B0502040204020203" pitchFamily="34" charset="0"/>
              </a:rPr>
              <a:t>Store and process data in volumes too large for a traditional database.</a:t>
            </a:r>
          </a:p>
          <a:p>
            <a:pPr algn="l">
              <a:buFont typeface="Arial" panose="020B0604020202020204" pitchFamily="34" charset="0"/>
              <a:buChar char="•"/>
            </a:pPr>
            <a:r>
              <a:rPr lang="en-IN" sz="2000" b="0" i="0" dirty="0">
                <a:solidFill>
                  <a:srgbClr val="171717"/>
                </a:solidFill>
                <a:effectLst/>
                <a:latin typeface="Segoe UI" panose="020B0502040204020203" pitchFamily="34" charset="0"/>
              </a:rPr>
              <a:t>Transform unstructured data for analysis and reporting.</a:t>
            </a:r>
          </a:p>
          <a:p>
            <a:pPr algn="l">
              <a:buFont typeface="Arial" panose="020B0604020202020204" pitchFamily="34" charset="0"/>
              <a:buChar char="•"/>
            </a:pPr>
            <a:r>
              <a:rPr lang="en-IN" sz="2000" b="0" i="0" dirty="0">
                <a:solidFill>
                  <a:srgbClr val="171717"/>
                </a:solidFill>
                <a:effectLst/>
                <a:latin typeface="Segoe UI" panose="020B0502040204020203" pitchFamily="34" charset="0"/>
              </a:rPr>
              <a:t>Capture, process, and analyze unbounded streams of data in real time, or with low latency.</a:t>
            </a:r>
          </a:p>
          <a:p>
            <a:pPr algn="l">
              <a:buFont typeface="Arial" panose="020B0604020202020204" pitchFamily="34" charset="0"/>
              <a:buChar char="•"/>
            </a:pPr>
            <a:r>
              <a:rPr lang="en-IN" sz="2000" b="0" i="0" dirty="0">
                <a:solidFill>
                  <a:srgbClr val="171717"/>
                </a:solidFill>
                <a:effectLst/>
                <a:latin typeface="Segoe UI" panose="020B0502040204020203" pitchFamily="34" charset="0"/>
              </a:rPr>
              <a:t>Use Azure Machine Learning or Microsoft Cognitive Services.</a:t>
            </a:r>
          </a:p>
          <a:p>
            <a:pPr marL="0" indent="0">
              <a:buNone/>
            </a:pPr>
            <a:endParaRPr lang="en-IN" dirty="0"/>
          </a:p>
        </p:txBody>
      </p:sp>
      <p:sp>
        <p:nvSpPr>
          <p:cNvPr id="4" name="Date Placeholder 3">
            <a:extLst>
              <a:ext uri="{FF2B5EF4-FFF2-40B4-BE49-F238E27FC236}">
                <a16:creationId xmlns:a16="http://schemas.microsoft.com/office/drawing/2014/main" id="{D8E38388-C69E-4DE8-AAFE-0C3D4B6E2BB1}"/>
              </a:ext>
            </a:extLst>
          </p:cNvPr>
          <p:cNvSpPr>
            <a:spLocks noGrp="1"/>
          </p:cNvSpPr>
          <p:nvPr>
            <p:ph type="dt" sz="half" idx="10"/>
          </p:nvPr>
        </p:nvSpPr>
        <p:spPr/>
        <p:txBody>
          <a:bodyPr/>
          <a:lstStyle/>
          <a:p>
            <a:fld id="{BE0A88F0-556B-4BB7-8AAB-D63AEB65C662}" type="datetime1">
              <a:rPr lang="en-US" smtClean="0"/>
              <a:t>4/18/2021</a:t>
            </a:fld>
            <a:endParaRPr lang="en-US"/>
          </a:p>
        </p:txBody>
      </p:sp>
      <p:sp>
        <p:nvSpPr>
          <p:cNvPr id="5" name="Footer Placeholder 4">
            <a:extLst>
              <a:ext uri="{FF2B5EF4-FFF2-40B4-BE49-F238E27FC236}">
                <a16:creationId xmlns:a16="http://schemas.microsoft.com/office/drawing/2014/main" id="{C8CFF02B-C2E2-41D9-BD40-C7A7C0FA56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B408DB-BCA8-4702-AD27-23DC09FB8542}"/>
              </a:ext>
            </a:extLst>
          </p:cNvPr>
          <p:cNvSpPr>
            <a:spLocks noGrp="1"/>
          </p:cNvSpPr>
          <p:nvPr>
            <p:ph type="sldNum" sz="quarter" idx="12"/>
          </p:nvPr>
        </p:nvSpPr>
        <p:spPr/>
        <p:txBody>
          <a:bodyPr/>
          <a:lstStyle/>
          <a:p>
            <a:fld id="{81D2C36F-4504-47C0-B82F-A167342A2754}" type="slidenum">
              <a:rPr lang="en-US" smtClean="0"/>
              <a:t>38</a:t>
            </a:fld>
            <a:endParaRPr lang="en-US"/>
          </a:p>
        </p:txBody>
      </p:sp>
    </p:spTree>
    <p:extLst>
      <p:ext uri="{BB962C8B-B14F-4D97-AF65-F5344CB8AC3E}">
        <p14:creationId xmlns:p14="http://schemas.microsoft.com/office/powerpoint/2010/main" val="38257450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3B881-A738-4E31-B66C-8D2BA6F7BE4B}"/>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Benefits</a:t>
            </a:r>
            <a:endParaRPr lang="en-IN" dirty="0"/>
          </a:p>
        </p:txBody>
      </p:sp>
      <p:sp>
        <p:nvSpPr>
          <p:cNvPr id="3" name="Content Placeholder 2">
            <a:extLst>
              <a:ext uri="{FF2B5EF4-FFF2-40B4-BE49-F238E27FC236}">
                <a16:creationId xmlns:a16="http://schemas.microsoft.com/office/drawing/2014/main" id="{5F9587C7-C51D-448C-9649-CE1DB713068E}"/>
              </a:ext>
            </a:extLst>
          </p:cNvPr>
          <p:cNvSpPr>
            <a:spLocks noGrp="1"/>
          </p:cNvSpPr>
          <p:nvPr>
            <p:ph idx="1"/>
          </p:nvPr>
        </p:nvSpPr>
        <p:spPr/>
        <p:txBody>
          <a:bodyPr/>
          <a:lstStyle/>
          <a:p>
            <a:pPr algn="l">
              <a:buFont typeface="Arial" panose="020B0604020202020204" pitchFamily="34" charset="0"/>
              <a:buChar char="•"/>
            </a:pPr>
            <a:r>
              <a:rPr lang="en-IN" b="1" i="0" dirty="0">
                <a:solidFill>
                  <a:srgbClr val="171717"/>
                </a:solidFill>
                <a:effectLst/>
                <a:latin typeface="Segoe UI" panose="020B0502040204020203" pitchFamily="34" charset="0"/>
              </a:rPr>
              <a:t>Technology choices</a:t>
            </a:r>
            <a:r>
              <a:rPr lang="en-IN" b="0" i="0" dirty="0">
                <a:solidFill>
                  <a:srgbClr val="171717"/>
                </a:solidFill>
                <a:effectLst/>
                <a:latin typeface="Segoe UI" panose="020B0502040204020203" pitchFamily="34" charset="0"/>
              </a:rPr>
              <a:t>. You can mix and match Azure managed services and Apache technologies in HDInsight clusters, to capitalize on existing skills or technology investments.</a:t>
            </a:r>
          </a:p>
          <a:p>
            <a:pPr algn="l">
              <a:buFont typeface="Arial" panose="020B0604020202020204" pitchFamily="34" charset="0"/>
              <a:buChar char="•"/>
            </a:pPr>
            <a:r>
              <a:rPr lang="en-IN" b="1" i="0" dirty="0">
                <a:solidFill>
                  <a:srgbClr val="171717"/>
                </a:solidFill>
                <a:effectLst/>
                <a:latin typeface="Segoe UI" panose="020B0502040204020203" pitchFamily="34" charset="0"/>
              </a:rPr>
              <a:t>Performance through parallelism</a:t>
            </a:r>
            <a:r>
              <a:rPr lang="en-IN" b="0" i="0" dirty="0">
                <a:solidFill>
                  <a:srgbClr val="171717"/>
                </a:solidFill>
                <a:effectLst/>
                <a:latin typeface="Segoe UI" panose="020B0502040204020203" pitchFamily="34" charset="0"/>
              </a:rPr>
              <a:t>. Big data solutions take advantage of parallelism, enabling high-performance solutions that scale to large volumes of data.</a:t>
            </a:r>
          </a:p>
          <a:p>
            <a:endParaRPr lang="en-IN" dirty="0"/>
          </a:p>
        </p:txBody>
      </p:sp>
      <p:sp>
        <p:nvSpPr>
          <p:cNvPr id="4" name="Date Placeholder 3">
            <a:extLst>
              <a:ext uri="{FF2B5EF4-FFF2-40B4-BE49-F238E27FC236}">
                <a16:creationId xmlns:a16="http://schemas.microsoft.com/office/drawing/2014/main" id="{BE6F8A14-D671-428E-8C77-F8ECDCE387CB}"/>
              </a:ext>
            </a:extLst>
          </p:cNvPr>
          <p:cNvSpPr>
            <a:spLocks noGrp="1"/>
          </p:cNvSpPr>
          <p:nvPr>
            <p:ph type="dt" sz="half" idx="10"/>
          </p:nvPr>
        </p:nvSpPr>
        <p:spPr/>
        <p:txBody>
          <a:bodyPr/>
          <a:lstStyle/>
          <a:p>
            <a:fld id="{BE0A88F0-556B-4BB7-8AAB-D63AEB65C662}" type="datetime1">
              <a:rPr lang="en-US" smtClean="0"/>
              <a:t>4/18/2021</a:t>
            </a:fld>
            <a:endParaRPr lang="en-US"/>
          </a:p>
        </p:txBody>
      </p:sp>
      <p:sp>
        <p:nvSpPr>
          <p:cNvPr id="5" name="Footer Placeholder 4">
            <a:extLst>
              <a:ext uri="{FF2B5EF4-FFF2-40B4-BE49-F238E27FC236}">
                <a16:creationId xmlns:a16="http://schemas.microsoft.com/office/drawing/2014/main" id="{B3B6CFB5-4D86-4AB2-989B-73A86832D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E2728-0132-4FAA-AB2B-CE760204C2AD}"/>
              </a:ext>
            </a:extLst>
          </p:cNvPr>
          <p:cNvSpPr>
            <a:spLocks noGrp="1"/>
          </p:cNvSpPr>
          <p:nvPr>
            <p:ph type="sldNum" sz="quarter" idx="12"/>
          </p:nvPr>
        </p:nvSpPr>
        <p:spPr/>
        <p:txBody>
          <a:bodyPr/>
          <a:lstStyle/>
          <a:p>
            <a:fld id="{81D2C36F-4504-47C0-B82F-A167342A2754}" type="slidenum">
              <a:rPr lang="en-US" smtClean="0"/>
              <a:t>39</a:t>
            </a:fld>
            <a:endParaRPr lang="en-US"/>
          </a:p>
        </p:txBody>
      </p:sp>
    </p:spTree>
    <p:extLst>
      <p:ext uri="{BB962C8B-B14F-4D97-AF65-F5344CB8AC3E}">
        <p14:creationId xmlns:p14="http://schemas.microsoft.com/office/powerpoint/2010/main" val="247152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B9BBDDCC-0358-4EDD-9820-287B1D8FD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B3B5E1-901E-49C0-9F76-B48432DE9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F150A2-805D-4B31-910A-92A41E6BA06B}"/>
              </a:ext>
            </a:extLst>
          </p:cNvPr>
          <p:cNvSpPr>
            <a:spLocks noGrp="1"/>
          </p:cNvSpPr>
          <p:nvPr>
            <p:ph type="title"/>
          </p:nvPr>
        </p:nvSpPr>
        <p:spPr>
          <a:xfrm>
            <a:off x="861024" y="860615"/>
            <a:ext cx="4973746" cy="3426107"/>
          </a:xfrm>
        </p:spPr>
        <p:txBody>
          <a:bodyPr vert="horz" lIns="91440" tIns="45720" rIns="91440" bIns="45720" rtlCol="0" anchor="t">
            <a:normAutofit/>
          </a:bodyPr>
          <a:lstStyle/>
          <a:p>
            <a:r>
              <a:rPr lang="en-US" sz="3600" b="1" dirty="0">
                <a:solidFill>
                  <a:srgbClr val="171717"/>
                </a:solidFill>
                <a:latin typeface="Segoe UI" panose="020B0502040204020203" pitchFamily="34" charset="0"/>
              </a:rPr>
              <a:t>How this session is structured</a:t>
            </a:r>
          </a:p>
        </p:txBody>
      </p:sp>
      <p:pic>
        <p:nvPicPr>
          <p:cNvPr id="9" name="Content Placeholder 8" descr="A screenshot of a computer&#10;&#10;Description automatically generated with medium confidence">
            <a:extLst>
              <a:ext uri="{FF2B5EF4-FFF2-40B4-BE49-F238E27FC236}">
                <a16:creationId xmlns:a16="http://schemas.microsoft.com/office/drawing/2014/main" id="{98EDD7CF-6A1D-4BD6-909B-699DED1E8B94}"/>
              </a:ext>
            </a:extLst>
          </p:cNvPr>
          <p:cNvPicPr>
            <a:picLocks noGrp="1" noChangeAspect="1"/>
          </p:cNvPicPr>
          <p:nvPr>
            <p:ph idx="1"/>
          </p:nvPr>
        </p:nvPicPr>
        <p:blipFill rotWithShape="1">
          <a:blip r:embed="rId3"/>
          <a:srcRect r="2811"/>
          <a:stretch/>
        </p:blipFill>
        <p:spPr>
          <a:xfrm>
            <a:off x="6430020" y="334926"/>
            <a:ext cx="4316610" cy="5712505"/>
          </a:xfrm>
          <a:prstGeom prst="rect">
            <a:avLst/>
          </a:prstGeom>
        </p:spPr>
      </p:pic>
      <p:sp>
        <p:nvSpPr>
          <p:cNvPr id="5" name="Footer Placeholder 4">
            <a:extLst>
              <a:ext uri="{FF2B5EF4-FFF2-40B4-BE49-F238E27FC236}">
                <a16:creationId xmlns:a16="http://schemas.microsoft.com/office/drawing/2014/main" id="{A3107E9B-6FD3-48E5-9B4F-180AA14CC2EC}"/>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endParaRPr lang="en-US" sz="1050" b="1" kern="1200" cap="all" spc="300" baseline="0">
              <a:solidFill>
                <a:schemeClr val="accent1"/>
              </a:solidFill>
              <a:latin typeface="+mn-lt"/>
              <a:ea typeface="+mn-ea"/>
              <a:cs typeface="+mn-cs"/>
            </a:endParaRPr>
          </a:p>
        </p:txBody>
      </p:sp>
      <p:sp>
        <p:nvSpPr>
          <p:cNvPr id="4" name="Date Placeholder 3">
            <a:extLst>
              <a:ext uri="{FF2B5EF4-FFF2-40B4-BE49-F238E27FC236}">
                <a16:creationId xmlns:a16="http://schemas.microsoft.com/office/drawing/2014/main" id="{BE03C941-F72B-496B-9CCF-54C3E56A0871}"/>
              </a:ext>
            </a:extLst>
          </p:cNvPr>
          <p:cNvSpPr>
            <a:spLocks noGrp="1"/>
          </p:cNvSpPr>
          <p:nvPr>
            <p:ph type="dt" sz="half" idx="10"/>
          </p:nvPr>
        </p:nvSpPr>
        <p:spPr>
          <a:xfrm>
            <a:off x="579729" y="6140304"/>
            <a:ext cx="3958153"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4/17/2021</a:t>
            </a:fld>
            <a:endParaRPr lang="en-US"/>
          </a:p>
        </p:txBody>
      </p:sp>
      <p:sp>
        <p:nvSpPr>
          <p:cNvPr id="6" name="Slide Number Placeholder 5">
            <a:extLst>
              <a:ext uri="{FF2B5EF4-FFF2-40B4-BE49-F238E27FC236}">
                <a16:creationId xmlns:a16="http://schemas.microsoft.com/office/drawing/2014/main" id="{75F9070C-468A-4EAE-99B4-B3D783553220}"/>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4</a:t>
            </a:fld>
            <a:endParaRPr lang="en-US"/>
          </a:p>
        </p:txBody>
      </p:sp>
      <p:sp>
        <p:nvSpPr>
          <p:cNvPr id="28" name="Rectangle 27">
            <a:extLst>
              <a:ext uri="{FF2B5EF4-FFF2-40B4-BE49-F238E27FC236}">
                <a16:creationId xmlns:a16="http://schemas.microsoft.com/office/drawing/2014/main" id="{FBE31AC6-E383-4D2B-9A24-69EEE084D5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1666" y="334928"/>
            <a:ext cx="11462589"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2F49F475-10BF-4E7D-9BE8-5329BCAFE2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1666" y="4991100"/>
            <a:ext cx="607723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DD089E2-CEA3-48C4-9094-610D00D946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21E947D-525D-4D2A-B0C3-E1BFCA6060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1666" y="6047437"/>
            <a:ext cx="103849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215D2F7-CC29-40CD-9AC4-5D39731FF4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459" y="334921"/>
            <a:ext cx="0" cy="571251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EB770B3-F8A4-44DA-B607-6EE93E34F0C8}"/>
              </a:ext>
            </a:extLst>
          </p:cNvPr>
          <p:cNvSpPr txBox="1"/>
          <p:nvPr/>
        </p:nvSpPr>
        <p:spPr>
          <a:xfrm>
            <a:off x="10232896" y="1208534"/>
            <a:ext cx="588805" cy="369332"/>
          </a:xfrm>
          <a:prstGeom prst="rect">
            <a:avLst/>
          </a:prstGeom>
          <a:noFill/>
        </p:spPr>
        <p:txBody>
          <a:bodyPr wrap="square" rtlCol="0">
            <a:spAutoFit/>
          </a:bodyPr>
          <a:lstStyle/>
          <a:p>
            <a:r>
              <a:rPr lang="en-IN" dirty="0"/>
              <a:t>Etc.</a:t>
            </a:r>
          </a:p>
        </p:txBody>
      </p:sp>
    </p:spTree>
    <p:extLst>
      <p:ext uri="{BB962C8B-B14F-4D97-AF65-F5344CB8AC3E}">
        <p14:creationId xmlns:p14="http://schemas.microsoft.com/office/powerpoint/2010/main" val="324733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3B881-A738-4E31-B66C-8D2BA6F7BE4B}"/>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Benefits</a:t>
            </a:r>
            <a:endParaRPr lang="en-IN" dirty="0"/>
          </a:p>
        </p:txBody>
      </p:sp>
      <p:sp>
        <p:nvSpPr>
          <p:cNvPr id="3" name="Content Placeholder 2">
            <a:extLst>
              <a:ext uri="{FF2B5EF4-FFF2-40B4-BE49-F238E27FC236}">
                <a16:creationId xmlns:a16="http://schemas.microsoft.com/office/drawing/2014/main" id="{5F9587C7-C51D-448C-9649-CE1DB713068E}"/>
              </a:ext>
            </a:extLst>
          </p:cNvPr>
          <p:cNvSpPr>
            <a:spLocks noGrp="1"/>
          </p:cNvSpPr>
          <p:nvPr>
            <p:ph idx="1"/>
          </p:nvPr>
        </p:nvSpPr>
        <p:spPr/>
        <p:txBody>
          <a:bodyPr/>
          <a:lstStyle/>
          <a:p>
            <a:pPr algn="l">
              <a:buFont typeface="Arial" panose="020B0604020202020204" pitchFamily="34" charset="0"/>
              <a:buChar char="•"/>
            </a:pPr>
            <a:r>
              <a:rPr lang="en-IN" b="1" i="0" dirty="0">
                <a:solidFill>
                  <a:srgbClr val="171717"/>
                </a:solidFill>
                <a:effectLst/>
                <a:latin typeface="Segoe UI" panose="020B0502040204020203" pitchFamily="34" charset="0"/>
              </a:rPr>
              <a:t>Elastic scale</a:t>
            </a:r>
            <a:r>
              <a:rPr lang="en-IN" b="0" i="0" dirty="0">
                <a:solidFill>
                  <a:srgbClr val="171717"/>
                </a:solidFill>
                <a:effectLst/>
                <a:latin typeface="Segoe UI" panose="020B0502040204020203" pitchFamily="34" charset="0"/>
              </a:rPr>
              <a:t>. All of the components in the big data architecture support scale-out provisioning, so that you can adjust your solution to small or large workloads, and pay only for the resources that you use.</a:t>
            </a:r>
          </a:p>
          <a:p>
            <a:pPr algn="l">
              <a:buFont typeface="Arial" panose="020B0604020202020204" pitchFamily="34" charset="0"/>
              <a:buChar char="•"/>
            </a:pPr>
            <a:r>
              <a:rPr lang="en-IN" b="1" i="0" dirty="0">
                <a:solidFill>
                  <a:srgbClr val="171717"/>
                </a:solidFill>
                <a:effectLst/>
                <a:latin typeface="Segoe UI" panose="020B0502040204020203" pitchFamily="34" charset="0"/>
              </a:rPr>
              <a:t>Interoperability with existing solutions</a:t>
            </a:r>
            <a:r>
              <a:rPr lang="en-IN" b="0" i="0" dirty="0">
                <a:solidFill>
                  <a:srgbClr val="171717"/>
                </a:solidFill>
                <a:effectLst/>
                <a:latin typeface="Segoe UI" panose="020B0502040204020203" pitchFamily="34" charset="0"/>
              </a:rPr>
              <a:t>. The components of the big data architecture are also used for IoT processing and enterprise BI solutions, enabling you to create an integrated solution across data workloads.</a:t>
            </a:r>
          </a:p>
        </p:txBody>
      </p:sp>
      <p:sp>
        <p:nvSpPr>
          <p:cNvPr id="4" name="Date Placeholder 3">
            <a:extLst>
              <a:ext uri="{FF2B5EF4-FFF2-40B4-BE49-F238E27FC236}">
                <a16:creationId xmlns:a16="http://schemas.microsoft.com/office/drawing/2014/main" id="{BE6F8A14-D671-428E-8C77-F8ECDCE387CB}"/>
              </a:ext>
            </a:extLst>
          </p:cNvPr>
          <p:cNvSpPr>
            <a:spLocks noGrp="1"/>
          </p:cNvSpPr>
          <p:nvPr>
            <p:ph type="dt" sz="half" idx="10"/>
          </p:nvPr>
        </p:nvSpPr>
        <p:spPr/>
        <p:txBody>
          <a:bodyPr/>
          <a:lstStyle/>
          <a:p>
            <a:fld id="{BE0A88F0-556B-4BB7-8AAB-D63AEB65C662}" type="datetime1">
              <a:rPr lang="en-US" smtClean="0"/>
              <a:t>4/18/2021</a:t>
            </a:fld>
            <a:endParaRPr lang="en-US"/>
          </a:p>
        </p:txBody>
      </p:sp>
      <p:sp>
        <p:nvSpPr>
          <p:cNvPr id="5" name="Footer Placeholder 4">
            <a:extLst>
              <a:ext uri="{FF2B5EF4-FFF2-40B4-BE49-F238E27FC236}">
                <a16:creationId xmlns:a16="http://schemas.microsoft.com/office/drawing/2014/main" id="{B3B6CFB5-4D86-4AB2-989B-73A86832D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E2728-0132-4FAA-AB2B-CE760204C2AD}"/>
              </a:ext>
            </a:extLst>
          </p:cNvPr>
          <p:cNvSpPr>
            <a:spLocks noGrp="1"/>
          </p:cNvSpPr>
          <p:nvPr>
            <p:ph type="sldNum" sz="quarter" idx="12"/>
          </p:nvPr>
        </p:nvSpPr>
        <p:spPr/>
        <p:txBody>
          <a:bodyPr/>
          <a:lstStyle/>
          <a:p>
            <a:fld id="{81D2C36F-4504-47C0-B82F-A167342A2754}" type="slidenum">
              <a:rPr lang="en-US" smtClean="0"/>
              <a:t>40</a:t>
            </a:fld>
            <a:endParaRPr lang="en-US"/>
          </a:p>
        </p:txBody>
      </p:sp>
    </p:spTree>
    <p:extLst>
      <p:ext uri="{BB962C8B-B14F-4D97-AF65-F5344CB8AC3E}">
        <p14:creationId xmlns:p14="http://schemas.microsoft.com/office/powerpoint/2010/main" val="1286394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3B881-A738-4E31-B66C-8D2BA6F7BE4B}"/>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Challenges</a:t>
            </a:r>
            <a:endParaRPr lang="en-IN" dirty="0"/>
          </a:p>
        </p:txBody>
      </p:sp>
      <p:sp>
        <p:nvSpPr>
          <p:cNvPr id="3" name="Content Placeholder 2">
            <a:extLst>
              <a:ext uri="{FF2B5EF4-FFF2-40B4-BE49-F238E27FC236}">
                <a16:creationId xmlns:a16="http://schemas.microsoft.com/office/drawing/2014/main" id="{5F9587C7-C51D-448C-9649-CE1DB713068E}"/>
              </a:ext>
            </a:extLst>
          </p:cNvPr>
          <p:cNvSpPr>
            <a:spLocks noGrp="1"/>
          </p:cNvSpPr>
          <p:nvPr>
            <p:ph idx="1"/>
          </p:nvPr>
        </p:nvSpPr>
        <p:spPr/>
        <p:txBody>
          <a:bodyPr/>
          <a:lstStyle/>
          <a:p>
            <a:pPr algn="l">
              <a:buFont typeface="Arial" panose="020B0604020202020204" pitchFamily="34" charset="0"/>
              <a:buChar char="•"/>
            </a:pPr>
            <a:r>
              <a:rPr lang="en-IN" b="1" i="0" dirty="0">
                <a:solidFill>
                  <a:srgbClr val="171717"/>
                </a:solidFill>
                <a:effectLst/>
                <a:latin typeface="Segoe UI" panose="020B0502040204020203" pitchFamily="34" charset="0"/>
              </a:rPr>
              <a:t>Complexity</a:t>
            </a:r>
            <a:r>
              <a:rPr lang="en-IN" b="0" i="0" dirty="0">
                <a:solidFill>
                  <a:srgbClr val="171717"/>
                </a:solidFill>
                <a:effectLst/>
                <a:latin typeface="Segoe UI" panose="020B0502040204020203" pitchFamily="34" charset="0"/>
              </a:rPr>
              <a:t>. Big data solutions can be extremely complex, with numerous components to handle data ingestion from multiple data sources. It can be challenging to build, test, and troubleshoot big data processes. </a:t>
            </a:r>
          </a:p>
          <a:p>
            <a:pPr algn="l">
              <a:buFont typeface="Arial" panose="020B0604020202020204" pitchFamily="34" charset="0"/>
              <a:buChar char="•"/>
            </a:pPr>
            <a:r>
              <a:rPr lang="en-IN" b="1" i="0" dirty="0">
                <a:solidFill>
                  <a:srgbClr val="171717"/>
                </a:solidFill>
                <a:effectLst/>
                <a:latin typeface="Segoe UI" panose="020B0502040204020203" pitchFamily="34" charset="0"/>
              </a:rPr>
              <a:t>Skillset</a:t>
            </a:r>
            <a:r>
              <a:rPr lang="en-IN" b="0" i="0" dirty="0">
                <a:solidFill>
                  <a:srgbClr val="171717"/>
                </a:solidFill>
                <a:effectLst/>
                <a:latin typeface="Segoe UI" panose="020B0502040204020203" pitchFamily="34" charset="0"/>
              </a:rPr>
              <a:t>. Many big data technologies are highly specialized, and use frameworks and languages that are not typical of more general application architectures. </a:t>
            </a:r>
            <a:endParaRPr lang="en-IN" dirty="0">
              <a:solidFill>
                <a:srgbClr val="171717"/>
              </a:solidFill>
              <a:latin typeface="Segoe UI" panose="020B0502040204020203" pitchFamily="34" charset="0"/>
            </a:endParaRPr>
          </a:p>
          <a:p>
            <a:pPr algn="l">
              <a:buFont typeface="Arial" panose="020B0604020202020204" pitchFamily="34" charset="0"/>
              <a:buChar char="•"/>
            </a:pPr>
            <a:r>
              <a:rPr lang="en-IN" b="1" i="0" dirty="0">
                <a:solidFill>
                  <a:srgbClr val="171717"/>
                </a:solidFill>
                <a:effectLst/>
                <a:latin typeface="Segoe UI" panose="020B0502040204020203" pitchFamily="34" charset="0"/>
              </a:rPr>
              <a:t>Technology maturity</a:t>
            </a:r>
            <a:r>
              <a:rPr lang="en-IN" b="0" i="0" dirty="0">
                <a:solidFill>
                  <a:srgbClr val="171717"/>
                </a:solidFill>
                <a:effectLst/>
                <a:latin typeface="Segoe UI" panose="020B0502040204020203" pitchFamily="34" charset="0"/>
              </a:rPr>
              <a:t>. Many of the technologies used in big data are evolving. While core Hadoop technologies such as Hive and Pig have stabilized, emerging technologies such as Spark introduce extensive changes and enhancements with each new release.</a:t>
            </a:r>
          </a:p>
        </p:txBody>
      </p:sp>
      <p:sp>
        <p:nvSpPr>
          <p:cNvPr id="4" name="Date Placeholder 3">
            <a:extLst>
              <a:ext uri="{FF2B5EF4-FFF2-40B4-BE49-F238E27FC236}">
                <a16:creationId xmlns:a16="http://schemas.microsoft.com/office/drawing/2014/main" id="{BE6F8A14-D671-428E-8C77-F8ECDCE387CB}"/>
              </a:ext>
            </a:extLst>
          </p:cNvPr>
          <p:cNvSpPr>
            <a:spLocks noGrp="1"/>
          </p:cNvSpPr>
          <p:nvPr>
            <p:ph type="dt" sz="half" idx="10"/>
          </p:nvPr>
        </p:nvSpPr>
        <p:spPr/>
        <p:txBody>
          <a:bodyPr/>
          <a:lstStyle/>
          <a:p>
            <a:fld id="{BE0A88F0-556B-4BB7-8AAB-D63AEB65C662}" type="datetime1">
              <a:rPr lang="en-US" smtClean="0"/>
              <a:t>4/18/2021</a:t>
            </a:fld>
            <a:endParaRPr lang="en-US"/>
          </a:p>
        </p:txBody>
      </p:sp>
      <p:sp>
        <p:nvSpPr>
          <p:cNvPr id="5" name="Footer Placeholder 4">
            <a:extLst>
              <a:ext uri="{FF2B5EF4-FFF2-40B4-BE49-F238E27FC236}">
                <a16:creationId xmlns:a16="http://schemas.microsoft.com/office/drawing/2014/main" id="{B3B6CFB5-4D86-4AB2-989B-73A86832D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E2728-0132-4FAA-AB2B-CE760204C2AD}"/>
              </a:ext>
            </a:extLst>
          </p:cNvPr>
          <p:cNvSpPr>
            <a:spLocks noGrp="1"/>
          </p:cNvSpPr>
          <p:nvPr>
            <p:ph type="sldNum" sz="quarter" idx="12"/>
          </p:nvPr>
        </p:nvSpPr>
        <p:spPr/>
        <p:txBody>
          <a:bodyPr/>
          <a:lstStyle/>
          <a:p>
            <a:fld id="{81D2C36F-4504-47C0-B82F-A167342A2754}" type="slidenum">
              <a:rPr lang="en-US" smtClean="0"/>
              <a:t>41</a:t>
            </a:fld>
            <a:endParaRPr lang="en-US"/>
          </a:p>
        </p:txBody>
      </p:sp>
    </p:spTree>
    <p:extLst>
      <p:ext uri="{BB962C8B-B14F-4D97-AF65-F5344CB8AC3E}">
        <p14:creationId xmlns:p14="http://schemas.microsoft.com/office/powerpoint/2010/main" val="19161484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3B881-A738-4E31-B66C-8D2BA6F7BE4B}"/>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Challenges</a:t>
            </a:r>
            <a:endParaRPr lang="en-IN" dirty="0"/>
          </a:p>
        </p:txBody>
      </p:sp>
      <p:sp>
        <p:nvSpPr>
          <p:cNvPr id="3" name="Content Placeholder 2">
            <a:extLst>
              <a:ext uri="{FF2B5EF4-FFF2-40B4-BE49-F238E27FC236}">
                <a16:creationId xmlns:a16="http://schemas.microsoft.com/office/drawing/2014/main" id="{5F9587C7-C51D-448C-9649-CE1DB713068E}"/>
              </a:ext>
            </a:extLst>
          </p:cNvPr>
          <p:cNvSpPr>
            <a:spLocks noGrp="1"/>
          </p:cNvSpPr>
          <p:nvPr>
            <p:ph idx="1"/>
          </p:nvPr>
        </p:nvSpPr>
        <p:spPr/>
        <p:txBody>
          <a:bodyPr/>
          <a:lstStyle/>
          <a:p>
            <a:r>
              <a:rPr lang="en-IN" b="1" i="0" dirty="0">
                <a:solidFill>
                  <a:srgbClr val="171717"/>
                </a:solidFill>
                <a:effectLst/>
                <a:latin typeface="Segoe UI" panose="020B0502040204020203" pitchFamily="34" charset="0"/>
              </a:rPr>
              <a:t>Security</a:t>
            </a:r>
            <a:r>
              <a:rPr lang="en-IN" b="0" i="0" dirty="0">
                <a:solidFill>
                  <a:srgbClr val="171717"/>
                </a:solidFill>
                <a:effectLst/>
                <a:latin typeface="Segoe UI" panose="020B0502040204020203" pitchFamily="34" charset="0"/>
              </a:rPr>
              <a:t>. Big data solutions usually rely on storing all static data in a centralized data lake. Securing access to this data can be challenging, especially when the data must be ingested and consumed by multiple applications and platforms.</a:t>
            </a:r>
          </a:p>
          <a:p>
            <a:pPr algn="l">
              <a:buFont typeface="Arial" panose="020B0604020202020204" pitchFamily="34" charset="0"/>
              <a:buChar char="•"/>
            </a:pPr>
            <a:endParaRPr lang="en-IN" b="0" i="0" dirty="0">
              <a:solidFill>
                <a:srgbClr val="171717"/>
              </a:solidFill>
              <a:effectLst/>
              <a:latin typeface="Segoe UI" panose="020B0502040204020203" pitchFamily="34" charset="0"/>
            </a:endParaRPr>
          </a:p>
        </p:txBody>
      </p:sp>
      <p:sp>
        <p:nvSpPr>
          <p:cNvPr id="4" name="Date Placeholder 3">
            <a:extLst>
              <a:ext uri="{FF2B5EF4-FFF2-40B4-BE49-F238E27FC236}">
                <a16:creationId xmlns:a16="http://schemas.microsoft.com/office/drawing/2014/main" id="{BE6F8A14-D671-428E-8C77-F8ECDCE387CB}"/>
              </a:ext>
            </a:extLst>
          </p:cNvPr>
          <p:cNvSpPr>
            <a:spLocks noGrp="1"/>
          </p:cNvSpPr>
          <p:nvPr>
            <p:ph type="dt" sz="half" idx="10"/>
          </p:nvPr>
        </p:nvSpPr>
        <p:spPr/>
        <p:txBody>
          <a:bodyPr/>
          <a:lstStyle/>
          <a:p>
            <a:fld id="{BE0A88F0-556B-4BB7-8AAB-D63AEB65C662}" type="datetime1">
              <a:rPr lang="en-US" smtClean="0"/>
              <a:t>4/18/2021</a:t>
            </a:fld>
            <a:endParaRPr lang="en-US"/>
          </a:p>
        </p:txBody>
      </p:sp>
      <p:sp>
        <p:nvSpPr>
          <p:cNvPr id="5" name="Footer Placeholder 4">
            <a:extLst>
              <a:ext uri="{FF2B5EF4-FFF2-40B4-BE49-F238E27FC236}">
                <a16:creationId xmlns:a16="http://schemas.microsoft.com/office/drawing/2014/main" id="{B3B6CFB5-4D86-4AB2-989B-73A86832D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E2728-0132-4FAA-AB2B-CE760204C2AD}"/>
              </a:ext>
            </a:extLst>
          </p:cNvPr>
          <p:cNvSpPr>
            <a:spLocks noGrp="1"/>
          </p:cNvSpPr>
          <p:nvPr>
            <p:ph type="sldNum" sz="quarter" idx="12"/>
          </p:nvPr>
        </p:nvSpPr>
        <p:spPr/>
        <p:txBody>
          <a:bodyPr/>
          <a:lstStyle/>
          <a:p>
            <a:fld id="{81D2C36F-4504-47C0-B82F-A167342A2754}" type="slidenum">
              <a:rPr lang="en-US" smtClean="0"/>
              <a:t>42</a:t>
            </a:fld>
            <a:endParaRPr lang="en-US"/>
          </a:p>
        </p:txBody>
      </p:sp>
    </p:spTree>
    <p:extLst>
      <p:ext uri="{BB962C8B-B14F-4D97-AF65-F5344CB8AC3E}">
        <p14:creationId xmlns:p14="http://schemas.microsoft.com/office/powerpoint/2010/main" val="3725694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0D163-B9F4-4AAB-8F6D-FA4D825785D3}"/>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IoT architecture on Azure</a:t>
            </a:r>
            <a:endParaRPr lang="en-IN" dirty="0"/>
          </a:p>
        </p:txBody>
      </p:sp>
      <p:pic>
        <p:nvPicPr>
          <p:cNvPr id="8" name="Content Placeholder 7">
            <a:extLst>
              <a:ext uri="{FF2B5EF4-FFF2-40B4-BE49-F238E27FC236}">
                <a16:creationId xmlns:a16="http://schemas.microsoft.com/office/drawing/2014/main" id="{FD0637DC-30CD-4E64-9660-0DA2F9BDEC95}"/>
              </a:ext>
            </a:extLst>
          </p:cNvPr>
          <p:cNvPicPr>
            <a:picLocks noGrp="1" noChangeAspect="1"/>
          </p:cNvPicPr>
          <p:nvPr>
            <p:ph idx="1"/>
          </p:nvPr>
        </p:nvPicPr>
        <p:blipFill>
          <a:blip r:embed="rId2"/>
          <a:stretch>
            <a:fillRect/>
          </a:stretch>
        </p:blipFill>
        <p:spPr>
          <a:xfrm>
            <a:off x="1334195" y="2108200"/>
            <a:ext cx="8534598" cy="3644900"/>
          </a:xfrm>
        </p:spPr>
      </p:pic>
      <p:sp>
        <p:nvSpPr>
          <p:cNvPr id="4" name="Date Placeholder 3">
            <a:extLst>
              <a:ext uri="{FF2B5EF4-FFF2-40B4-BE49-F238E27FC236}">
                <a16:creationId xmlns:a16="http://schemas.microsoft.com/office/drawing/2014/main" id="{E4E224B1-25BB-4D9E-BB2F-214489A6F509}"/>
              </a:ext>
            </a:extLst>
          </p:cNvPr>
          <p:cNvSpPr>
            <a:spLocks noGrp="1"/>
          </p:cNvSpPr>
          <p:nvPr>
            <p:ph type="dt" sz="half" idx="10"/>
          </p:nvPr>
        </p:nvSpPr>
        <p:spPr/>
        <p:txBody>
          <a:bodyPr/>
          <a:lstStyle/>
          <a:p>
            <a:fld id="{BE0A88F0-556B-4BB7-8AAB-D63AEB65C662}" type="datetime1">
              <a:rPr lang="en-US" smtClean="0"/>
              <a:t>4/18/2021</a:t>
            </a:fld>
            <a:endParaRPr lang="en-US"/>
          </a:p>
        </p:txBody>
      </p:sp>
      <p:sp>
        <p:nvSpPr>
          <p:cNvPr id="5" name="Footer Placeholder 4">
            <a:extLst>
              <a:ext uri="{FF2B5EF4-FFF2-40B4-BE49-F238E27FC236}">
                <a16:creationId xmlns:a16="http://schemas.microsoft.com/office/drawing/2014/main" id="{965FD3DE-159C-4067-98A6-4A5AFDF0B0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13B89-43DE-4B31-870B-EE738BD13971}"/>
              </a:ext>
            </a:extLst>
          </p:cNvPr>
          <p:cNvSpPr>
            <a:spLocks noGrp="1"/>
          </p:cNvSpPr>
          <p:nvPr>
            <p:ph type="sldNum" sz="quarter" idx="12"/>
          </p:nvPr>
        </p:nvSpPr>
        <p:spPr/>
        <p:txBody>
          <a:bodyPr/>
          <a:lstStyle/>
          <a:p>
            <a:fld id="{81D2C36F-4504-47C0-B82F-A167342A2754}" type="slidenum">
              <a:rPr lang="en-US" smtClean="0"/>
              <a:t>43</a:t>
            </a:fld>
            <a:endParaRPr lang="en-US"/>
          </a:p>
        </p:txBody>
      </p:sp>
    </p:spTree>
    <p:extLst>
      <p:ext uri="{BB962C8B-B14F-4D97-AF65-F5344CB8AC3E}">
        <p14:creationId xmlns:p14="http://schemas.microsoft.com/office/powerpoint/2010/main" val="2909894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70F1165-C2FC-4313-ADED-D8514C00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D564DD-780E-4279-99FF-A16618E1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9C87AE-4CB8-4A94-8CBA-21E35BD6D9C8}"/>
              </a:ext>
            </a:extLst>
          </p:cNvPr>
          <p:cNvSpPr>
            <a:spLocks noGrp="1"/>
          </p:cNvSpPr>
          <p:nvPr>
            <p:ph type="title"/>
          </p:nvPr>
        </p:nvSpPr>
        <p:spPr>
          <a:xfrm>
            <a:off x="838199" y="545914"/>
            <a:ext cx="9527275" cy="729988"/>
          </a:xfrm>
        </p:spPr>
        <p:txBody>
          <a:bodyPr anchor="ctr">
            <a:normAutofit/>
          </a:bodyPr>
          <a:lstStyle/>
          <a:p>
            <a:r>
              <a:rPr lang="en-IN" b="1" i="0" dirty="0">
                <a:solidFill>
                  <a:schemeClr val="tx1"/>
                </a:solidFill>
                <a:effectLst/>
                <a:latin typeface="Segoe UI" panose="020B0502040204020203" pitchFamily="34" charset="0"/>
              </a:rPr>
              <a:t>Big compute architecture style</a:t>
            </a:r>
            <a:endParaRPr lang="en-IN" dirty="0">
              <a:solidFill>
                <a:schemeClr val="tx1"/>
              </a:solidFill>
            </a:endParaRPr>
          </a:p>
        </p:txBody>
      </p:sp>
      <p:sp>
        <p:nvSpPr>
          <p:cNvPr id="3" name="Content Placeholder 2">
            <a:extLst>
              <a:ext uri="{FF2B5EF4-FFF2-40B4-BE49-F238E27FC236}">
                <a16:creationId xmlns:a16="http://schemas.microsoft.com/office/drawing/2014/main" id="{4C15BC52-B888-40B2-AFCE-0DF958E747AC}"/>
              </a:ext>
            </a:extLst>
          </p:cNvPr>
          <p:cNvSpPr>
            <a:spLocks noGrp="1"/>
          </p:cNvSpPr>
          <p:nvPr>
            <p:ph idx="1"/>
          </p:nvPr>
        </p:nvSpPr>
        <p:spPr>
          <a:xfrm>
            <a:off x="838203" y="1905000"/>
            <a:ext cx="3497367" cy="3767706"/>
          </a:xfrm>
        </p:spPr>
        <p:txBody>
          <a:bodyPr>
            <a:normAutofit/>
          </a:bodyPr>
          <a:lstStyle/>
          <a:p>
            <a:pPr>
              <a:lnSpc>
                <a:spcPct val="130000"/>
              </a:lnSpc>
            </a:pPr>
            <a:r>
              <a:rPr lang="en-IN" sz="1700" b="0" i="0" dirty="0">
                <a:solidFill>
                  <a:schemeClr val="tx1"/>
                </a:solidFill>
                <a:effectLst/>
                <a:latin typeface="Segoe UI" panose="020B0502040204020203" pitchFamily="34" charset="0"/>
              </a:rPr>
              <a:t>The term </a:t>
            </a:r>
            <a:r>
              <a:rPr lang="en-IN" sz="1700" b="0" i="1" dirty="0">
                <a:solidFill>
                  <a:schemeClr val="tx1"/>
                </a:solidFill>
                <a:effectLst/>
                <a:latin typeface="Segoe UI" panose="020B0502040204020203" pitchFamily="34" charset="0"/>
              </a:rPr>
              <a:t>big compute</a:t>
            </a:r>
            <a:r>
              <a:rPr lang="en-IN" sz="1700" b="0" i="0" dirty="0">
                <a:solidFill>
                  <a:schemeClr val="tx1"/>
                </a:solidFill>
                <a:effectLst/>
                <a:latin typeface="Segoe UI" panose="020B0502040204020203" pitchFamily="34" charset="0"/>
              </a:rPr>
              <a:t> describes large-scale workloads that require a large number of cores, often numbering in the hundreds or thousands. Scenarios include image rendering, fluid dynamics, financial risk modeling, oil exploration, drug design, and engineering stress analysis, among others.</a:t>
            </a:r>
            <a:endParaRPr lang="en-IN" sz="1700" dirty="0">
              <a:solidFill>
                <a:schemeClr val="tx1"/>
              </a:solidFill>
            </a:endParaRPr>
          </a:p>
        </p:txBody>
      </p:sp>
      <p:pic>
        <p:nvPicPr>
          <p:cNvPr id="8" name="Picture 7" descr="Diagram&#10;&#10;Description automatically generated">
            <a:extLst>
              <a:ext uri="{FF2B5EF4-FFF2-40B4-BE49-F238E27FC236}">
                <a16:creationId xmlns:a16="http://schemas.microsoft.com/office/drawing/2014/main" id="{CFD7C5D8-F13F-484A-9248-DC57BF58B5AF}"/>
              </a:ext>
            </a:extLst>
          </p:cNvPr>
          <p:cNvPicPr>
            <a:picLocks noChangeAspect="1"/>
          </p:cNvPicPr>
          <p:nvPr/>
        </p:nvPicPr>
        <p:blipFill>
          <a:blip r:embed="rId2"/>
          <a:stretch>
            <a:fillRect/>
          </a:stretch>
        </p:blipFill>
        <p:spPr>
          <a:xfrm>
            <a:off x="5159192" y="2104730"/>
            <a:ext cx="5116616" cy="3236258"/>
          </a:xfrm>
          <a:prstGeom prst="rect">
            <a:avLst/>
          </a:prstGeom>
        </p:spPr>
      </p:pic>
      <p:sp>
        <p:nvSpPr>
          <p:cNvPr id="4" name="Date Placeholder 3">
            <a:extLst>
              <a:ext uri="{FF2B5EF4-FFF2-40B4-BE49-F238E27FC236}">
                <a16:creationId xmlns:a16="http://schemas.microsoft.com/office/drawing/2014/main" id="{8CBC4B64-5267-411B-BF98-ADBC449575D5}"/>
              </a:ext>
            </a:extLst>
          </p:cNvPr>
          <p:cNvSpPr>
            <a:spLocks noGrp="1"/>
          </p:cNvSpPr>
          <p:nvPr>
            <p:ph type="dt" sz="half" idx="10"/>
          </p:nvPr>
        </p:nvSpPr>
        <p:spPr>
          <a:xfrm>
            <a:off x="628652" y="6140304"/>
            <a:ext cx="3154896" cy="287075"/>
          </a:xfrm>
        </p:spPr>
        <p:txBody>
          <a:bodyPr>
            <a:normAutofit/>
          </a:bodyPr>
          <a:lstStyle/>
          <a:p>
            <a:pPr>
              <a:spcAft>
                <a:spcPts val="600"/>
              </a:spcAft>
            </a:pPr>
            <a:fld id="{BE0A88F0-556B-4BB7-8AAB-D63AEB65C662}" type="datetime1">
              <a:rPr lang="en-US" smtClean="0"/>
              <a:pPr>
                <a:spcAft>
                  <a:spcPts val="600"/>
                </a:spcAft>
              </a:pPr>
              <a:t>4/18/2021</a:t>
            </a:fld>
            <a:endParaRPr lang="en-US"/>
          </a:p>
        </p:txBody>
      </p:sp>
      <p:cxnSp>
        <p:nvCxnSpPr>
          <p:cNvPr id="17" name="Straight Connector 16">
            <a:extLst>
              <a:ext uri="{FF2B5EF4-FFF2-40B4-BE49-F238E27FC236}">
                <a16:creationId xmlns:a16="http://schemas.microsoft.com/office/drawing/2014/main" id="{ABAD74CF-CB22-463B-9031-D3BE16111B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6947D399-FE21-41A7-A986-C70DB94F0138}"/>
              </a:ext>
            </a:extLst>
          </p:cNvPr>
          <p:cNvSpPr>
            <a:spLocks noGrp="1"/>
          </p:cNvSpPr>
          <p:nvPr>
            <p:ph type="ftr" sz="quarter" idx="11"/>
          </p:nvPr>
        </p:nvSpPr>
        <p:spPr>
          <a:xfrm rot="5400000">
            <a:off x="9233562" y="2578525"/>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8D9B031F-F006-404D-A5B7-983DAEA7FB3D}"/>
              </a:ext>
            </a:extLst>
          </p:cNvPr>
          <p:cNvSpPr>
            <a:spLocks noGrp="1"/>
          </p:cNvSpPr>
          <p:nvPr>
            <p:ph type="sldNum" sz="quarter" idx="12"/>
          </p:nvPr>
        </p:nvSpPr>
        <p:spPr>
          <a:xfrm>
            <a:off x="10821701" y="5672706"/>
            <a:ext cx="951908" cy="754673"/>
          </a:xfrm>
        </p:spPr>
        <p:txBody>
          <a:bodyPr>
            <a:normAutofit/>
          </a:bodyPr>
          <a:lstStyle/>
          <a:p>
            <a:pPr>
              <a:spcAft>
                <a:spcPts val="600"/>
              </a:spcAft>
            </a:pPr>
            <a:fld id="{81D2C36F-4504-47C0-B82F-A167342A2754}" type="slidenum">
              <a:rPr lang="en-US" smtClean="0"/>
              <a:pPr>
                <a:spcAft>
                  <a:spcPts val="600"/>
                </a:spcAft>
              </a:pPr>
              <a:t>44</a:t>
            </a:fld>
            <a:endParaRPr lang="en-US"/>
          </a:p>
        </p:txBody>
      </p:sp>
      <p:sp>
        <p:nvSpPr>
          <p:cNvPr id="19" name="Rectangle 18">
            <a:extLst>
              <a:ext uri="{FF2B5EF4-FFF2-40B4-BE49-F238E27FC236}">
                <a16:creationId xmlns:a16="http://schemas.microsoft.com/office/drawing/2014/main" id="{F5BB14C7-B6E4-427D-AEAC-7A18D089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82B589D1-AB2D-469C-960E-40C719BA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5BC9DE-F4C7-4F1F-833F-C0E20531F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377869"/>
            <a:ext cx="0" cy="466956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5C7366-6A36-4307-81CE-FBD79DFF09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371600"/>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5020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EF1AE-BF1A-4774-BFF3-E59F5F3FB142}"/>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When to use this architecture</a:t>
            </a:r>
            <a:endParaRPr lang="en-IN" dirty="0"/>
          </a:p>
        </p:txBody>
      </p:sp>
      <p:sp>
        <p:nvSpPr>
          <p:cNvPr id="3" name="Content Placeholder 2">
            <a:extLst>
              <a:ext uri="{FF2B5EF4-FFF2-40B4-BE49-F238E27FC236}">
                <a16:creationId xmlns:a16="http://schemas.microsoft.com/office/drawing/2014/main" id="{6A9E040E-607B-4BD9-A4B4-E2B88E66E24E}"/>
              </a:ext>
            </a:extLst>
          </p:cNvPr>
          <p:cNvSpPr>
            <a:spLocks noGrp="1"/>
          </p:cNvSpPr>
          <p:nvPr>
            <p:ph idx="1"/>
          </p:nvPr>
        </p:nvSpPr>
        <p:spPr/>
        <p:txBody>
          <a:bodyPr>
            <a:normAutofit lnSpcReduction="10000"/>
          </a:bodyPr>
          <a:lstStyle/>
          <a:p>
            <a:pPr algn="l">
              <a:buFont typeface="Arial" panose="020B0604020202020204" pitchFamily="34" charset="0"/>
              <a:buChar char="•"/>
            </a:pPr>
            <a:r>
              <a:rPr lang="en-IN" b="0" i="0" dirty="0">
                <a:solidFill>
                  <a:srgbClr val="171717"/>
                </a:solidFill>
                <a:effectLst/>
                <a:latin typeface="Segoe UI" panose="020B0502040204020203" pitchFamily="34" charset="0"/>
              </a:rPr>
              <a:t>Computationally intensive operations such as simulation and number crunching.</a:t>
            </a:r>
          </a:p>
          <a:p>
            <a:pPr algn="l">
              <a:buFont typeface="Arial" panose="020B0604020202020204" pitchFamily="34" charset="0"/>
              <a:buChar char="•"/>
            </a:pPr>
            <a:r>
              <a:rPr lang="en-IN" b="0" i="0" dirty="0">
                <a:solidFill>
                  <a:srgbClr val="171717"/>
                </a:solidFill>
                <a:effectLst/>
                <a:latin typeface="Segoe UI" panose="020B0502040204020203" pitchFamily="34" charset="0"/>
              </a:rPr>
              <a:t>Simulations that are computationally intensive and must be split across CPUs in multiple computers (10-1000s).</a:t>
            </a:r>
          </a:p>
          <a:p>
            <a:pPr algn="l">
              <a:buFont typeface="Arial" panose="020B0604020202020204" pitchFamily="34" charset="0"/>
              <a:buChar char="•"/>
            </a:pPr>
            <a:r>
              <a:rPr lang="en-IN" b="0" i="0" dirty="0">
                <a:solidFill>
                  <a:srgbClr val="171717"/>
                </a:solidFill>
                <a:effectLst/>
                <a:latin typeface="Segoe UI" panose="020B0502040204020203" pitchFamily="34" charset="0"/>
              </a:rPr>
              <a:t>Simulations that require too much memory for one computer, and must be split across multiple computers.</a:t>
            </a:r>
          </a:p>
          <a:p>
            <a:pPr algn="l">
              <a:buFont typeface="Arial" panose="020B0604020202020204" pitchFamily="34" charset="0"/>
              <a:buChar char="•"/>
            </a:pPr>
            <a:r>
              <a:rPr lang="en-IN" b="0" i="0" dirty="0">
                <a:solidFill>
                  <a:srgbClr val="171717"/>
                </a:solidFill>
                <a:effectLst/>
                <a:latin typeface="Segoe UI" panose="020B0502040204020203" pitchFamily="34" charset="0"/>
              </a:rPr>
              <a:t>Long-running computations that would take too long to complete on a single computer.</a:t>
            </a:r>
          </a:p>
          <a:p>
            <a:pPr algn="l">
              <a:buFont typeface="Arial" panose="020B0604020202020204" pitchFamily="34" charset="0"/>
              <a:buChar char="•"/>
            </a:pPr>
            <a:r>
              <a:rPr lang="en-IN" b="0" i="0" dirty="0">
                <a:solidFill>
                  <a:srgbClr val="171717"/>
                </a:solidFill>
                <a:effectLst/>
                <a:latin typeface="Segoe UI" panose="020B0502040204020203" pitchFamily="34" charset="0"/>
              </a:rPr>
              <a:t>Smaller computations that must be run 100s or 1000s of times, such as Monte Carlo simulations.</a:t>
            </a:r>
          </a:p>
          <a:p>
            <a:endParaRPr lang="en-IN" dirty="0"/>
          </a:p>
        </p:txBody>
      </p:sp>
      <p:sp>
        <p:nvSpPr>
          <p:cNvPr id="4" name="Date Placeholder 3">
            <a:extLst>
              <a:ext uri="{FF2B5EF4-FFF2-40B4-BE49-F238E27FC236}">
                <a16:creationId xmlns:a16="http://schemas.microsoft.com/office/drawing/2014/main" id="{C35E8A36-FC2E-45C1-BE05-BC73DEBB6A57}"/>
              </a:ext>
            </a:extLst>
          </p:cNvPr>
          <p:cNvSpPr>
            <a:spLocks noGrp="1"/>
          </p:cNvSpPr>
          <p:nvPr>
            <p:ph type="dt" sz="half" idx="10"/>
          </p:nvPr>
        </p:nvSpPr>
        <p:spPr/>
        <p:txBody>
          <a:bodyPr/>
          <a:lstStyle/>
          <a:p>
            <a:fld id="{BE0A88F0-556B-4BB7-8AAB-D63AEB65C662}" type="datetime1">
              <a:rPr lang="en-US" smtClean="0"/>
              <a:t>4/18/2021</a:t>
            </a:fld>
            <a:endParaRPr lang="en-US"/>
          </a:p>
        </p:txBody>
      </p:sp>
      <p:sp>
        <p:nvSpPr>
          <p:cNvPr id="5" name="Footer Placeholder 4">
            <a:extLst>
              <a:ext uri="{FF2B5EF4-FFF2-40B4-BE49-F238E27FC236}">
                <a16:creationId xmlns:a16="http://schemas.microsoft.com/office/drawing/2014/main" id="{B50184EE-1476-47D2-A3FA-22EB9E4345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AE94F-95EA-4AED-9EB1-D34F814ED640}"/>
              </a:ext>
            </a:extLst>
          </p:cNvPr>
          <p:cNvSpPr>
            <a:spLocks noGrp="1"/>
          </p:cNvSpPr>
          <p:nvPr>
            <p:ph type="sldNum" sz="quarter" idx="12"/>
          </p:nvPr>
        </p:nvSpPr>
        <p:spPr/>
        <p:txBody>
          <a:bodyPr/>
          <a:lstStyle/>
          <a:p>
            <a:fld id="{81D2C36F-4504-47C0-B82F-A167342A2754}" type="slidenum">
              <a:rPr lang="en-US" smtClean="0"/>
              <a:t>45</a:t>
            </a:fld>
            <a:endParaRPr lang="en-US"/>
          </a:p>
        </p:txBody>
      </p:sp>
    </p:spTree>
    <p:extLst>
      <p:ext uri="{BB962C8B-B14F-4D97-AF65-F5344CB8AC3E}">
        <p14:creationId xmlns:p14="http://schemas.microsoft.com/office/powerpoint/2010/main" val="42802644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EF1AE-BF1A-4774-BFF3-E59F5F3FB142}"/>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Benefits</a:t>
            </a:r>
            <a:endParaRPr lang="en-IN" dirty="0"/>
          </a:p>
        </p:txBody>
      </p:sp>
      <p:sp>
        <p:nvSpPr>
          <p:cNvPr id="3" name="Content Placeholder 2">
            <a:extLst>
              <a:ext uri="{FF2B5EF4-FFF2-40B4-BE49-F238E27FC236}">
                <a16:creationId xmlns:a16="http://schemas.microsoft.com/office/drawing/2014/main" id="{6A9E040E-607B-4BD9-A4B4-E2B88E66E24E}"/>
              </a:ext>
            </a:extLst>
          </p:cNvPr>
          <p:cNvSpPr>
            <a:spLocks noGrp="1"/>
          </p:cNvSpPr>
          <p:nvPr>
            <p:ph idx="1"/>
          </p:nvPr>
        </p:nvSpPr>
        <p:spPr/>
        <p:txBody>
          <a:bodyPr>
            <a:normAutofit/>
          </a:bodyPr>
          <a:lstStyle/>
          <a:p>
            <a:pPr algn="l">
              <a:buFont typeface="Arial" panose="020B0604020202020204" pitchFamily="34" charset="0"/>
              <a:buChar char="•"/>
            </a:pPr>
            <a:r>
              <a:rPr lang="en-IN" b="0" i="0" dirty="0">
                <a:solidFill>
                  <a:srgbClr val="171717"/>
                </a:solidFill>
                <a:effectLst/>
                <a:latin typeface="Segoe UI" panose="020B0502040204020203" pitchFamily="34" charset="0"/>
              </a:rPr>
              <a:t>High performance with "</a:t>
            </a:r>
            <a:r>
              <a:rPr lang="en-IN" b="0" i="0" u="none" strike="noStrike" dirty="0">
                <a:solidFill>
                  <a:srgbClr val="171717"/>
                </a:solidFill>
                <a:effectLst/>
                <a:latin typeface="Segoe UI" panose="020B0502040204020203" pitchFamily="34" charset="0"/>
              </a:rPr>
              <a:t>embarrassingly parallel</a:t>
            </a:r>
            <a:r>
              <a:rPr lang="en-IN" b="0" i="0" dirty="0">
                <a:solidFill>
                  <a:srgbClr val="171717"/>
                </a:solidFill>
                <a:effectLst/>
                <a:latin typeface="Segoe UI" panose="020B0502040204020203" pitchFamily="34" charset="0"/>
              </a:rPr>
              <a:t>" processing.</a:t>
            </a:r>
          </a:p>
          <a:p>
            <a:pPr algn="l">
              <a:buFont typeface="Arial" panose="020B0604020202020204" pitchFamily="34" charset="0"/>
              <a:buChar char="•"/>
            </a:pPr>
            <a:r>
              <a:rPr lang="en-IN" b="0" i="0" dirty="0">
                <a:solidFill>
                  <a:srgbClr val="171717"/>
                </a:solidFill>
                <a:effectLst/>
                <a:latin typeface="Segoe UI" panose="020B0502040204020203" pitchFamily="34" charset="0"/>
              </a:rPr>
              <a:t>Can harness hundreds or thousands of computer cores to solve large problems faster.</a:t>
            </a:r>
          </a:p>
          <a:p>
            <a:pPr algn="l">
              <a:buFont typeface="Arial" panose="020B0604020202020204" pitchFamily="34" charset="0"/>
              <a:buChar char="•"/>
            </a:pPr>
            <a:r>
              <a:rPr lang="en-IN" b="0" i="0" dirty="0">
                <a:solidFill>
                  <a:srgbClr val="171717"/>
                </a:solidFill>
                <a:effectLst/>
                <a:latin typeface="Segoe UI" panose="020B0502040204020203" pitchFamily="34" charset="0"/>
              </a:rPr>
              <a:t>Access to specialized high-performance hardware, with dedicated high-speed InfiniBand networks.</a:t>
            </a:r>
          </a:p>
          <a:p>
            <a:pPr algn="l">
              <a:buFont typeface="Arial" panose="020B0604020202020204" pitchFamily="34" charset="0"/>
              <a:buChar char="•"/>
            </a:pPr>
            <a:r>
              <a:rPr lang="en-IN" b="0" i="0" dirty="0">
                <a:solidFill>
                  <a:srgbClr val="171717"/>
                </a:solidFill>
                <a:effectLst/>
                <a:latin typeface="Segoe UI" panose="020B0502040204020203" pitchFamily="34" charset="0"/>
              </a:rPr>
              <a:t>You can provision VMs as needed to do work, and then tear them down.</a:t>
            </a:r>
          </a:p>
          <a:p>
            <a:pPr algn="l">
              <a:buFont typeface="Arial" panose="020B0604020202020204" pitchFamily="34" charset="0"/>
              <a:buChar char="•"/>
            </a:pPr>
            <a:endParaRPr lang="en-IN" b="0" i="0" dirty="0">
              <a:solidFill>
                <a:srgbClr val="171717"/>
              </a:solidFill>
              <a:effectLst/>
              <a:latin typeface="Segoe UI" panose="020B0502040204020203" pitchFamily="34" charset="0"/>
            </a:endParaRPr>
          </a:p>
        </p:txBody>
      </p:sp>
      <p:sp>
        <p:nvSpPr>
          <p:cNvPr id="4" name="Date Placeholder 3">
            <a:extLst>
              <a:ext uri="{FF2B5EF4-FFF2-40B4-BE49-F238E27FC236}">
                <a16:creationId xmlns:a16="http://schemas.microsoft.com/office/drawing/2014/main" id="{C35E8A36-FC2E-45C1-BE05-BC73DEBB6A57}"/>
              </a:ext>
            </a:extLst>
          </p:cNvPr>
          <p:cNvSpPr>
            <a:spLocks noGrp="1"/>
          </p:cNvSpPr>
          <p:nvPr>
            <p:ph type="dt" sz="half" idx="10"/>
          </p:nvPr>
        </p:nvSpPr>
        <p:spPr/>
        <p:txBody>
          <a:bodyPr/>
          <a:lstStyle/>
          <a:p>
            <a:fld id="{BE0A88F0-556B-4BB7-8AAB-D63AEB65C662}" type="datetime1">
              <a:rPr lang="en-US" smtClean="0"/>
              <a:t>4/18/2021</a:t>
            </a:fld>
            <a:endParaRPr lang="en-US"/>
          </a:p>
        </p:txBody>
      </p:sp>
      <p:sp>
        <p:nvSpPr>
          <p:cNvPr id="5" name="Footer Placeholder 4">
            <a:extLst>
              <a:ext uri="{FF2B5EF4-FFF2-40B4-BE49-F238E27FC236}">
                <a16:creationId xmlns:a16="http://schemas.microsoft.com/office/drawing/2014/main" id="{B50184EE-1476-47D2-A3FA-22EB9E4345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AE94F-95EA-4AED-9EB1-D34F814ED640}"/>
              </a:ext>
            </a:extLst>
          </p:cNvPr>
          <p:cNvSpPr>
            <a:spLocks noGrp="1"/>
          </p:cNvSpPr>
          <p:nvPr>
            <p:ph type="sldNum" sz="quarter" idx="12"/>
          </p:nvPr>
        </p:nvSpPr>
        <p:spPr/>
        <p:txBody>
          <a:bodyPr/>
          <a:lstStyle/>
          <a:p>
            <a:fld id="{81D2C36F-4504-47C0-B82F-A167342A2754}" type="slidenum">
              <a:rPr lang="en-US" smtClean="0"/>
              <a:t>46</a:t>
            </a:fld>
            <a:endParaRPr lang="en-US"/>
          </a:p>
        </p:txBody>
      </p:sp>
    </p:spTree>
    <p:extLst>
      <p:ext uri="{BB962C8B-B14F-4D97-AF65-F5344CB8AC3E}">
        <p14:creationId xmlns:p14="http://schemas.microsoft.com/office/powerpoint/2010/main" val="1433286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A855B-F49C-4F5C-A901-9727F7CACC9F}"/>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Challenges</a:t>
            </a:r>
            <a:endParaRPr lang="en-IN" dirty="0"/>
          </a:p>
        </p:txBody>
      </p:sp>
      <p:sp>
        <p:nvSpPr>
          <p:cNvPr id="3" name="Content Placeholder 2">
            <a:extLst>
              <a:ext uri="{FF2B5EF4-FFF2-40B4-BE49-F238E27FC236}">
                <a16:creationId xmlns:a16="http://schemas.microsoft.com/office/drawing/2014/main" id="{9CC5B251-6BF5-4019-B1A5-C323FE2250E2}"/>
              </a:ext>
            </a:extLst>
          </p:cNvPr>
          <p:cNvSpPr>
            <a:spLocks noGrp="1"/>
          </p:cNvSpPr>
          <p:nvPr>
            <p:ph idx="1"/>
          </p:nvPr>
        </p:nvSpPr>
        <p:spPr/>
        <p:txBody>
          <a:bodyPr/>
          <a:lstStyle/>
          <a:p>
            <a:pPr algn="l">
              <a:buFont typeface="Arial" panose="020B0604020202020204" pitchFamily="34" charset="0"/>
              <a:buChar char="•"/>
            </a:pPr>
            <a:r>
              <a:rPr lang="en-IN" b="0" i="0" dirty="0">
                <a:solidFill>
                  <a:srgbClr val="171717"/>
                </a:solidFill>
                <a:effectLst/>
                <a:latin typeface="Segoe UI" panose="020B0502040204020203" pitchFamily="34" charset="0"/>
              </a:rPr>
              <a:t>Managing the VM infrastructure.</a:t>
            </a:r>
          </a:p>
          <a:p>
            <a:pPr algn="l">
              <a:buFont typeface="Arial" panose="020B0604020202020204" pitchFamily="34" charset="0"/>
              <a:buChar char="•"/>
            </a:pPr>
            <a:r>
              <a:rPr lang="en-IN" b="0" i="0" dirty="0">
                <a:solidFill>
                  <a:srgbClr val="171717"/>
                </a:solidFill>
                <a:effectLst/>
                <a:latin typeface="Segoe UI" panose="020B0502040204020203" pitchFamily="34" charset="0"/>
              </a:rPr>
              <a:t>Managing the volume of number crunching</a:t>
            </a:r>
          </a:p>
          <a:p>
            <a:pPr algn="l">
              <a:buFont typeface="Arial" panose="020B0604020202020204" pitchFamily="34" charset="0"/>
              <a:buChar char="•"/>
            </a:pPr>
            <a:r>
              <a:rPr lang="en-IN" b="0" i="0" dirty="0">
                <a:solidFill>
                  <a:srgbClr val="171717"/>
                </a:solidFill>
                <a:effectLst/>
                <a:latin typeface="Segoe UI" panose="020B0502040204020203" pitchFamily="34" charset="0"/>
              </a:rPr>
              <a:t>Provisioning thousands of cores in a timely manner.</a:t>
            </a:r>
          </a:p>
          <a:p>
            <a:pPr algn="l">
              <a:buFont typeface="Arial" panose="020B0604020202020204" pitchFamily="34" charset="0"/>
              <a:buChar char="•"/>
            </a:pPr>
            <a:r>
              <a:rPr lang="en-IN" b="0" i="0" dirty="0">
                <a:solidFill>
                  <a:srgbClr val="171717"/>
                </a:solidFill>
                <a:effectLst/>
                <a:latin typeface="Segoe UI" panose="020B0502040204020203" pitchFamily="34" charset="0"/>
              </a:rPr>
              <a:t>For tightly coupled tasks, adding more cores can have diminishing returns. You may need to experiment to find the optimum number of cores.</a:t>
            </a:r>
          </a:p>
          <a:p>
            <a:endParaRPr lang="en-IN" dirty="0"/>
          </a:p>
        </p:txBody>
      </p:sp>
      <p:sp>
        <p:nvSpPr>
          <p:cNvPr id="4" name="Date Placeholder 3">
            <a:extLst>
              <a:ext uri="{FF2B5EF4-FFF2-40B4-BE49-F238E27FC236}">
                <a16:creationId xmlns:a16="http://schemas.microsoft.com/office/drawing/2014/main" id="{9E9E3A92-634F-41EF-B71B-573E40B1B507}"/>
              </a:ext>
            </a:extLst>
          </p:cNvPr>
          <p:cNvSpPr>
            <a:spLocks noGrp="1"/>
          </p:cNvSpPr>
          <p:nvPr>
            <p:ph type="dt" sz="half" idx="10"/>
          </p:nvPr>
        </p:nvSpPr>
        <p:spPr/>
        <p:txBody>
          <a:bodyPr/>
          <a:lstStyle/>
          <a:p>
            <a:fld id="{BE0A88F0-556B-4BB7-8AAB-D63AEB65C662}" type="datetime1">
              <a:rPr lang="en-US" smtClean="0"/>
              <a:t>4/18/2021</a:t>
            </a:fld>
            <a:endParaRPr lang="en-US"/>
          </a:p>
        </p:txBody>
      </p:sp>
      <p:sp>
        <p:nvSpPr>
          <p:cNvPr id="5" name="Footer Placeholder 4">
            <a:extLst>
              <a:ext uri="{FF2B5EF4-FFF2-40B4-BE49-F238E27FC236}">
                <a16:creationId xmlns:a16="http://schemas.microsoft.com/office/drawing/2014/main" id="{77CEE5CF-2DBA-4F18-A49C-934FB2437A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3FEB7-4331-4DAE-9E13-2A3232048601}"/>
              </a:ext>
            </a:extLst>
          </p:cNvPr>
          <p:cNvSpPr>
            <a:spLocks noGrp="1"/>
          </p:cNvSpPr>
          <p:nvPr>
            <p:ph type="sldNum" sz="quarter" idx="12"/>
          </p:nvPr>
        </p:nvSpPr>
        <p:spPr/>
        <p:txBody>
          <a:bodyPr/>
          <a:lstStyle/>
          <a:p>
            <a:fld id="{81D2C36F-4504-47C0-B82F-A167342A2754}" type="slidenum">
              <a:rPr lang="en-US" smtClean="0"/>
              <a:t>47</a:t>
            </a:fld>
            <a:endParaRPr lang="en-US"/>
          </a:p>
        </p:txBody>
      </p:sp>
    </p:spTree>
    <p:extLst>
      <p:ext uri="{BB962C8B-B14F-4D97-AF65-F5344CB8AC3E}">
        <p14:creationId xmlns:p14="http://schemas.microsoft.com/office/powerpoint/2010/main" val="10701963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9D40-5699-40FA-BEEC-82AA8CF32043}"/>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Big compute using Azure Batch</a:t>
            </a:r>
            <a:endParaRPr lang="en-IN" dirty="0"/>
          </a:p>
        </p:txBody>
      </p:sp>
      <p:pic>
        <p:nvPicPr>
          <p:cNvPr id="7" name="Content Placeholder 6">
            <a:extLst>
              <a:ext uri="{FF2B5EF4-FFF2-40B4-BE49-F238E27FC236}">
                <a16:creationId xmlns:a16="http://schemas.microsoft.com/office/drawing/2014/main" id="{C0AD6CA1-1259-4FF2-9B24-3229DDFD0522}"/>
              </a:ext>
            </a:extLst>
          </p:cNvPr>
          <p:cNvPicPr>
            <a:picLocks noGrp="1" noChangeAspect="1"/>
          </p:cNvPicPr>
          <p:nvPr>
            <p:ph idx="1"/>
          </p:nvPr>
        </p:nvPicPr>
        <p:blipFill>
          <a:blip r:embed="rId2"/>
          <a:stretch>
            <a:fillRect/>
          </a:stretch>
        </p:blipFill>
        <p:spPr>
          <a:xfrm>
            <a:off x="2477238" y="2082272"/>
            <a:ext cx="6249195" cy="3763617"/>
          </a:xfrm>
          <a:prstGeom prst="rect">
            <a:avLst/>
          </a:prstGeom>
        </p:spPr>
      </p:pic>
      <p:sp>
        <p:nvSpPr>
          <p:cNvPr id="4" name="Date Placeholder 3">
            <a:extLst>
              <a:ext uri="{FF2B5EF4-FFF2-40B4-BE49-F238E27FC236}">
                <a16:creationId xmlns:a16="http://schemas.microsoft.com/office/drawing/2014/main" id="{552316A5-B80B-45BB-948D-1984EC935AED}"/>
              </a:ext>
            </a:extLst>
          </p:cNvPr>
          <p:cNvSpPr>
            <a:spLocks noGrp="1"/>
          </p:cNvSpPr>
          <p:nvPr>
            <p:ph type="dt" sz="half" idx="10"/>
          </p:nvPr>
        </p:nvSpPr>
        <p:spPr/>
        <p:txBody>
          <a:bodyPr/>
          <a:lstStyle/>
          <a:p>
            <a:fld id="{BE0A88F0-556B-4BB7-8AAB-D63AEB65C662}" type="datetime1">
              <a:rPr lang="en-US" smtClean="0"/>
              <a:t>4/18/2021</a:t>
            </a:fld>
            <a:endParaRPr lang="en-US"/>
          </a:p>
        </p:txBody>
      </p:sp>
      <p:sp>
        <p:nvSpPr>
          <p:cNvPr id="5" name="Footer Placeholder 4">
            <a:extLst>
              <a:ext uri="{FF2B5EF4-FFF2-40B4-BE49-F238E27FC236}">
                <a16:creationId xmlns:a16="http://schemas.microsoft.com/office/drawing/2014/main" id="{2F47F3C9-2926-4993-B7C0-527E6D220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2CD268-CF5D-42B8-964B-C71E5C585ABB}"/>
              </a:ext>
            </a:extLst>
          </p:cNvPr>
          <p:cNvSpPr>
            <a:spLocks noGrp="1"/>
          </p:cNvSpPr>
          <p:nvPr>
            <p:ph type="sldNum" sz="quarter" idx="12"/>
          </p:nvPr>
        </p:nvSpPr>
        <p:spPr/>
        <p:txBody>
          <a:bodyPr/>
          <a:lstStyle/>
          <a:p>
            <a:fld id="{81D2C36F-4504-47C0-B82F-A167342A2754}" type="slidenum">
              <a:rPr lang="en-US" smtClean="0"/>
              <a:t>48</a:t>
            </a:fld>
            <a:endParaRPr lang="en-US"/>
          </a:p>
        </p:txBody>
      </p:sp>
    </p:spTree>
    <p:extLst>
      <p:ext uri="{BB962C8B-B14F-4D97-AF65-F5344CB8AC3E}">
        <p14:creationId xmlns:p14="http://schemas.microsoft.com/office/powerpoint/2010/main" val="1333735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9D40-5699-40FA-BEEC-82AA8CF32043}"/>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Burst an HPC cluster to Azure</a:t>
            </a:r>
            <a:endParaRPr lang="en-IN" dirty="0"/>
          </a:p>
        </p:txBody>
      </p:sp>
      <p:sp>
        <p:nvSpPr>
          <p:cNvPr id="4" name="Date Placeholder 3">
            <a:extLst>
              <a:ext uri="{FF2B5EF4-FFF2-40B4-BE49-F238E27FC236}">
                <a16:creationId xmlns:a16="http://schemas.microsoft.com/office/drawing/2014/main" id="{552316A5-B80B-45BB-948D-1984EC935AED}"/>
              </a:ext>
            </a:extLst>
          </p:cNvPr>
          <p:cNvSpPr>
            <a:spLocks noGrp="1"/>
          </p:cNvSpPr>
          <p:nvPr>
            <p:ph type="dt" sz="half" idx="10"/>
          </p:nvPr>
        </p:nvSpPr>
        <p:spPr/>
        <p:txBody>
          <a:bodyPr/>
          <a:lstStyle/>
          <a:p>
            <a:fld id="{BE0A88F0-556B-4BB7-8AAB-D63AEB65C662}" type="datetime1">
              <a:rPr lang="en-US" smtClean="0"/>
              <a:t>4/18/2021</a:t>
            </a:fld>
            <a:endParaRPr lang="en-US"/>
          </a:p>
        </p:txBody>
      </p:sp>
      <p:sp>
        <p:nvSpPr>
          <p:cNvPr id="5" name="Footer Placeholder 4">
            <a:extLst>
              <a:ext uri="{FF2B5EF4-FFF2-40B4-BE49-F238E27FC236}">
                <a16:creationId xmlns:a16="http://schemas.microsoft.com/office/drawing/2014/main" id="{2F47F3C9-2926-4993-B7C0-527E6D220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2CD268-CF5D-42B8-964B-C71E5C585ABB}"/>
              </a:ext>
            </a:extLst>
          </p:cNvPr>
          <p:cNvSpPr>
            <a:spLocks noGrp="1"/>
          </p:cNvSpPr>
          <p:nvPr>
            <p:ph type="sldNum" sz="quarter" idx="12"/>
          </p:nvPr>
        </p:nvSpPr>
        <p:spPr/>
        <p:txBody>
          <a:bodyPr/>
          <a:lstStyle/>
          <a:p>
            <a:fld id="{81D2C36F-4504-47C0-B82F-A167342A2754}" type="slidenum">
              <a:rPr lang="en-US" smtClean="0"/>
              <a:t>49</a:t>
            </a:fld>
            <a:endParaRPr lang="en-US"/>
          </a:p>
        </p:txBody>
      </p:sp>
      <p:pic>
        <p:nvPicPr>
          <p:cNvPr id="9" name="Content Placeholder 8">
            <a:extLst>
              <a:ext uri="{FF2B5EF4-FFF2-40B4-BE49-F238E27FC236}">
                <a16:creationId xmlns:a16="http://schemas.microsoft.com/office/drawing/2014/main" id="{AE7B248C-73B4-423C-A80A-EB56C5392AA8}"/>
              </a:ext>
            </a:extLst>
          </p:cNvPr>
          <p:cNvPicPr>
            <a:picLocks noGrp="1" noChangeAspect="1"/>
          </p:cNvPicPr>
          <p:nvPr>
            <p:ph idx="1"/>
          </p:nvPr>
        </p:nvPicPr>
        <p:blipFill>
          <a:blip r:embed="rId2"/>
          <a:stretch>
            <a:fillRect/>
          </a:stretch>
        </p:blipFill>
        <p:spPr>
          <a:xfrm>
            <a:off x="1816635" y="2047541"/>
            <a:ext cx="6903295" cy="3492643"/>
          </a:xfrm>
          <a:prstGeom prst="rect">
            <a:avLst/>
          </a:prstGeom>
        </p:spPr>
      </p:pic>
    </p:spTree>
    <p:extLst>
      <p:ext uri="{BB962C8B-B14F-4D97-AF65-F5344CB8AC3E}">
        <p14:creationId xmlns:p14="http://schemas.microsoft.com/office/powerpoint/2010/main" val="43824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3A11-5052-4AE3-A225-EBA2A7B2910A}"/>
              </a:ext>
            </a:extLst>
          </p:cNvPr>
          <p:cNvSpPr>
            <a:spLocks noGrp="1"/>
          </p:cNvSpPr>
          <p:nvPr>
            <p:ph type="title"/>
          </p:nvPr>
        </p:nvSpPr>
        <p:spPr/>
        <p:txBody>
          <a:bodyPr/>
          <a:lstStyle/>
          <a:p>
            <a:r>
              <a:rPr lang="en-IN" sz="3600" b="1" dirty="0">
                <a:solidFill>
                  <a:srgbClr val="171717"/>
                </a:solidFill>
                <a:latin typeface="Segoe UI" panose="020B0502040204020203" pitchFamily="34" charset="0"/>
              </a:rPr>
              <a:t>Architecture Styles</a:t>
            </a:r>
          </a:p>
        </p:txBody>
      </p:sp>
      <p:sp>
        <p:nvSpPr>
          <p:cNvPr id="3" name="Content Placeholder 2">
            <a:extLst>
              <a:ext uri="{FF2B5EF4-FFF2-40B4-BE49-F238E27FC236}">
                <a16:creationId xmlns:a16="http://schemas.microsoft.com/office/drawing/2014/main" id="{0B065A0E-5397-483D-A8F4-4668AEA023AB}"/>
              </a:ext>
            </a:extLst>
          </p:cNvPr>
          <p:cNvSpPr>
            <a:spLocks noGrp="1"/>
          </p:cNvSpPr>
          <p:nvPr>
            <p:ph idx="1"/>
          </p:nvPr>
        </p:nvSpPr>
        <p:spPr/>
        <p:txBody>
          <a:bodyPr/>
          <a:lstStyle/>
          <a:p>
            <a:pPr algn="just"/>
            <a:r>
              <a:rPr lang="en-IN" sz="2400" dirty="0">
                <a:solidFill>
                  <a:srgbClr val="171717"/>
                </a:solidFill>
                <a:latin typeface="Segoe UI" panose="020B0502040204020203" pitchFamily="34" charset="0"/>
              </a:rPr>
              <a:t>An architecture style is a family of architectures that share certain characteristics.</a:t>
            </a:r>
          </a:p>
          <a:p>
            <a:pPr algn="just"/>
            <a:r>
              <a:rPr lang="en-IN" sz="2400" b="0" i="0" dirty="0">
                <a:solidFill>
                  <a:srgbClr val="171717"/>
                </a:solidFill>
                <a:effectLst/>
                <a:latin typeface="Segoe UI" panose="020B0502040204020203" pitchFamily="34" charset="0"/>
              </a:rPr>
              <a:t>Architecture styles don't require the use of particular technologies, but some technologies are well-suited for certain architectures.</a:t>
            </a:r>
            <a:endParaRPr lang="en-IN" sz="2400" dirty="0">
              <a:solidFill>
                <a:srgbClr val="171717"/>
              </a:solidFill>
              <a:latin typeface="Segoe UI" panose="020B0502040204020203" pitchFamily="34" charset="0"/>
            </a:endParaRPr>
          </a:p>
        </p:txBody>
      </p:sp>
      <p:sp>
        <p:nvSpPr>
          <p:cNvPr id="4" name="Date Placeholder 3">
            <a:extLst>
              <a:ext uri="{FF2B5EF4-FFF2-40B4-BE49-F238E27FC236}">
                <a16:creationId xmlns:a16="http://schemas.microsoft.com/office/drawing/2014/main" id="{5FD93802-0E34-43C6-882D-37A407B5B51C}"/>
              </a:ext>
            </a:extLst>
          </p:cNvPr>
          <p:cNvSpPr>
            <a:spLocks noGrp="1"/>
          </p:cNvSpPr>
          <p:nvPr>
            <p:ph type="dt" sz="half" idx="10"/>
          </p:nvPr>
        </p:nvSpPr>
        <p:spPr/>
        <p:txBody>
          <a:bodyPr/>
          <a:lstStyle/>
          <a:p>
            <a:fld id="{BE0A88F0-556B-4BB7-8AAB-D63AEB65C662}" type="datetime1">
              <a:rPr lang="en-US" smtClean="0"/>
              <a:t>4/17/2021</a:t>
            </a:fld>
            <a:endParaRPr lang="en-US"/>
          </a:p>
        </p:txBody>
      </p:sp>
      <p:sp>
        <p:nvSpPr>
          <p:cNvPr id="5" name="Footer Placeholder 4">
            <a:extLst>
              <a:ext uri="{FF2B5EF4-FFF2-40B4-BE49-F238E27FC236}">
                <a16:creationId xmlns:a16="http://schemas.microsoft.com/office/drawing/2014/main" id="{106C2CD4-F689-4682-A95E-2131879B64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045DEB-7355-45CA-9018-DC3829B0E60F}"/>
              </a:ext>
            </a:extLst>
          </p:cNvPr>
          <p:cNvSpPr>
            <a:spLocks noGrp="1"/>
          </p:cNvSpPr>
          <p:nvPr>
            <p:ph type="sldNum" sz="quarter" idx="12"/>
          </p:nvPr>
        </p:nvSpPr>
        <p:spPr/>
        <p:txBody>
          <a:bodyPr/>
          <a:lstStyle/>
          <a:p>
            <a:fld id="{81D2C36F-4504-47C0-B82F-A167342A2754}" type="slidenum">
              <a:rPr lang="en-US" smtClean="0"/>
              <a:t>5</a:t>
            </a:fld>
            <a:endParaRPr lang="en-US"/>
          </a:p>
        </p:txBody>
      </p:sp>
    </p:spTree>
    <p:extLst>
      <p:ext uri="{BB962C8B-B14F-4D97-AF65-F5344CB8AC3E}">
        <p14:creationId xmlns:p14="http://schemas.microsoft.com/office/powerpoint/2010/main" val="21399631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7B17-E877-4C18-94F6-453881568115}"/>
              </a:ext>
            </a:extLst>
          </p:cNvPr>
          <p:cNvSpPr>
            <a:spLocks noGrp="1"/>
          </p:cNvSpPr>
          <p:nvPr>
            <p:ph type="title"/>
          </p:nvPr>
        </p:nvSpPr>
        <p:spPr/>
        <p:txBody>
          <a:bodyPr/>
          <a:lstStyle/>
          <a:p>
            <a:r>
              <a:rPr lang="en-IN" sz="4000" dirty="0">
                <a:solidFill>
                  <a:schemeClr val="tx1"/>
                </a:solidFill>
                <a:latin typeface="Arial" panose="020B0604020202020204" pitchFamily="34" charset="0"/>
                <a:cs typeface="Arial" panose="020B0604020202020204" pitchFamily="34" charset="0"/>
              </a:rPr>
              <a:t>Architecture styles as constraints</a:t>
            </a:r>
            <a:endParaRPr lang="en-IN" dirty="0"/>
          </a:p>
        </p:txBody>
      </p:sp>
      <p:sp>
        <p:nvSpPr>
          <p:cNvPr id="3" name="Content Placeholder 2">
            <a:extLst>
              <a:ext uri="{FF2B5EF4-FFF2-40B4-BE49-F238E27FC236}">
                <a16:creationId xmlns:a16="http://schemas.microsoft.com/office/drawing/2014/main" id="{2BEE42CD-9C4A-464E-857B-9646D1C0BB14}"/>
              </a:ext>
            </a:extLst>
          </p:cNvPr>
          <p:cNvSpPr>
            <a:spLocks noGrp="1"/>
          </p:cNvSpPr>
          <p:nvPr>
            <p:ph idx="1"/>
          </p:nvPr>
        </p:nvSpPr>
        <p:spPr/>
        <p:txBody>
          <a:bodyPr>
            <a:normAutofit/>
          </a:bodyPr>
          <a:lstStyle/>
          <a:p>
            <a:pPr algn="l">
              <a:buFont typeface="Arial" panose="020B0604020202020204" pitchFamily="34" charset="0"/>
              <a:buChar char="•"/>
            </a:pPr>
            <a:r>
              <a:rPr lang="en-IN" sz="2400" b="0" i="0" dirty="0">
                <a:solidFill>
                  <a:srgbClr val="171717"/>
                </a:solidFill>
                <a:effectLst/>
                <a:latin typeface="Segoe UI" panose="020B0502040204020203" pitchFamily="34" charset="0"/>
              </a:rPr>
              <a:t>A service represents a single responsibility.</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Every service is independent of the others.</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Data is private to the service that owns it. Services do not share data.</a:t>
            </a:r>
          </a:p>
          <a:p>
            <a:endParaRPr lang="en-IN" sz="2400" dirty="0"/>
          </a:p>
        </p:txBody>
      </p:sp>
      <p:sp>
        <p:nvSpPr>
          <p:cNvPr id="4" name="Date Placeholder 3">
            <a:extLst>
              <a:ext uri="{FF2B5EF4-FFF2-40B4-BE49-F238E27FC236}">
                <a16:creationId xmlns:a16="http://schemas.microsoft.com/office/drawing/2014/main" id="{E55D4000-F2C3-48FA-8B81-34C2A04E8C97}"/>
              </a:ext>
            </a:extLst>
          </p:cNvPr>
          <p:cNvSpPr>
            <a:spLocks noGrp="1"/>
          </p:cNvSpPr>
          <p:nvPr>
            <p:ph type="dt" sz="half" idx="10"/>
          </p:nvPr>
        </p:nvSpPr>
        <p:spPr/>
        <p:txBody>
          <a:bodyPr/>
          <a:lstStyle/>
          <a:p>
            <a:fld id="{BE0A88F0-556B-4BB7-8AAB-D63AEB65C662}" type="datetime1">
              <a:rPr lang="en-US" smtClean="0"/>
              <a:t>4/18/2021</a:t>
            </a:fld>
            <a:endParaRPr lang="en-US"/>
          </a:p>
        </p:txBody>
      </p:sp>
      <p:sp>
        <p:nvSpPr>
          <p:cNvPr id="5" name="Footer Placeholder 4">
            <a:extLst>
              <a:ext uri="{FF2B5EF4-FFF2-40B4-BE49-F238E27FC236}">
                <a16:creationId xmlns:a16="http://schemas.microsoft.com/office/drawing/2014/main" id="{1F0D3777-66F8-4E9E-9670-96B7E2B1E4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C59C2-C13F-4C11-B539-6165A17546F1}"/>
              </a:ext>
            </a:extLst>
          </p:cNvPr>
          <p:cNvSpPr>
            <a:spLocks noGrp="1"/>
          </p:cNvSpPr>
          <p:nvPr>
            <p:ph type="sldNum" sz="quarter" idx="12"/>
          </p:nvPr>
        </p:nvSpPr>
        <p:spPr/>
        <p:txBody>
          <a:bodyPr/>
          <a:lstStyle/>
          <a:p>
            <a:fld id="{81D2C36F-4504-47C0-B82F-A167342A2754}" type="slidenum">
              <a:rPr lang="en-US" smtClean="0"/>
              <a:t>50</a:t>
            </a:fld>
            <a:endParaRPr lang="en-US"/>
          </a:p>
        </p:txBody>
      </p:sp>
    </p:spTree>
    <p:extLst>
      <p:ext uri="{BB962C8B-B14F-4D97-AF65-F5344CB8AC3E}">
        <p14:creationId xmlns:p14="http://schemas.microsoft.com/office/powerpoint/2010/main" val="2284051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26B01-5A43-4A49-8F55-7337D5B3FFCE}"/>
              </a:ext>
            </a:extLst>
          </p:cNvPr>
          <p:cNvSpPr>
            <a:spLocks noGrp="1"/>
          </p:cNvSpPr>
          <p:nvPr>
            <p:ph type="title"/>
          </p:nvPr>
        </p:nvSpPr>
        <p:spPr/>
        <p:txBody>
          <a:bodyPr/>
          <a:lstStyle/>
          <a:p>
            <a:r>
              <a:rPr lang="en-IN" sz="3600" b="1" dirty="0">
                <a:solidFill>
                  <a:srgbClr val="171717"/>
                </a:solidFill>
                <a:latin typeface="Segoe UI" panose="020B0502040204020203" pitchFamily="34" charset="0"/>
              </a:rPr>
              <a:t>N-tier</a:t>
            </a:r>
          </a:p>
        </p:txBody>
      </p:sp>
      <p:sp>
        <p:nvSpPr>
          <p:cNvPr id="3" name="Content Placeholder 2">
            <a:extLst>
              <a:ext uri="{FF2B5EF4-FFF2-40B4-BE49-F238E27FC236}">
                <a16:creationId xmlns:a16="http://schemas.microsoft.com/office/drawing/2014/main" id="{45D77FD7-E0A0-4DB0-ADE2-DA340B785313}"/>
              </a:ext>
            </a:extLst>
          </p:cNvPr>
          <p:cNvSpPr>
            <a:spLocks noGrp="1"/>
          </p:cNvSpPr>
          <p:nvPr>
            <p:ph idx="1"/>
          </p:nvPr>
        </p:nvSpPr>
        <p:spPr/>
        <p:txBody>
          <a:bodyPr>
            <a:normAutofit fontScale="92500" lnSpcReduction="20000"/>
          </a:bodyPr>
          <a:lstStyle/>
          <a:p>
            <a:r>
              <a:rPr lang="en-IN" sz="2400" dirty="0">
                <a:solidFill>
                  <a:srgbClr val="171717"/>
                </a:solidFill>
                <a:latin typeface="Segoe UI" panose="020B0502040204020203" pitchFamily="34" charset="0"/>
              </a:rPr>
              <a:t>N-tier is a traditional architecture for enterprise applications.</a:t>
            </a:r>
          </a:p>
          <a:p>
            <a:r>
              <a:rPr lang="en-IN" sz="2400" dirty="0">
                <a:solidFill>
                  <a:srgbClr val="171717"/>
                </a:solidFill>
                <a:latin typeface="Segoe UI" panose="020B0502040204020203" pitchFamily="34" charset="0"/>
              </a:rPr>
              <a:t>Dependencies are managed by dividing the application into layers that perform logical functions, such as presentation, business logic, and data access. </a:t>
            </a:r>
          </a:p>
          <a:p>
            <a:r>
              <a:rPr lang="en-IN" sz="2400" b="0" i="0" dirty="0">
                <a:solidFill>
                  <a:srgbClr val="171717"/>
                </a:solidFill>
                <a:effectLst/>
                <a:latin typeface="Segoe UI" panose="020B0502040204020203" pitchFamily="34" charset="0"/>
              </a:rPr>
              <a:t>N-tier is a natural fit for migrating existing applications that already use a layered architecture. For that reason, N-tier is most often seen in infrastructure as a service (IaaS) solutions, or application that use a mix of IaaS and managed services.</a:t>
            </a:r>
            <a:endParaRPr lang="en-IN" sz="2400" dirty="0">
              <a:solidFill>
                <a:srgbClr val="171717"/>
              </a:solidFill>
              <a:latin typeface="Segoe UI" panose="020B0502040204020203" pitchFamily="34" charset="0"/>
            </a:endParaRPr>
          </a:p>
        </p:txBody>
      </p:sp>
      <p:sp>
        <p:nvSpPr>
          <p:cNvPr id="4" name="Date Placeholder 3">
            <a:extLst>
              <a:ext uri="{FF2B5EF4-FFF2-40B4-BE49-F238E27FC236}">
                <a16:creationId xmlns:a16="http://schemas.microsoft.com/office/drawing/2014/main" id="{C4EFD85E-E05C-493E-A897-829AF3728D68}"/>
              </a:ext>
            </a:extLst>
          </p:cNvPr>
          <p:cNvSpPr>
            <a:spLocks noGrp="1"/>
          </p:cNvSpPr>
          <p:nvPr>
            <p:ph type="dt" sz="half" idx="10"/>
          </p:nvPr>
        </p:nvSpPr>
        <p:spPr/>
        <p:txBody>
          <a:bodyPr/>
          <a:lstStyle/>
          <a:p>
            <a:fld id="{BE0A88F0-556B-4BB7-8AAB-D63AEB65C662}" type="datetime1">
              <a:rPr lang="en-US" smtClean="0"/>
              <a:t>4/17/2021</a:t>
            </a:fld>
            <a:endParaRPr lang="en-US"/>
          </a:p>
        </p:txBody>
      </p:sp>
      <p:sp>
        <p:nvSpPr>
          <p:cNvPr id="5" name="Footer Placeholder 4">
            <a:extLst>
              <a:ext uri="{FF2B5EF4-FFF2-40B4-BE49-F238E27FC236}">
                <a16:creationId xmlns:a16="http://schemas.microsoft.com/office/drawing/2014/main" id="{529DD427-068A-448F-B796-B7E626983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639F5-B44A-4B89-AAEF-B98C37DEE278}"/>
              </a:ext>
            </a:extLst>
          </p:cNvPr>
          <p:cNvSpPr>
            <a:spLocks noGrp="1"/>
          </p:cNvSpPr>
          <p:nvPr>
            <p:ph type="sldNum" sz="quarter" idx="12"/>
          </p:nvPr>
        </p:nvSpPr>
        <p:spPr/>
        <p:txBody>
          <a:bodyPr/>
          <a:lstStyle/>
          <a:p>
            <a:fld id="{81D2C36F-4504-47C0-B82F-A167342A2754}" type="slidenum">
              <a:rPr lang="en-US" smtClean="0"/>
              <a:t>6</a:t>
            </a:fld>
            <a:endParaRPr lang="en-US"/>
          </a:p>
        </p:txBody>
      </p:sp>
    </p:spTree>
    <p:extLst>
      <p:ext uri="{BB962C8B-B14F-4D97-AF65-F5344CB8AC3E}">
        <p14:creationId xmlns:p14="http://schemas.microsoft.com/office/powerpoint/2010/main" val="356967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26B01-5A43-4A49-8F55-7337D5B3FFCE}"/>
              </a:ext>
            </a:extLst>
          </p:cNvPr>
          <p:cNvSpPr>
            <a:spLocks noGrp="1"/>
          </p:cNvSpPr>
          <p:nvPr>
            <p:ph type="title"/>
          </p:nvPr>
        </p:nvSpPr>
        <p:spPr/>
        <p:txBody>
          <a:bodyPr>
            <a:noAutofit/>
          </a:bodyPr>
          <a:lstStyle/>
          <a:p>
            <a:pPr algn="l"/>
            <a:r>
              <a:rPr lang="en-IN" sz="3600" b="1" dirty="0">
                <a:solidFill>
                  <a:srgbClr val="171717"/>
                </a:solidFill>
                <a:latin typeface="Segoe UI" panose="020B0502040204020203" pitchFamily="34" charset="0"/>
              </a:rPr>
              <a:t>N-tier architecture divides an application into logical layers and physical tiers.</a:t>
            </a:r>
            <a:br>
              <a:rPr lang="en-IN" sz="2800" b="0" i="0" dirty="0">
                <a:solidFill>
                  <a:srgbClr val="171717"/>
                </a:solidFill>
                <a:effectLst/>
                <a:latin typeface="Segoe UI" panose="020B0502040204020203" pitchFamily="34" charset="0"/>
              </a:rPr>
            </a:br>
            <a:endParaRPr lang="en-IN" sz="2800" dirty="0"/>
          </a:p>
        </p:txBody>
      </p:sp>
      <p:sp>
        <p:nvSpPr>
          <p:cNvPr id="4" name="Date Placeholder 3">
            <a:extLst>
              <a:ext uri="{FF2B5EF4-FFF2-40B4-BE49-F238E27FC236}">
                <a16:creationId xmlns:a16="http://schemas.microsoft.com/office/drawing/2014/main" id="{C4EFD85E-E05C-493E-A897-829AF3728D68}"/>
              </a:ext>
            </a:extLst>
          </p:cNvPr>
          <p:cNvSpPr>
            <a:spLocks noGrp="1"/>
          </p:cNvSpPr>
          <p:nvPr>
            <p:ph type="dt" sz="half" idx="10"/>
          </p:nvPr>
        </p:nvSpPr>
        <p:spPr/>
        <p:txBody>
          <a:bodyPr/>
          <a:lstStyle/>
          <a:p>
            <a:fld id="{BE0A88F0-556B-4BB7-8AAB-D63AEB65C662}" type="datetime1">
              <a:rPr lang="en-US" smtClean="0"/>
              <a:t>4/17/2021</a:t>
            </a:fld>
            <a:endParaRPr lang="en-US"/>
          </a:p>
        </p:txBody>
      </p:sp>
      <p:sp>
        <p:nvSpPr>
          <p:cNvPr id="5" name="Footer Placeholder 4">
            <a:extLst>
              <a:ext uri="{FF2B5EF4-FFF2-40B4-BE49-F238E27FC236}">
                <a16:creationId xmlns:a16="http://schemas.microsoft.com/office/drawing/2014/main" id="{529DD427-068A-448F-B796-B7E626983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639F5-B44A-4B89-AAEF-B98C37DEE278}"/>
              </a:ext>
            </a:extLst>
          </p:cNvPr>
          <p:cNvSpPr>
            <a:spLocks noGrp="1"/>
          </p:cNvSpPr>
          <p:nvPr>
            <p:ph type="sldNum" sz="quarter" idx="12"/>
          </p:nvPr>
        </p:nvSpPr>
        <p:spPr/>
        <p:txBody>
          <a:bodyPr/>
          <a:lstStyle/>
          <a:p>
            <a:fld id="{81D2C36F-4504-47C0-B82F-A167342A2754}" type="slidenum">
              <a:rPr lang="en-US" smtClean="0"/>
              <a:t>7</a:t>
            </a:fld>
            <a:endParaRPr lang="en-US"/>
          </a:p>
        </p:txBody>
      </p:sp>
      <p:sp>
        <p:nvSpPr>
          <p:cNvPr id="7" name="AutoShape 2" descr="Logical diagram of an N-tier architecture style">
            <a:extLst>
              <a:ext uri="{FF2B5EF4-FFF2-40B4-BE49-F238E27FC236}">
                <a16:creationId xmlns:a16="http://schemas.microsoft.com/office/drawing/2014/main" id="{A253E0AE-FD72-42A1-9360-0D104D62020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Content Placeholder 11">
            <a:extLst>
              <a:ext uri="{FF2B5EF4-FFF2-40B4-BE49-F238E27FC236}">
                <a16:creationId xmlns:a16="http://schemas.microsoft.com/office/drawing/2014/main" id="{0DE91C10-BD11-4610-93D4-8680BA32BC4B}"/>
              </a:ext>
            </a:extLst>
          </p:cNvPr>
          <p:cNvPicPr>
            <a:picLocks noGrp="1" noChangeAspect="1"/>
          </p:cNvPicPr>
          <p:nvPr>
            <p:ph idx="1"/>
          </p:nvPr>
        </p:nvPicPr>
        <p:blipFill>
          <a:blip r:embed="rId2"/>
          <a:stretch>
            <a:fillRect/>
          </a:stretch>
        </p:blipFill>
        <p:spPr bwMode="auto">
          <a:xfrm>
            <a:off x="1587441" y="2108200"/>
            <a:ext cx="8028105" cy="364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481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2BEC-F823-4531-9B9E-25B22F9D7FE9}"/>
              </a:ext>
            </a:extLst>
          </p:cNvPr>
          <p:cNvSpPr>
            <a:spLocks noGrp="1"/>
          </p:cNvSpPr>
          <p:nvPr>
            <p:ph type="title"/>
          </p:nvPr>
        </p:nvSpPr>
        <p:spPr/>
        <p:txBody>
          <a:bodyPr/>
          <a:lstStyle/>
          <a:p>
            <a:r>
              <a:rPr lang="en-IN" b="1" i="0" dirty="0">
                <a:solidFill>
                  <a:srgbClr val="171717"/>
                </a:solidFill>
                <a:effectLst/>
                <a:latin typeface="Segoe UI" panose="020B0502040204020203" pitchFamily="34" charset="0"/>
              </a:rPr>
              <a:t>Benefits</a:t>
            </a:r>
            <a:endParaRPr lang="en-IN" dirty="0"/>
          </a:p>
        </p:txBody>
      </p:sp>
      <p:sp>
        <p:nvSpPr>
          <p:cNvPr id="3" name="Content Placeholder 2">
            <a:extLst>
              <a:ext uri="{FF2B5EF4-FFF2-40B4-BE49-F238E27FC236}">
                <a16:creationId xmlns:a16="http://schemas.microsoft.com/office/drawing/2014/main" id="{3EFB4600-61A9-45CA-9226-3C6E8F4488BE}"/>
              </a:ext>
            </a:extLst>
          </p:cNvPr>
          <p:cNvSpPr>
            <a:spLocks noGrp="1"/>
          </p:cNvSpPr>
          <p:nvPr>
            <p:ph idx="1"/>
          </p:nvPr>
        </p:nvSpPr>
        <p:spPr/>
        <p:txBody>
          <a:bodyPr/>
          <a:lstStyle/>
          <a:p>
            <a:pPr algn="l">
              <a:buFont typeface="Arial" panose="020B0604020202020204" pitchFamily="34" charset="0"/>
              <a:buChar char="•"/>
            </a:pPr>
            <a:r>
              <a:rPr lang="en-IN" sz="2400" b="0" i="0" dirty="0">
                <a:solidFill>
                  <a:srgbClr val="171717"/>
                </a:solidFill>
                <a:effectLst/>
                <a:latin typeface="Segoe UI" panose="020B0502040204020203" pitchFamily="34" charset="0"/>
              </a:rPr>
              <a:t>Portability between cloud and on-premises, and between cloud platforms.</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Less learning curve for most developers.</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Natural evolution from the traditional application model.</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Open to heterogeneous environment (Windows/Linux)</a:t>
            </a:r>
          </a:p>
          <a:p>
            <a:endParaRPr lang="en-IN" dirty="0"/>
          </a:p>
        </p:txBody>
      </p:sp>
      <p:sp>
        <p:nvSpPr>
          <p:cNvPr id="4" name="Date Placeholder 3">
            <a:extLst>
              <a:ext uri="{FF2B5EF4-FFF2-40B4-BE49-F238E27FC236}">
                <a16:creationId xmlns:a16="http://schemas.microsoft.com/office/drawing/2014/main" id="{9DA2BD7C-9E4A-4222-A7F9-9BD327FDD5AC}"/>
              </a:ext>
            </a:extLst>
          </p:cNvPr>
          <p:cNvSpPr>
            <a:spLocks noGrp="1"/>
          </p:cNvSpPr>
          <p:nvPr>
            <p:ph type="dt" sz="half" idx="10"/>
          </p:nvPr>
        </p:nvSpPr>
        <p:spPr/>
        <p:txBody>
          <a:bodyPr/>
          <a:lstStyle/>
          <a:p>
            <a:fld id="{BE0A88F0-556B-4BB7-8AAB-D63AEB65C662}" type="datetime1">
              <a:rPr lang="en-US" smtClean="0"/>
              <a:t>4/17/2021</a:t>
            </a:fld>
            <a:endParaRPr lang="en-US"/>
          </a:p>
        </p:txBody>
      </p:sp>
      <p:sp>
        <p:nvSpPr>
          <p:cNvPr id="5" name="Footer Placeholder 4">
            <a:extLst>
              <a:ext uri="{FF2B5EF4-FFF2-40B4-BE49-F238E27FC236}">
                <a16:creationId xmlns:a16="http://schemas.microsoft.com/office/drawing/2014/main" id="{9F1FAA85-AE3F-4145-87C2-5A63A9357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EF8C96-7FA3-4633-8C6C-AB60BDD01DB4}"/>
              </a:ext>
            </a:extLst>
          </p:cNvPr>
          <p:cNvSpPr>
            <a:spLocks noGrp="1"/>
          </p:cNvSpPr>
          <p:nvPr>
            <p:ph type="sldNum" sz="quarter" idx="12"/>
          </p:nvPr>
        </p:nvSpPr>
        <p:spPr/>
        <p:txBody>
          <a:bodyPr/>
          <a:lstStyle/>
          <a:p>
            <a:fld id="{81D2C36F-4504-47C0-B82F-A167342A2754}" type="slidenum">
              <a:rPr lang="en-US" smtClean="0"/>
              <a:t>8</a:t>
            </a:fld>
            <a:endParaRPr lang="en-US"/>
          </a:p>
        </p:txBody>
      </p:sp>
    </p:spTree>
    <p:extLst>
      <p:ext uri="{BB962C8B-B14F-4D97-AF65-F5344CB8AC3E}">
        <p14:creationId xmlns:p14="http://schemas.microsoft.com/office/powerpoint/2010/main" val="1936183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2BEC-F823-4531-9B9E-25B22F9D7FE9}"/>
              </a:ext>
            </a:extLst>
          </p:cNvPr>
          <p:cNvSpPr>
            <a:spLocks noGrp="1"/>
          </p:cNvSpPr>
          <p:nvPr>
            <p:ph type="title"/>
          </p:nvPr>
        </p:nvSpPr>
        <p:spPr/>
        <p:txBody>
          <a:bodyPr/>
          <a:lstStyle/>
          <a:p>
            <a:pPr algn="l"/>
            <a:r>
              <a:rPr lang="en-IN" b="1" i="0" dirty="0">
                <a:solidFill>
                  <a:srgbClr val="171717"/>
                </a:solidFill>
                <a:effectLst/>
                <a:latin typeface="Segoe UI" panose="020B0502040204020203" pitchFamily="34" charset="0"/>
              </a:rPr>
              <a:t>Challenges</a:t>
            </a:r>
          </a:p>
        </p:txBody>
      </p:sp>
      <p:sp>
        <p:nvSpPr>
          <p:cNvPr id="3" name="Content Placeholder 2">
            <a:extLst>
              <a:ext uri="{FF2B5EF4-FFF2-40B4-BE49-F238E27FC236}">
                <a16:creationId xmlns:a16="http://schemas.microsoft.com/office/drawing/2014/main" id="{3EFB4600-61A9-45CA-9226-3C6E8F4488BE}"/>
              </a:ext>
            </a:extLst>
          </p:cNvPr>
          <p:cNvSpPr>
            <a:spLocks noGrp="1"/>
          </p:cNvSpPr>
          <p:nvPr>
            <p:ph idx="1"/>
          </p:nvPr>
        </p:nvSpPr>
        <p:spPr/>
        <p:txBody>
          <a:bodyPr>
            <a:normAutofit fontScale="92500"/>
          </a:bodyPr>
          <a:lstStyle/>
          <a:p>
            <a:pPr algn="l">
              <a:buFont typeface="Arial" panose="020B0604020202020204" pitchFamily="34" charset="0"/>
              <a:buChar char="•"/>
            </a:pPr>
            <a:r>
              <a:rPr lang="en-IN" sz="2400" b="0" i="0" dirty="0">
                <a:solidFill>
                  <a:srgbClr val="171717"/>
                </a:solidFill>
                <a:effectLst/>
                <a:latin typeface="Segoe UI" panose="020B0502040204020203" pitchFamily="34" charset="0"/>
              </a:rPr>
              <a:t>It's easy to end up with a middle tier that just does CRUD operations on the database, adding extra latency without doing any useful work.</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Monolithic design prevents independent deployment of features.</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Managing an IaaS application is more work than an application that uses only managed services.</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It can be difficult to manage network security in a large system.</a:t>
            </a:r>
          </a:p>
          <a:p>
            <a:endParaRPr lang="en-IN" dirty="0"/>
          </a:p>
        </p:txBody>
      </p:sp>
      <p:sp>
        <p:nvSpPr>
          <p:cNvPr id="4" name="Date Placeholder 3">
            <a:extLst>
              <a:ext uri="{FF2B5EF4-FFF2-40B4-BE49-F238E27FC236}">
                <a16:creationId xmlns:a16="http://schemas.microsoft.com/office/drawing/2014/main" id="{9DA2BD7C-9E4A-4222-A7F9-9BD327FDD5AC}"/>
              </a:ext>
            </a:extLst>
          </p:cNvPr>
          <p:cNvSpPr>
            <a:spLocks noGrp="1"/>
          </p:cNvSpPr>
          <p:nvPr>
            <p:ph type="dt" sz="half" idx="10"/>
          </p:nvPr>
        </p:nvSpPr>
        <p:spPr/>
        <p:txBody>
          <a:bodyPr/>
          <a:lstStyle/>
          <a:p>
            <a:fld id="{BE0A88F0-556B-4BB7-8AAB-D63AEB65C662}" type="datetime1">
              <a:rPr lang="en-US" smtClean="0"/>
              <a:t>4/17/2021</a:t>
            </a:fld>
            <a:endParaRPr lang="en-US"/>
          </a:p>
        </p:txBody>
      </p:sp>
      <p:sp>
        <p:nvSpPr>
          <p:cNvPr id="5" name="Footer Placeholder 4">
            <a:extLst>
              <a:ext uri="{FF2B5EF4-FFF2-40B4-BE49-F238E27FC236}">
                <a16:creationId xmlns:a16="http://schemas.microsoft.com/office/drawing/2014/main" id="{9F1FAA85-AE3F-4145-87C2-5A63A9357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EF8C96-7FA3-4633-8C6C-AB60BDD01DB4}"/>
              </a:ext>
            </a:extLst>
          </p:cNvPr>
          <p:cNvSpPr>
            <a:spLocks noGrp="1"/>
          </p:cNvSpPr>
          <p:nvPr>
            <p:ph type="sldNum" sz="quarter" idx="12"/>
          </p:nvPr>
        </p:nvSpPr>
        <p:spPr/>
        <p:txBody>
          <a:bodyPr/>
          <a:lstStyle/>
          <a:p>
            <a:fld id="{81D2C36F-4504-47C0-B82F-A167342A2754}" type="slidenum">
              <a:rPr lang="en-US" smtClean="0"/>
              <a:t>9</a:t>
            </a:fld>
            <a:endParaRPr lang="en-US"/>
          </a:p>
        </p:txBody>
      </p:sp>
    </p:spTree>
    <p:extLst>
      <p:ext uri="{BB962C8B-B14F-4D97-AF65-F5344CB8AC3E}">
        <p14:creationId xmlns:p14="http://schemas.microsoft.com/office/powerpoint/2010/main" val="1606377013"/>
      </p:ext>
    </p:extLst>
  </p:cSld>
  <p:clrMapOvr>
    <a:masterClrMapping/>
  </p:clrMapOvr>
</p:sld>
</file>

<file path=ppt/theme/theme1.xml><?xml version="1.0" encoding="utf-8"?>
<a:theme xmlns:a="http://schemas.openxmlformats.org/drawingml/2006/main" name="MemoVTI">
  <a:themeElements>
    <a:clrScheme name="AnalogousFromLightSeed_2SEEDS">
      <a:dk1>
        <a:srgbClr val="000000"/>
      </a:dk1>
      <a:lt1>
        <a:srgbClr val="FFFFFF"/>
      </a:lt1>
      <a:dk2>
        <a:srgbClr val="2C2441"/>
      </a:dk2>
      <a:lt2>
        <a:srgbClr val="E2E3E8"/>
      </a:lt2>
      <a:accent1>
        <a:srgbClr val="A9A274"/>
      </a:accent1>
      <a:accent2>
        <a:srgbClr val="BB9B81"/>
      </a:accent2>
      <a:accent3>
        <a:srgbClr val="9AA57D"/>
      </a:accent3>
      <a:accent4>
        <a:srgbClr val="7F9FBA"/>
      </a:accent4>
      <a:accent5>
        <a:srgbClr val="969CC6"/>
      </a:accent5>
      <a:accent6>
        <a:srgbClr val="907FBA"/>
      </a:accent6>
      <a:hlink>
        <a:srgbClr val="6973AE"/>
      </a:hlink>
      <a:folHlink>
        <a:srgbClr val="7F7F7F"/>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1576</TotalTime>
  <Words>3165</Words>
  <Application>Microsoft Office PowerPoint</Application>
  <PresentationFormat>Widescreen</PresentationFormat>
  <Paragraphs>294</Paragraphs>
  <Slides>50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Courier New</vt:lpstr>
      <vt:lpstr>Elephant</vt:lpstr>
      <vt:lpstr>Segoe UI</vt:lpstr>
      <vt:lpstr>Univers Condensed</vt:lpstr>
      <vt:lpstr>MemoVTI</vt:lpstr>
      <vt:lpstr>Cloud Application Architecture Styles</vt:lpstr>
      <vt:lpstr>AGENDA</vt:lpstr>
      <vt:lpstr>Objectives</vt:lpstr>
      <vt:lpstr>How this session is structured</vt:lpstr>
      <vt:lpstr>Architecture Styles</vt:lpstr>
      <vt:lpstr>N-tier</vt:lpstr>
      <vt:lpstr>N-tier architecture divides an application into logical layers and physical tiers. </vt:lpstr>
      <vt:lpstr>Benefits</vt:lpstr>
      <vt:lpstr>Challenges</vt:lpstr>
      <vt:lpstr>N-tier architecture running on Azure</vt:lpstr>
      <vt:lpstr>Microservices</vt:lpstr>
      <vt:lpstr>What are microservices? </vt:lpstr>
      <vt:lpstr>What are microservices? </vt:lpstr>
      <vt:lpstr>Benefits</vt:lpstr>
      <vt:lpstr>Benefits</vt:lpstr>
      <vt:lpstr>Benefits</vt:lpstr>
      <vt:lpstr>Challenges</vt:lpstr>
      <vt:lpstr>Challenges</vt:lpstr>
      <vt:lpstr>Challenges</vt:lpstr>
      <vt:lpstr>Microservices architecture on Azure</vt:lpstr>
      <vt:lpstr>Web-Queue-Worker architecture style</vt:lpstr>
      <vt:lpstr>When to use this architecture</vt:lpstr>
      <vt:lpstr>Benefits</vt:lpstr>
      <vt:lpstr>Challenges</vt:lpstr>
      <vt:lpstr>Web-Queue-Worker on Azure </vt:lpstr>
      <vt:lpstr>Event-driven architecture style</vt:lpstr>
      <vt:lpstr>Event-driven architecture style</vt:lpstr>
      <vt:lpstr>When to use this architecture</vt:lpstr>
      <vt:lpstr>Benefits</vt:lpstr>
      <vt:lpstr>Challenges</vt:lpstr>
      <vt:lpstr>Event-driven architecture on Azure</vt:lpstr>
      <vt:lpstr>Event-driven architecture on Azure</vt:lpstr>
      <vt:lpstr>Big data architecture style</vt:lpstr>
      <vt:lpstr>Big data architecture style</vt:lpstr>
      <vt:lpstr>Big data architecture style</vt:lpstr>
      <vt:lpstr>Big data architecture style</vt:lpstr>
      <vt:lpstr>Big data architecture style</vt:lpstr>
      <vt:lpstr>When to use this architecture</vt:lpstr>
      <vt:lpstr>Benefits</vt:lpstr>
      <vt:lpstr>Benefits</vt:lpstr>
      <vt:lpstr>Challenges</vt:lpstr>
      <vt:lpstr>Challenges</vt:lpstr>
      <vt:lpstr>IoT architecture on Azure</vt:lpstr>
      <vt:lpstr>Big compute architecture style</vt:lpstr>
      <vt:lpstr>When to use this architecture</vt:lpstr>
      <vt:lpstr>Benefits</vt:lpstr>
      <vt:lpstr>Challenges</vt:lpstr>
      <vt:lpstr>Big compute using Azure Batch</vt:lpstr>
      <vt:lpstr>Burst an HPC cluster to Azure</vt:lpstr>
      <vt:lpstr>Architecture styles as constraints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Application Architecture Styles</dc:title>
  <dc:creator>Nabajyoti Boruah</dc:creator>
  <cp:lastModifiedBy>Nabajyoti Boruah</cp:lastModifiedBy>
  <cp:revision>5</cp:revision>
  <dcterms:created xsi:type="dcterms:W3CDTF">2021-04-06T21:46:42Z</dcterms:created>
  <dcterms:modified xsi:type="dcterms:W3CDTF">2021-04-18T13:52:45Z</dcterms:modified>
</cp:coreProperties>
</file>