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2E399-F3CB-4A22-BD46-39869A793D9C}" v="8" dt="2021-04-20T12:20:05.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41" autoAdjust="0"/>
    <p:restoredTop sz="91583" autoAdjust="0"/>
  </p:normalViewPr>
  <p:slideViewPr>
    <p:cSldViewPr snapToGrid="0">
      <p:cViewPr varScale="1">
        <p:scale>
          <a:sx n="54" d="100"/>
          <a:sy n="54"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ajyoti Boruah" userId="19bbac85-b374-4f4c-8b5f-0cd7b6990f5c" providerId="ADAL" clId="{CDFCB75C-DF4D-4560-A10F-BCB2CDB65D33}"/>
    <pc:docChg chg="undo custSel addSld delSld modSld sldOrd">
      <pc:chgData name="Nabajyoti Boruah" userId="19bbac85-b374-4f4c-8b5f-0cd7b6990f5c" providerId="ADAL" clId="{CDFCB75C-DF4D-4560-A10F-BCB2CDB65D33}" dt="2021-04-18T13:52:27.657" v="466" actId="20578"/>
      <pc:docMkLst>
        <pc:docMk/>
      </pc:docMkLst>
      <pc:sldChg chg="modSp mod">
        <pc:chgData name="Nabajyoti Boruah" userId="19bbac85-b374-4f4c-8b5f-0cd7b6990f5c" providerId="ADAL" clId="{CDFCB75C-DF4D-4560-A10F-BCB2CDB65D33}" dt="2021-04-18T12:50:34.338" v="230" actId="27636"/>
        <pc:sldMkLst>
          <pc:docMk/>
          <pc:sldMk cId="3775532558" sldId="257"/>
        </pc:sldMkLst>
        <pc:spChg chg="mod">
          <ac:chgData name="Nabajyoti Boruah" userId="19bbac85-b374-4f4c-8b5f-0cd7b6990f5c" providerId="ADAL" clId="{CDFCB75C-DF4D-4560-A10F-BCB2CDB65D33}" dt="2021-04-18T12:50:34.338" v="230" actId="27636"/>
          <ac:spMkLst>
            <pc:docMk/>
            <pc:sldMk cId="3775532558" sldId="257"/>
            <ac:spMk id="3" creationId="{3C166780-6D00-413C-8F5C-5C40A1E3EECC}"/>
          </ac:spMkLst>
        </pc:spChg>
      </pc:sldChg>
      <pc:sldChg chg="del">
        <pc:chgData name="Nabajyoti Boruah" userId="19bbac85-b374-4f4c-8b5f-0cd7b6990f5c" providerId="ADAL" clId="{CDFCB75C-DF4D-4560-A10F-BCB2CDB65D33}" dt="2021-04-17T19:52:12.900" v="71" actId="47"/>
        <pc:sldMkLst>
          <pc:docMk/>
          <pc:sldMk cId="462884802" sldId="263"/>
        </pc:sldMkLst>
      </pc:sldChg>
      <pc:sldChg chg="modSp new mod">
        <pc:chgData name="Nabajyoti Boruah" userId="19bbac85-b374-4f4c-8b5f-0cd7b6990f5c" providerId="ADAL" clId="{CDFCB75C-DF4D-4560-A10F-BCB2CDB65D33}" dt="2021-04-17T19:38:44.773" v="12" actId="403"/>
        <pc:sldMkLst>
          <pc:docMk/>
          <pc:sldMk cId="3421162472" sldId="267"/>
        </pc:sldMkLst>
        <pc:spChg chg="mod">
          <ac:chgData name="Nabajyoti Boruah" userId="19bbac85-b374-4f4c-8b5f-0cd7b6990f5c" providerId="ADAL" clId="{CDFCB75C-DF4D-4560-A10F-BCB2CDB65D33}" dt="2021-04-17T19:38:07.943" v="4" actId="27636"/>
          <ac:spMkLst>
            <pc:docMk/>
            <pc:sldMk cId="3421162472" sldId="267"/>
            <ac:spMk id="2" creationId="{B5FE4E4B-9FED-4C49-8969-2F02AE96D765}"/>
          </ac:spMkLst>
        </pc:spChg>
        <pc:spChg chg="mod">
          <ac:chgData name="Nabajyoti Boruah" userId="19bbac85-b374-4f4c-8b5f-0cd7b6990f5c" providerId="ADAL" clId="{CDFCB75C-DF4D-4560-A10F-BCB2CDB65D33}" dt="2021-04-17T19:38:44.773" v="12" actId="403"/>
          <ac:spMkLst>
            <pc:docMk/>
            <pc:sldMk cId="3421162472" sldId="267"/>
            <ac:spMk id="3" creationId="{8DE03582-3F3B-4215-BCB0-EFB8EE020F2A}"/>
          </ac:spMkLst>
        </pc:spChg>
      </pc:sldChg>
      <pc:sldChg chg="modSp add mod modNotesTx">
        <pc:chgData name="Nabajyoti Boruah" userId="19bbac85-b374-4f4c-8b5f-0cd7b6990f5c" providerId="ADAL" clId="{CDFCB75C-DF4D-4560-A10F-BCB2CDB65D33}" dt="2021-04-17T19:39:26.328" v="16" actId="20577"/>
        <pc:sldMkLst>
          <pc:docMk/>
          <pc:sldMk cId="195629287" sldId="268"/>
        </pc:sldMkLst>
        <pc:spChg chg="mod">
          <ac:chgData name="Nabajyoti Boruah" userId="19bbac85-b374-4f4c-8b5f-0cd7b6990f5c" providerId="ADAL" clId="{CDFCB75C-DF4D-4560-A10F-BCB2CDB65D33}" dt="2021-04-17T19:38:50.143" v="13" actId="403"/>
          <ac:spMkLst>
            <pc:docMk/>
            <pc:sldMk cId="195629287" sldId="268"/>
            <ac:spMk id="3" creationId="{8DE03582-3F3B-4215-BCB0-EFB8EE020F2A}"/>
          </ac:spMkLst>
        </pc:spChg>
      </pc:sldChg>
      <pc:sldChg chg="modSp new mod">
        <pc:chgData name="Nabajyoti Boruah" userId="19bbac85-b374-4f4c-8b5f-0cd7b6990f5c" providerId="ADAL" clId="{CDFCB75C-DF4D-4560-A10F-BCB2CDB65D33}" dt="2021-04-17T19:41:11.390" v="22" actId="20577"/>
        <pc:sldMkLst>
          <pc:docMk/>
          <pc:sldMk cId="1281524503" sldId="269"/>
        </pc:sldMkLst>
        <pc:spChg chg="mod">
          <ac:chgData name="Nabajyoti Boruah" userId="19bbac85-b374-4f4c-8b5f-0cd7b6990f5c" providerId="ADAL" clId="{CDFCB75C-DF4D-4560-A10F-BCB2CDB65D33}" dt="2021-04-17T19:39:56.909" v="18" actId="20577"/>
          <ac:spMkLst>
            <pc:docMk/>
            <pc:sldMk cId="1281524503" sldId="269"/>
            <ac:spMk id="2" creationId="{515F7E8E-2430-445E-8106-B426FDACB0A5}"/>
          </ac:spMkLst>
        </pc:spChg>
        <pc:spChg chg="mod">
          <ac:chgData name="Nabajyoti Boruah" userId="19bbac85-b374-4f4c-8b5f-0cd7b6990f5c" providerId="ADAL" clId="{CDFCB75C-DF4D-4560-A10F-BCB2CDB65D33}" dt="2021-04-17T19:41:11.390" v="22" actId="20577"/>
          <ac:spMkLst>
            <pc:docMk/>
            <pc:sldMk cId="1281524503" sldId="269"/>
            <ac:spMk id="3" creationId="{89EC1AF2-5CC7-4913-9829-16B6A5E84E22}"/>
          </ac:spMkLst>
        </pc:spChg>
      </pc:sldChg>
      <pc:sldChg chg="modSp new mod">
        <pc:chgData name="Nabajyoti Boruah" userId="19bbac85-b374-4f4c-8b5f-0cd7b6990f5c" providerId="ADAL" clId="{CDFCB75C-DF4D-4560-A10F-BCB2CDB65D33}" dt="2021-04-17T19:42:13.350" v="28"/>
        <pc:sldMkLst>
          <pc:docMk/>
          <pc:sldMk cId="230721762" sldId="270"/>
        </pc:sldMkLst>
        <pc:spChg chg="mod">
          <ac:chgData name="Nabajyoti Boruah" userId="19bbac85-b374-4f4c-8b5f-0cd7b6990f5c" providerId="ADAL" clId="{CDFCB75C-DF4D-4560-A10F-BCB2CDB65D33}" dt="2021-04-17T19:41:57.503" v="26"/>
          <ac:spMkLst>
            <pc:docMk/>
            <pc:sldMk cId="230721762" sldId="270"/>
            <ac:spMk id="2" creationId="{F5117D30-65BF-460E-87E1-84D37D98A015}"/>
          </ac:spMkLst>
        </pc:spChg>
        <pc:spChg chg="mod">
          <ac:chgData name="Nabajyoti Boruah" userId="19bbac85-b374-4f4c-8b5f-0cd7b6990f5c" providerId="ADAL" clId="{CDFCB75C-DF4D-4560-A10F-BCB2CDB65D33}" dt="2021-04-17T19:42:13.350" v="28"/>
          <ac:spMkLst>
            <pc:docMk/>
            <pc:sldMk cId="230721762" sldId="270"/>
            <ac:spMk id="3" creationId="{6EFBFB68-C307-4927-984D-4ACC5001D561}"/>
          </ac:spMkLst>
        </pc:spChg>
      </pc:sldChg>
      <pc:sldChg chg="modSp add mod">
        <pc:chgData name="Nabajyoti Boruah" userId="19bbac85-b374-4f4c-8b5f-0cd7b6990f5c" providerId="ADAL" clId="{CDFCB75C-DF4D-4560-A10F-BCB2CDB65D33}" dt="2021-04-17T19:43:17.898" v="36"/>
        <pc:sldMkLst>
          <pc:docMk/>
          <pc:sldMk cId="3993935388" sldId="271"/>
        </pc:sldMkLst>
        <pc:spChg chg="mod">
          <ac:chgData name="Nabajyoti Boruah" userId="19bbac85-b374-4f4c-8b5f-0cd7b6990f5c" providerId="ADAL" clId="{CDFCB75C-DF4D-4560-A10F-BCB2CDB65D33}" dt="2021-04-17T19:43:17.898" v="36"/>
          <ac:spMkLst>
            <pc:docMk/>
            <pc:sldMk cId="3993935388" sldId="271"/>
            <ac:spMk id="3" creationId="{6EFBFB68-C307-4927-984D-4ACC5001D561}"/>
          </ac:spMkLst>
        </pc:spChg>
      </pc:sldChg>
      <pc:sldChg chg="modSp new mod">
        <pc:chgData name="Nabajyoti Boruah" userId="19bbac85-b374-4f4c-8b5f-0cd7b6990f5c" providerId="ADAL" clId="{CDFCB75C-DF4D-4560-A10F-BCB2CDB65D33}" dt="2021-04-17T19:48:29.187" v="46" actId="27636"/>
        <pc:sldMkLst>
          <pc:docMk/>
          <pc:sldMk cId="1143741431" sldId="272"/>
        </pc:sldMkLst>
        <pc:spChg chg="mod">
          <ac:chgData name="Nabajyoti Boruah" userId="19bbac85-b374-4f4c-8b5f-0cd7b6990f5c" providerId="ADAL" clId="{CDFCB75C-DF4D-4560-A10F-BCB2CDB65D33}" dt="2021-04-17T19:43:31.114" v="39" actId="20577"/>
          <ac:spMkLst>
            <pc:docMk/>
            <pc:sldMk cId="1143741431" sldId="272"/>
            <ac:spMk id="2" creationId="{54A56C63-7E67-4596-95BD-F5404DDE4B52}"/>
          </ac:spMkLst>
        </pc:spChg>
        <pc:spChg chg="mod">
          <ac:chgData name="Nabajyoti Boruah" userId="19bbac85-b374-4f4c-8b5f-0cd7b6990f5c" providerId="ADAL" clId="{CDFCB75C-DF4D-4560-A10F-BCB2CDB65D33}" dt="2021-04-17T19:48:29.187" v="46" actId="27636"/>
          <ac:spMkLst>
            <pc:docMk/>
            <pc:sldMk cId="1143741431" sldId="272"/>
            <ac:spMk id="3" creationId="{96A861E8-7028-4138-AAF0-4297FF522FEE}"/>
          </ac:spMkLst>
        </pc:spChg>
      </pc:sldChg>
      <pc:sldChg chg="modSp add mod">
        <pc:chgData name="Nabajyoti Boruah" userId="19bbac85-b374-4f4c-8b5f-0cd7b6990f5c" providerId="ADAL" clId="{CDFCB75C-DF4D-4560-A10F-BCB2CDB65D33}" dt="2021-04-17T19:49:24.379" v="54"/>
        <pc:sldMkLst>
          <pc:docMk/>
          <pc:sldMk cId="4026547832" sldId="273"/>
        </pc:sldMkLst>
        <pc:spChg chg="mod">
          <ac:chgData name="Nabajyoti Boruah" userId="19bbac85-b374-4f4c-8b5f-0cd7b6990f5c" providerId="ADAL" clId="{CDFCB75C-DF4D-4560-A10F-BCB2CDB65D33}" dt="2021-04-17T19:49:24.379" v="54"/>
          <ac:spMkLst>
            <pc:docMk/>
            <pc:sldMk cId="4026547832" sldId="273"/>
            <ac:spMk id="3" creationId="{96A861E8-7028-4138-AAF0-4297FF522FEE}"/>
          </ac:spMkLst>
        </pc:spChg>
      </pc:sldChg>
      <pc:sldChg chg="modSp add mod">
        <pc:chgData name="Nabajyoti Boruah" userId="19bbac85-b374-4f4c-8b5f-0cd7b6990f5c" providerId="ADAL" clId="{CDFCB75C-DF4D-4560-A10F-BCB2CDB65D33}" dt="2021-04-17T19:49:46.998" v="57"/>
        <pc:sldMkLst>
          <pc:docMk/>
          <pc:sldMk cId="3598770184" sldId="274"/>
        </pc:sldMkLst>
        <pc:spChg chg="mod">
          <ac:chgData name="Nabajyoti Boruah" userId="19bbac85-b374-4f4c-8b5f-0cd7b6990f5c" providerId="ADAL" clId="{CDFCB75C-DF4D-4560-A10F-BCB2CDB65D33}" dt="2021-04-17T19:49:46.998" v="57"/>
          <ac:spMkLst>
            <pc:docMk/>
            <pc:sldMk cId="3598770184" sldId="274"/>
            <ac:spMk id="3" creationId="{96A861E8-7028-4138-AAF0-4297FF522FEE}"/>
          </ac:spMkLst>
        </pc:spChg>
      </pc:sldChg>
      <pc:sldChg chg="addSp delSp modSp new del mod setBg">
        <pc:chgData name="Nabajyoti Boruah" userId="19bbac85-b374-4f4c-8b5f-0cd7b6990f5c" providerId="ADAL" clId="{CDFCB75C-DF4D-4560-A10F-BCB2CDB65D33}" dt="2021-04-17T19:58:40.280" v="98" actId="47"/>
        <pc:sldMkLst>
          <pc:docMk/>
          <pc:sldMk cId="346899887" sldId="275"/>
        </pc:sldMkLst>
        <pc:spChg chg="del">
          <ac:chgData name="Nabajyoti Boruah" userId="19bbac85-b374-4f4c-8b5f-0cd7b6990f5c" providerId="ADAL" clId="{CDFCB75C-DF4D-4560-A10F-BCB2CDB65D33}" dt="2021-04-17T19:51:12.652" v="60" actId="26606"/>
          <ac:spMkLst>
            <pc:docMk/>
            <pc:sldMk cId="346899887" sldId="275"/>
            <ac:spMk id="2" creationId="{8903C6FF-7EE9-4B2C-B539-80D58D502FF3}"/>
          </ac:spMkLst>
        </pc:spChg>
        <pc:spChg chg="del">
          <ac:chgData name="Nabajyoti Boruah" userId="19bbac85-b374-4f4c-8b5f-0cd7b6990f5c" providerId="ADAL" clId="{CDFCB75C-DF4D-4560-A10F-BCB2CDB65D33}" dt="2021-04-17T19:51:03.688" v="59"/>
          <ac:spMkLst>
            <pc:docMk/>
            <pc:sldMk cId="346899887" sldId="275"/>
            <ac:spMk id="3" creationId="{4BAA603F-6453-49C1-B09D-298686C5C117}"/>
          </ac:spMkLst>
        </pc:spChg>
        <pc:spChg chg="mod ord">
          <ac:chgData name="Nabajyoti Boruah" userId="19bbac85-b374-4f4c-8b5f-0cd7b6990f5c" providerId="ADAL" clId="{CDFCB75C-DF4D-4560-A10F-BCB2CDB65D33}" dt="2021-04-17T19:51:12.652" v="60" actId="26606"/>
          <ac:spMkLst>
            <pc:docMk/>
            <pc:sldMk cId="346899887" sldId="275"/>
            <ac:spMk id="4" creationId="{3A32B268-9BD4-49DB-BB8F-3A3914443200}"/>
          </ac:spMkLst>
        </pc:spChg>
        <pc:spChg chg="mod">
          <ac:chgData name="Nabajyoti Boruah" userId="19bbac85-b374-4f4c-8b5f-0cd7b6990f5c" providerId="ADAL" clId="{CDFCB75C-DF4D-4560-A10F-BCB2CDB65D33}" dt="2021-04-17T19:51:12.652" v="60" actId="26606"/>
          <ac:spMkLst>
            <pc:docMk/>
            <pc:sldMk cId="346899887" sldId="275"/>
            <ac:spMk id="5" creationId="{D52E80E3-6620-4695-8F15-B7B5D7F21871}"/>
          </ac:spMkLst>
        </pc:spChg>
        <pc:spChg chg="mod">
          <ac:chgData name="Nabajyoti Boruah" userId="19bbac85-b374-4f4c-8b5f-0cd7b6990f5c" providerId="ADAL" clId="{CDFCB75C-DF4D-4560-A10F-BCB2CDB65D33}" dt="2021-04-17T19:51:12.652" v="60" actId="26606"/>
          <ac:spMkLst>
            <pc:docMk/>
            <pc:sldMk cId="346899887" sldId="275"/>
            <ac:spMk id="6" creationId="{36B51374-4297-4EF7-A489-EB68AA993937}"/>
          </ac:spMkLst>
        </pc:spChg>
        <pc:spChg chg="add mod">
          <ac:chgData name="Nabajyoti Boruah" userId="19bbac85-b374-4f4c-8b5f-0cd7b6990f5c" providerId="ADAL" clId="{CDFCB75C-DF4D-4560-A10F-BCB2CDB65D33}" dt="2021-04-17T19:52:36.153" v="78" actId="21"/>
          <ac:spMkLst>
            <pc:docMk/>
            <pc:sldMk cId="346899887" sldId="275"/>
            <ac:spMk id="9" creationId="{AC96F9FF-55D5-46A5-A1DD-F15178E7CAFC}"/>
          </ac:spMkLst>
        </pc:spChg>
        <pc:spChg chg="add">
          <ac:chgData name="Nabajyoti Boruah" userId="19bbac85-b374-4f4c-8b5f-0cd7b6990f5c" providerId="ADAL" clId="{CDFCB75C-DF4D-4560-A10F-BCB2CDB65D33}" dt="2021-04-17T19:51:12.652" v="60" actId="26606"/>
          <ac:spMkLst>
            <pc:docMk/>
            <pc:sldMk cId="346899887" sldId="275"/>
            <ac:spMk id="12" creationId="{8FBA68A5-A7C7-4D91-AB95-6E0B6FFD8743}"/>
          </ac:spMkLst>
        </pc:spChg>
        <pc:spChg chg="add">
          <ac:chgData name="Nabajyoti Boruah" userId="19bbac85-b374-4f4c-8b5f-0cd7b6990f5c" providerId="ADAL" clId="{CDFCB75C-DF4D-4560-A10F-BCB2CDB65D33}" dt="2021-04-17T19:51:12.652" v="60" actId="26606"/>
          <ac:spMkLst>
            <pc:docMk/>
            <pc:sldMk cId="346899887" sldId="275"/>
            <ac:spMk id="14" creationId="{DA4051E3-92B2-42FC-BB3D-372E4A614439}"/>
          </ac:spMkLst>
        </pc:spChg>
        <pc:spChg chg="add">
          <ac:chgData name="Nabajyoti Boruah" userId="19bbac85-b374-4f4c-8b5f-0cd7b6990f5c" providerId="ADAL" clId="{CDFCB75C-DF4D-4560-A10F-BCB2CDB65D33}" dt="2021-04-17T19:51:12.652" v="60" actId="26606"/>
          <ac:spMkLst>
            <pc:docMk/>
            <pc:sldMk cId="346899887" sldId="275"/>
            <ac:spMk id="20" creationId="{D6596AA9-B120-4DE3-9A80-7DB4BD12221A}"/>
          </ac:spMkLst>
        </pc:spChg>
        <pc:picChg chg="add del mod">
          <ac:chgData name="Nabajyoti Boruah" userId="19bbac85-b374-4f4c-8b5f-0cd7b6990f5c" providerId="ADAL" clId="{CDFCB75C-DF4D-4560-A10F-BCB2CDB65D33}" dt="2021-04-17T19:52:36.153" v="78" actId="21"/>
          <ac:picMkLst>
            <pc:docMk/>
            <pc:sldMk cId="346899887" sldId="275"/>
            <ac:picMk id="7" creationId="{8E04D18A-1C00-4EB1-BD2E-F32F97668610}"/>
          </ac:picMkLst>
        </pc:picChg>
        <pc:cxnChg chg="add">
          <ac:chgData name="Nabajyoti Boruah" userId="19bbac85-b374-4f4c-8b5f-0cd7b6990f5c" providerId="ADAL" clId="{CDFCB75C-DF4D-4560-A10F-BCB2CDB65D33}" dt="2021-04-17T19:51:12.652" v="60" actId="26606"/>
          <ac:cxnSpMkLst>
            <pc:docMk/>
            <pc:sldMk cId="346899887" sldId="275"/>
            <ac:cxnSpMk id="16" creationId="{3C425084-C97A-4C25-AE47-DDECF2DD3ABC}"/>
          </ac:cxnSpMkLst>
        </pc:cxnChg>
        <pc:cxnChg chg="add">
          <ac:chgData name="Nabajyoti Boruah" userId="19bbac85-b374-4f4c-8b5f-0cd7b6990f5c" providerId="ADAL" clId="{CDFCB75C-DF4D-4560-A10F-BCB2CDB65D33}" dt="2021-04-17T19:51:12.652" v="60" actId="26606"/>
          <ac:cxnSpMkLst>
            <pc:docMk/>
            <pc:sldMk cId="346899887" sldId="275"/>
            <ac:cxnSpMk id="18" creationId="{96A478A1-0B34-4F2B-88FA-CF47551E5DF9}"/>
          </ac:cxnSpMkLst>
        </pc:cxnChg>
      </pc:sldChg>
      <pc:sldChg chg="modSp add mod">
        <pc:chgData name="Nabajyoti Boruah" userId="19bbac85-b374-4f4c-8b5f-0cd7b6990f5c" providerId="ADAL" clId="{CDFCB75C-DF4D-4560-A10F-BCB2CDB65D33}" dt="2021-04-17T19:52:21.820" v="76" actId="20577"/>
        <pc:sldMkLst>
          <pc:docMk/>
          <pc:sldMk cId="90612230" sldId="276"/>
        </pc:sldMkLst>
        <pc:spChg chg="mod">
          <ac:chgData name="Nabajyoti Boruah" userId="19bbac85-b374-4f4c-8b5f-0cd7b6990f5c" providerId="ADAL" clId="{CDFCB75C-DF4D-4560-A10F-BCB2CDB65D33}" dt="2021-04-17T19:52:21.820" v="76" actId="20577"/>
          <ac:spMkLst>
            <pc:docMk/>
            <pc:sldMk cId="90612230" sldId="276"/>
            <ac:spMk id="2" creationId="{9E62C9B1-7A10-4246-87F6-85B623C90BF5}"/>
          </ac:spMkLst>
        </pc:spChg>
      </pc:sldChg>
      <pc:sldChg chg="addSp delSp modSp add mod setBg">
        <pc:chgData name="Nabajyoti Boruah" userId="19bbac85-b374-4f4c-8b5f-0cd7b6990f5c" providerId="ADAL" clId="{CDFCB75C-DF4D-4560-A10F-BCB2CDB65D33}" dt="2021-04-17T19:56:32.406" v="97" actId="14100"/>
        <pc:sldMkLst>
          <pc:docMk/>
          <pc:sldMk cId="3588446854" sldId="277"/>
        </pc:sldMkLst>
        <pc:spChg chg="mod">
          <ac:chgData name="Nabajyoti Boruah" userId="19bbac85-b374-4f4c-8b5f-0cd7b6990f5c" providerId="ADAL" clId="{CDFCB75C-DF4D-4560-A10F-BCB2CDB65D33}" dt="2021-04-17T19:56:10.135" v="96" actId="1076"/>
          <ac:spMkLst>
            <pc:docMk/>
            <pc:sldMk cId="3588446854" sldId="277"/>
            <ac:spMk id="2" creationId="{9E62C9B1-7A10-4246-87F6-85B623C90BF5}"/>
          </ac:spMkLst>
        </pc:spChg>
        <pc:spChg chg="mod ord">
          <ac:chgData name="Nabajyoti Boruah" userId="19bbac85-b374-4f4c-8b5f-0cd7b6990f5c" providerId="ADAL" clId="{CDFCB75C-DF4D-4560-A10F-BCB2CDB65D33}" dt="2021-04-17T19:52:50.440" v="82" actId="26606"/>
          <ac:spMkLst>
            <pc:docMk/>
            <pc:sldMk cId="3588446854" sldId="277"/>
            <ac:spMk id="4" creationId="{3F0B7001-D699-4016-BAD7-85D6E7414997}"/>
          </ac:spMkLst>
        </pc:spChg>
        <pc:spChg chg="mod">
          <ac:chgData name="Nabajyoti Boruah" userId="19bbac85-b374-4f4c-8b5f-0cd7b6990f5c" providerId="ADAL" clId="{CDFCB75C-DF4D-4560-A10F-BCB2CDB65D33}" dt="2021-04-17T19:52:50.440" v="82" actId="26606"/>
          <ac:spMkLst>
            <pc:docMk/>
            <pc:sldMk cId="3588446854" sldId="277"/>
            <ac:spMk id="5" creationId="{F9163A22-E3CA-4283-A222-257FD9EDDF88}"/>
          </ac:spMkLst>
        </pc:spChg>
        <pc:spChg chg="mod">
          <ac:chgData name="Nabajyoti Boruah" userId="19bbac85-b374-4f4c-8b5f-0cd7b6990f5c" providerId="ADAL" clId="{CDFCB75C-DF4D-4560-A10F-BCB2CDB65D33}" dt="2021-04-17T19:52:50.440" v="82" actId="26606"/>
          <ac:spMkLst>
            <pc:docMk/>
            <pc:sldMk cId="3588446854" sldId="277"/>
            <ac:spMk id="6" creationId="{99E0BDF3-01CD-4A42-9997-CA923F1EA4DB}"/>
          </ac:spMkLst>
        </pc:spChg>
        <pc:spChg chg="add del mod">
          <ac:chgData name="Nabajyoti Boruah" userId="19bbac85-b374-4f4c-8b5f-0cd7b6990f5c" providerId="ADAL" clId="{CDFCB75C-DF4D-4560-A10F-BCB2CDB65D33}" dt="2021-04-17T19:52:50.440" v="82" actId="26606"/>
          <ac:spMkLst>
            <pc:docMk/>
            <pc:sldMk cId="3588446854" sldId="277"/>
            <ac:spMk id="7" creationId="{B17ACE2F-07EF-4C15-BEFA-78BA1A9ED62D}"/>
          </ac:spMkLst>
        </pc:spChg>
        <pc:spChg chg="add">
          <ac:chgData name="Nabajyoti Boruah" userId="19bbac85-b374-4f4c-8b5f-0cd7b6990f5c" providerId="ADAL" clId="{CDFCB75C-DF4D-4560-A10F-BCB2CDB65D33}" dt="2021-04-17T19:52:50.440" v="82" actId="26606"/>
          <ac:spMkLst>
            <pc:docMk/>
            <pc:sldMk cId="3588446854" sldId="277"/>
            <ac:spMk id="14" creationId="{8FBA68A5-A7C7-4D91-AB95-6E0B6FFD8743}"/>
          </ac:spMkLst>
        </pc:spChg>
        <pc:spChg chg="add">
          <ac:chgData name="Nabajyoti Boruah" userId="19bbac85-b374-4f4c-8b5f-0cd7b6990f5c" providerId="ADAL" clId="{CDFCB75C-DF4D-4560-A10F-BCB2CDB65D33}" dt="2021-04-17T19:52:50.440" v="82" actId="26606"/>
          <ac:spMkLst>
            <pc:docMk/>
            <pc:sldMk cId="3588446854" sldId="277"/>
            <ac:spMk id="16" creationId="{DA4051E3-92B2-42FC-BB3D-372E4A614439}"/>
          </ac:spMkLst>
        </pc:spChg>
        <pc:spChg chg="add">
          <ac:chgData name="Nabajyoti Boruah" userId="19bbac85-b374-4f4c-8b5f-0cd7b6990f5c" providerId="ADAL" clId="{CDFCB75C-DF4D-4560-A10F-BCB2CDB65D33}" dt="2021-04-17T19:52:50.440" v="82" actId="26606"/>
          <ac:spMkLst>
            <pc:docMk/>
            <pc:sldMk cId="3588446854" sldId="277"/>
            <ac:spMk id="24" creationId="{551580BD-7D80-4957-A58D-916E994AB787}"/>
          </ac:spMkLst>
        </pc:spChg>
        <pc:spChg chg="add">
          <ac:chgData name="Nabajyoti Boruah" userId="19bbac85-b374-4f4c-8b5f-0cd7b6990f5c" providerId="ADAL" clId="{CDFCB75C-DF4D-4560-A10F-BCB2CDB65D33}" dt="2021-04-17T19:52:50.440" v="82" actId="26606"/>
          <ac:spMkLst>
            <pc:docMk/>
            <pc:sldMk cId="3588446854" sldId="277"/>
            <ac:spMk id="26" creationId="{5BDD2E98-F85F-4C9F-B090-4DF4DA71570B}"/>
          </ac:spMkLst>
        </pc:spChg>
        <pc:spChg chg="add">
          <ac:chgData name="Nabajyoti Boruah" userId="19bbac85-b374-4f4c-8b5f-0cd7b6990f5c" providerId="ADAL" clId="{CDFCB75C-DF4D-4560-A10F-BCB2CDB65D33}" dt="2021-04-17T19:52:50.440" v="82" actId="26606"/>
          <ac:spMkLst>
            <pc:docMk/>
            <pc:sldMk cId="3588446854" sldId="277"/>
            <ac:spMk id="28" creationId="{2619FA3B-6977-47DB-8048-B342BD3BE785}"/>
          </ac:spMkLst>
        </pc:spChg>
        <pc:spChg chg="add">
          <ac:chgData name="Nabajyoti Boruah" userId="19bbac85-b374-4f4c-8b5f-0cd7b6990f5c" providerId="ADAL" clId="{CDFCB75C-DF4D-4560-A10F-BCB2CDB65D33}" dt="2021-04-17T19:52:50.440" v="82" actId="26606"/>
          <ac:spMkLst>
            <pc:docMk/>
            <pc:sldMk cId="3588446854" sldId="277"/>
            <ac:spMk id="30" creationId="{CB59DE95-F3B9-4A35-9681-78FA926F024B}"/>
          </ac:spMkLst>
        </pc:spChg>
        <pc:picChg chg="del">
          <ac:chgData name="Nabajyoti Boruah" userId="19bbac85-b374-4f4c-8b5f-0cd7b6990f5c" providerId="ADAL" clId="{CDFCB75C-DF4D-4560-A10F-BCB2CDB65D33}" dt="2021-04-17T19:52:39.123" v="79" actId="478"/>
          <ac:picMkLst>
            <pc:docMk/>
            <pc:sldMk cId="3588446854" sldId="277"/>
            <ac:picMk id="8" creationId="{2E53A0E5-BEC3-49B1-B599-364358FE7220}"/>
          </ac:picMkLst>
        </pc:picChg>
        <pc:picChg chg="add mod ord">
          <ac:chgData name="Nabajyoti Boruah" userId="19bbac85-b374-4f4c-8b5f-0cd7b6990f5c" providerId="ADAL" clId="{CDFCB75C-DF4D-4560-A10F-BCB2CDB65D33}" dt="2021-04-17T19:56:32.406" v="97" actId="14100"/>
          <ac:picMkLst>
            <pc:docMk/>
            <pc:sldMk cId="3588446854" sldId="277"/>
            <ac:picMk id="9" creationId="{97FD8189-89B3-4C7F-BB5D-11155984032B}"/>
          </ac:picMkLst>
        </pc:picChg>
        <pc:cxnChg chg="add">
          <ac:chgData name="Nabajyoti Boruah" userId="19bbac85-b374-4f4c-8b5f-0cd7b6990f5c" providerId="ADAL" clId="{CDFCB75C-DF4D-4560-A10F-BCB2CDB65D33}" dt="2021-04-17T19:52:50.440" v="82" actId="26606"/>
          <ac:cxnSpMkLst>
            <pc:docMk/>
            <pc:sldMk cId="3588446854" sldId="277"/>
            <ac:cxnSpMk id="18" creationId="{3C425084-C97A-4C25-AE47-DDECF2DD3ABC}"/>
          </ac:cxnSpMkLst>
        </pc:cxnChg>
        <pc:cxnChg chg="add">
          <ac:chgData name="Nabajyoti Boruah" userId="19bbac85-b374-4f4c-8b5f-0cd7b6990f5c" providerId="ADAL" clId="{CDFCB75C-DF4D-4560-A10F-BCB2CDB65D33}" dt="2021-04-17T19:52:50.440" v="82" actId="26606"/>
          <ac:cxnSpMkLst>
            <pc:docMk/>
            <pc:sldMk cId="3588446854" sldId="277"/>
            <ac:cxnSpMk id="20" creationId="{96A478A1-0B34-4F2B-88FA-CF47551E5DF9}"/>
          </ac:cxnSpMkLst>
        </pc:cxnChg>
        <pc:cxnChg chg="add">
          <ac:chgData name="Nabajyoti Boruah" userId="19bbac85-b374-4f4c-8b5f-0cd7b6990f5c" providerId="ADAL" clId="{CDFCB75C-DF4D-4560-A10F-BCB2CDB65D33}" dt="2021-04-17T19:52:50.440" v="82" actId="26606"/>
          <ac:cxnSpMkLst>
            <pc:docMk/>
            <pc:sldMk cId="3588446854" sldId="277"/>
            <ac:cxnSpMk id="22" creationId="{0A09E39A-DA3F-4BDC-A89A-6545C1DD3721}"/>
          </ac:cxnSpMkLst>
        </pc:cxnChg>
        <pc:cxnChg chg="add">
          <ac:chgData name="Nabajyoti Boruah" userId="19bbac85-b374-4f4c-8b5f-0cd7b6990f5c" providerId="ADAL" clId="{CDFCB75C-DF4D-4560-A10F-BCB2CDB65D33}" dt="2021-04-17T19:52:50.440" v="82" actId="26606"/>
          <ac:cxnSpMkLst>
            <pc:docMk/>
            <pc:sldMk cId="3588446854" sldId="277"/>
            <ac:cxnSpMk id="32" creationId="{5E687E3B-9C6D-4102-8F38-DCB77C49C6FD}"/>
          </ac:cxnSpMkLst>
        </pc:cxnChg>
        <pc:cxnChg chg="add">
          <ac:chgData name="Nabajyoti Boruah" userId="19bbac85-b374-4f4c-8b5f-0cd7b6990f5c" providerId="ADAL" clId="{CDFCB75C-DF4D-4560-A10F-BCB2CDB65D33}" dt="2021-04-17T19:52:50.440" v="82" actId="26606"/>
          <ac:cxnSpMkLst>
            <pc:docMk/>
            <pc:sldMk cId="3588446854" sldId="277"/>
            <ac:cxnSpMk id="34" creationId="{573C7C39-C73B-4051-B742-C9086B7BE3EC}"/>
          </ac:cxnSpMkLst>
        </pc:cxnChg>
        <pc:cxnChg chg="add">
          <ac:chgData name="Nabajyoti Boruah" userId="19bbac85-b374-4f4c-8b5f-0cd7b6990f5c" providerId="ADAL" clId="{CDFCB75C-DF4D-4560-A10F-BCB2CDB65D33}" dt="2021-04-17T19:52:50.440" v="82" actId="26606"/>
          <ac:cxnSpMkLst>
            <pc:docMk/>
            <pc:sldMk cId="3588446854" sldId="277"/>
            <ac:cxnSpMk id="36" creationId="{0F07B81A-3898-46B4-BFC6-9787CAF2E5AA}"/>
          </ac:cxnSpMkLst>
        </pc:cxnChg>
      </pc:sldChg>
      <pc:sldChg chg="addSp delSp modSp new mod setBg modNotesTx">
        <pc:chgData name="Nabajyoti Boruah" userId="19bbac85-b374-4f4c-8b5f-0cd7b6990f5c" providerId="ADAL" clId="{CDFCB75C-DF4D-4560-A10F-BCB2CDB65D33}" dt="2021-04-17T20:14:35.546" v="121"/>
        <pc:sldMkLst>
          <pc:docMk/>
          <pc:sldMk cId="3939495367" sldId="278"/>
        </pc:sldMkLst>
        <pc:spChg chg="mod">
          <ac:chgData name="Nabajyoti Boruah" userId="19bbac85-b374-4f4c-8b5f-0cd7b6990f5c" providerId="ADAL" clId="{CDFCB75C-DF4D-4560-A10F-BCB2CDB65D33}" dt="2021-04-17T20:05:19.706" v="117" actId="207"/>
          <ac:spMkLst>
            <pc:docMk/>
            <pc:sldMk cId="3939495367" sldId="278"/>
            <ac:spMk id="2" creationId="{4458C204-301A-4C36-8BFD-ADF70C8471CC}"/>
          </ac:spMkLst>
        </pc:spChg>
        <pc:spChg chg="mod">
          <ac:chgData name="Nabajyoti Boruah" userId="19bbac85-b374-4f4c-8b5f-0cd7b6990f5c" providerId="ADAL" clId="{CDFCB75C-DF4D-4560-A10F-BCB2CDB65D33}" dt="2021-04-17T20:05:14.828" v="116" actId="207"/>
          <ac:spMkLst>
            <pc:docMk/>
            <pc:sldMk cId="3939495367" sldId="278"/>
            <ac:spMk id="3" creationId="{914868AE-92F4-45CD-ADC5-027474B2CF96}"/>
          </ac:spMkLst>
        </pc:spChg>
        <pc:spChg chg="mod">
          <ac:chgData name="Nabajyoti Boruah" userId="19bbac85-b374-4f4c-8b5f-0cd7b6990f5c" providerId="ADAL" clId="{CDFCB75C-DF4D-4560-A10F-BCB2CDB65D33}" dt="2021-04-17T20:04:27.001" v="108" actId="26606"/>
          <ac:spMkLst>
            <pc:docMk/>
            <pc:sldMk cId="3939495367" sldId="278"/>
            <ac:spMk id="4" creationId="{8B09FE9F-602F-4D49-88AF-0CBE7E604313}"/>
          </ac:spMkLst>
        </pc:spChg>
        <pc:spChg chg="mod">
          <ac:chgData name="Nabajyoti Boruah" userId="19bbac85-b374-4f4c-8b5f-0cd7b6990f5c" providerId="ADAL" clId="{CDFCB75C-DF4D-4560-A10F-BCB2CDB65D33}" dt="2021-04-17T20:04:27.001" v="108" actId="26606"/>
          <ac:spMkLst>
            <pc:docMk/>
            <pc:sldMk cId="3939495367" sldId="278"/>
            <ac:spMk id="5" creationId="{5FAC141B-2B06-49FC-ACCE-0E6CB8875488}"/>
          </ac:spMkLst>
        </pc:spChg>
        <pc:spChg chg="mod">
          <ac:chgData name="Nabajyoti Boruah" userId="19bbac85-b374-4f4c-8b5f-0cd7b6990f5c" providerId="ADAL" clId="{CDFCB75C-DF4D-4560-A10F-BCB2CDB65D33}" dt="2021-04-17T20:04:27.001" v="108" actId="26606"/>
          <ac:spMkLst>
            <pc:docMk/>
            <pc:sldMk cId="3939495367" sldId="278"/>
            <ac:spMk id="6" creationId="{D49BC5FB-262E-4439-A59E-DDD3D7B264C6}"/>
          </ac:spMkLst>
        </pc:spChg>
        <pc:spChg chg="add del">
          <ac:chgData name="Nabajyoti Boruah" userId="19bbac85-b374-4f4c-8b5f-0cd7b6990f5c" providerId="ADAL" clId="{CDFCB75C-DF4D-4560-A10F-BCB2CDB65D33}" dt="2021-04-17T20:03:54.163" v="106"/>
          <ac:spMkLst>
            <pc:docMk/>
            <pc:sldMk cId="3939495367" sldId="278"/>
            <ac:spMk id="7" creationId="{378ABDF9-C632-43D2-B8C7-DDFB70D09D14}"/>
          </ac:spMkLst>
        </pc:spChg>
        <pc:spChg chg="add">
          <ac:chgData name="Nabajyoti Boruah" userId="19bbac85-b374-4f4c-8b5f-0cd7b6990f5c" providerId="ADAL" clId="{CDFCB75C-DF4D-4560-A10F-BCB2CDB65D33}" dt="2021-04-17T20:04:27.001" v="108" actId="26606"/>
          <ac:spMkLst>
            <pc:docMk/>
            <pc:sldMk cId="3939495367" sldId="278"/>
            <ac:spMk id="14" creationId="{870F1165-C2FC-4313-ADED-D8514C00E1EE}"/>
          </ac:spMkLst>
        </pc:spChg>
        <pc:spChg chg="add">
          <ac:chgData name="Nabajyoti Boruah" userId="19bbac85-b374-4f4c-8b5f-0cd7b6990f5c" providerId="ADAL" clId="{CDFCB75C-DF4D-4560-A10F-BCB2CDB65D33}" dt="2021-04-17T20:04:27.001" v="108" actId="26606"/>
          <ac:spMkLst>
            <pc:docMk/>
            <pc:sldMk cId="3939495367" sldId="278"/>
            <ac:spMk id="16" creationId="{3FD564DD-780E-4279-99FF-A16618E11908}"/>
          </ac:spMkLst>
        </pc:spChg>
        <pc:spChg chg="add">
          <ac:chgData name="Nabajyoti Boruah" userId="19bbac85-b374-4f4c-8b5f-0cd7b6990f5c" providerId="ADAL" clId="{CDFCB75C-DF4D-4560-A10F-BCB2CDB65D33}" dt="2021-04-17T20:04:27.001" v="108" actId="26606"/>
          <ac:spMkLst>
            <pc:docMk/>
            <pc:sldMk cId="3939495367" sldId="278"/>
            <ac:spMk id="20" creationId="{F5BB14C7-B6E4-427D-AEAC-7A18D089F922}"/>
          </ac:spMkLst>
        </pc:spChg>
        <pc:picChg chg="add mod ord">
          <ac:chgData name="Nabajyoti Boruah" userId="19bbac85-b374-4f4c-8b5f-0cd7b6990f5c" providerId="ADAL" clId="{CDFCB75C-DF4D-4560-A10F-BCB2CDB65D33}" dt="2021-04-17T20:05:57.030" v="119" actId="14100"/>
          <ac:picMkLst>
            <pc:docMk/>
            <pc:sldMk cId="3939495367" sldId="278"/>
            <ac:picMk id="9" creationId="{C3B9AA93-8790-4470-8790-ED5DB95C2C19}"/>
          </ac:picMkLst>
        </pc:picChg>
        <pc:picChg chg="add del">
          <ac:chgData name="Nabajyoti Boruah" userId="19bbac85-b374-4f4c-8b5f-0cd7b6990f5c" providerId="ADAL" clId="{CDFCB75C-DF4D-4560-A10F-BCB2CDB65D33}" dt="2021-04-17T20:05:07.655" v="115" actId="22"/>
          <ac:picMkLst>
            <pc:docMk/>
            <pc:sldMk cId="3939495367" sldId="278"/>
            <ac:picMk id="11" creationId="{D6DEE4E3-EF26-47FF-93EA-52949AC22DDE}"/>
          </ac:picMkLst>
        </pc:picChg>
        <pc:cxnChg chg="add">
          <ac:chgData name="Nabajyoti Boruah" userId="19bbac85-b374-4f4c-8b5f-0cd7b6990f5c" providerId="ADAL" clId="{CDFCB75C-DF4D-4560-A10F-BCB2CDB65D33}" dt="2021-04-17T20:04:27.001" v="108" actId="26606"/>
          <ac:cxnSpMkLst>
            <pc:docMk/>
            <pc:sldMk cId="3939495367" sldId="278"/>
            <ac:cxnSpMk id="18" creationId="{ABAD74CF-CB22-463B-9031-D3BE16111B9B}"/>
          </ac:cxnSpMkLst>
        </pc:cxnChg>
        <pc:cxnChg chg="add">
          <ac:chgData name="Nabajyoti Boruah" userId="19bbac85-b374-4f4c-8b5f-0cd7b6990f5c" providerId="ADAL" clId="{CDFCB75C-DF4D-4560-A10F-BCB2CDB65D33}" dt="2021-04-17T20:04:27.001" v="108" actId="26606"/>
          <ac:cxnSpMkLst>
            <pc:docMk/>
            <pc:sldMk cId="3939495367" sldId="278"/>
            <ac:cxnSpMk id="22" creationId="{82B589D1-AB2D-469C-960E-40C719BA8281}"/>
          </ac:cxnSpMkLst>
        </pc:cxnChg>
        <pc:cxnChg chg="add">
          <ac:chgData name="Nabajyoti Boruah" userId="19bbac85-b374-4f4c-8b5f-0cd7b6990f5c" providerId="ADAL" clId="{CDFCB75C-DF4D-4560-A10F-BCB2CDB65D33}" dt="2021-04-17T20:04:27.001" v="108" actId="26606"/>
          <ac:cxnSpMkLst>
            <pc:docMk/>
            <pc:sldMk cId="3939495367" sldId="278"/>
            <ac:cxnSpMk id="24" creationId="{055BC9DE-F4C7-4F1F-833F-C0E20531FBC7}"/>
          </ac:cxnSpMkLst>
        </pc:cxnChg>
        <pc:cxnChg chg="add">
          <ac:chgData name="Nabajyoti Boruah" userId="19bbac85-b374-4f4c-8b5f-0cd7b6990f5c" providerId="ADAL" clId="{CDFCB75C-DF4D-4560-A10F-BCB2CDB65D33}" dt="2021-04-17T20:04:27.001" v="108" actId="26606"/>
          <ac:cxnSpMkLst>
            <pc:docMk/>
            <pc:sldMk cId="3939495367" sldId="278"/>
            <ac:cxnSpMk id="26" creationId="{E95C7366-6A36-4307-81CE-FBD79DFF0980}"/>
          </ac:cxnSpMkLst>
        </pc:cxnChg>
      </pc:sldChg>
      <pc:sldChg chg="modSp new mod modNotesTx">
        <pc:chgData name="Nabajyoti Boruah" userId="19bbac85-b374-4f4c-8b5f-0cd7b6990f5c" providerId="ADAL" clId="{CDFCB75C-DF4D-4560-A10F-BCB2CDB65D33}" dt="2021-04-17T20:15:38.281" v="130"/>
        <pc:sldMkLst>
          <pc:docMk/>
          <pc:sldMk cId="3150613482" sldId="279"/>
        </pc:sldMkLst>
        <pc:spChg chg="mod">
          <ac:chgData name="Nabajyoti Boruah" userId="19bbac85-b374-4f4c-8b5f-0cd7b6990f5c" providerId="ADAL" clId="{CDFCB75C-DF4D-4560-A10F-BCB2CDB65D33}" dt="2021-04-17T20:15:05.538" v="126" actId="20577"/>
          <ac:spMkLst>
            <pc:docMk/>
            <pc:sldMk cId="3150613482" sldId="279"/>
            <ac:spMk id="2" creationId="{F220EDD5-5AE5-4D06-A183-29A5D73CD221}"/>
          </ac:spMkLst>
        </pc:spChg>
        <pc:spChg chg="mod">
          <ac:chgData name="Nabajyoti Boruah" userId="19bbac85-b374-4f4c-8b5f-0cd7b6990f5c" providerId="ADAL" clId="{CDFCB75C-DF4D-4560-A10F-BCB2CDB65D33}" dt="2021-04-17T20:15:18.477" v="127"/>
          <ac:spMkLst>
            <pc:docMk/>
            <pc:sldMk cId="3150613482" sldId="279"/>
            <ac:spMk id="3" creationId="{C112C00B-0B13-44D6-BEB9-B40181B4494A}"/>
          </ac:spMkLst>
        </pc:spChg>
      </pc:sldChg>
      <pc:sldChg chg="modSp new mod">
        <pc:chgData name="Nabajyoti Boruah" userId="19bbac85-b374-4f4c-8b5f-0cd7b6990f5c" providerId="ADAL" clId="{CDFCB75C-DF4D-4560-A10F-BCB2CDB65D33}" dt="2021-04-17T22:28:13.125" v="136" actId="207"/>
        <pc:sldMkLst>
          <pc:docMk/>
          <pc:sldMk cId="3353895200" sldId="280"/>
        </pc:sldMkLst>
        <pc:spChg chg="mod">
          <ac:chgData name="Nabajyoti Boruah" userId="19bbac85-b374-4f4c-8b5f-0cd7b6990f5c" providerId="ADAL" clId="{CDFCB75C-DF4D-4560-A10F-BCB2CDB65D33}" dt="2021-04-17T22:27:57.842" v="133" actId="20577"/>
          <ac:spMkLst>
            <pc:docMk/>
            <pc:sldMk cId="3353895200" sldId="280"/>
            <ac:spMk id="2" creationId="{204A7498-ECEE-4100-8B13-9CF89268395F}"/>
          </ac:spMkLst>
        </pc:spChg>
        <pc:spChg chg="mod">
          <ac:chgData name="Nabajyoti Boruah" userId="19bbac85-b374-4f4c-8b5f-0cd7b6990f5c" providerId="ADAL" clId="{CDFCB75C-DF4D-4560-A10F-BCB2CDB65D33}" dt="2021-04-17T22:28:13.125" v="136" actId="207"/>
          <ac:spMkLst>
            <pc:docMk/>
            <pc:sldMk cId="3353895200" sldId="280"/>
            <ac:spMk id="3" creationId="{E42CA0B0-24FA-4DFE-ABF1-94CC536D6E94}"/>
          </ac:spMkLst>
        </pc:spChg>
      </pc:sldChg>
      <pc:sldChg chg="modSp new mod">
        <pc:chgData name="Nabajyoti Boruah" userId="19bbac85-b374-4f4c-8b5f-0cd7b6990f5c" providerId="ADAL" clId="{CDFCB75C-DF4D-4560-A10F-BCB2CDB65D33}" dt="2021-04-17T22:28:39.993" v="141" actId="207"/>
        <pc:sldMkLst>
          <pc:docMk/>
          <pc:sldMk cId="2022539063" sldId="281"/>
        </pc:sldMkLst>
        <pc:spChg chg="mod">
          <ac:chgData name="Nabajyoti Boruah" userId="19bbac85-b374-4f4c-8b5f-0cd7b6990f5c" providerId="ADAL" clId="{CDFCB75C-DF4D-4560-A10F-BCB2CDB65D33}" dt="2021-04-17T22:28:26.708" v="139" actId="20577"/>
          <ac:spMkLst>
            <pc:docMk/>
            <pc:sldMk cId="2022539063" sldId="281"/>
            <ac:spMk id="2" creationId="{B00434FE-E3AF-43C9-9B75-38C06227B673}"/>
          </ac:spMkLst>
        </pc:spChg>
        <pc:spChg chg="mod">
          <ac:chgData name="Nabajyoti Boruah" userId="19bbac85-b374-4f4c-8b5f-0cd7b6990f5c" providerId="ADAL" clId="{CDFCB75C-DF4D-4560-A10F-BCB2CDB65D33}" dt="2021-04-17T22:28:39.993" v="141" actId="207"/>
          <ac:spMkLst>
            <pc:docMk/>
            <pc:sldMk cId="2022539063" sldId="281"/>
            <ac:spMk id="3" creationId="{D5228B32-313B-4B33-AD38-A003B8D03E2E}"/>
          </ac:spMkLst>
        </pc:spChg>
      </pc:sldChg>
      <pc:sldChg chg="addSp delSp modSp new mod setBg modNotesTx">
        <pc:chgData name="Nabajyoti Boruah" userId="19bbac85-b374-4f4c-8b5f-0cd7b6990f5c" providerId="ADAL" clId="{CDFCB75C-DF4D-4560-A10F-BCB2CDB65D33}" dt="2021-04-17T22:29:55.854" v="150"/>
        <pc:sldMkLst>
          <pc:docMk/>
          <pc:sldMk cId="1604089498" sldId="282"/>
        </pc:sldMkLst>
        <pc:spChg chg="mod">
          <ac:chgData name="Nabajyoti Boruah" userId="19bbac85-b374-4f4c-8b5f-0cd7b6990f5c" providerId="ADAL" clId="{CDFCB75C-DF4D-4560-A10F-BCB2CDB65D33}" dt="2021-04-17T22:29:22.124" v="149" actId="26606"/>
          <ac:spMkLst>
            <pc:docMk/>
            <pc:sldMk cId="1604089498" sldId="282"/>
            <ac:spMk id="2" creationId="{DDFE6968-5BEE-4C02-B223-1E9A1DFE938C}"/>
          </ac:spMkLst>
        </pc:spChg>
        <pc:spChg chg="del">
          <ac:chgData name="Nabajyoti Boruah" userId="19bbac85-b374-4f4c-8b5f-0cd7b6990f5c" providerId="ADAL" clId="{CDFCB75C-DF4D-4560-A10F-BCB2CDB65D33}" dt="2021-04-17T22:29:15.521" v="147"/>
          <ac:spMkLst>
            <pc:docMk/>
            <pc:sldMk cId="1604089498" sldId="282"/>
            <ac:spMk id="3" creationId="{F29C94BE-FFD3-4687-A030-1348E68E20F4}"/>
          </ac:spMkLst>
        </pc:spChg>
        <pc:spChg chg="mod ord">
          <ac:chgData name="Nabajyoti Boruah" userId="19bbac85-b374-4f4c-8b5f-0cd7b6990f5c" providerId="ADAL" clId="{CDFCB75C-DF4D-4560-A10F-BCB2CDB65D33}" dt="2021-04-17T22:29:22.124" v="149" actId="26606"/>
          <ac:spMkLst>
            <pc:docMk/>
            <pc:sldMk cId="1604089498" sldId="282"/>
            <ac:spMk id="4" creationId="{B5CADEF4-1ABF-46D3-8B80-D4667BC1FA30}"/>
          </ac:spMkLst>
        </pc:spChg>
        <pc:spChg chg="mod">
          <ac:chgData name="Nabajyoti Boruah" userId="19bbac85-b374-4f4c-8b5f-0cd7b6990f5c" providerId="ADAL" clId="{CDFCB75C-DF4D-4560-A10F-BCB2CDB65D33}" dt="2021-04-17T22:29:22.124" v="149" actId="26606"/>
          <ac:spMkLst>
            <pc:docMk/>
            <pc:sldMk cId="1604089498" sldId="282"/>
            <ac:spMk id="5" creationId="{2797F4EC-0250-48EC-88F5-1FA170F87B50}"/>
          </ac:spMkLst>
        </pc:spChg>
        <pc:spChg chg="mod">
          <ac:chgData name="Nabajyoti Boruah" userId="19bbac85-b374-4f4c-8b5f-0cd7b6990f5c" providerId="ADAL" clId="{CDFCB75C-DF4D-4560-A10F-BCB2CDB65D33}" dt="2021-04-17T22:29:22.124" v="149" actId="26606"/>
          <ac:spMkLst>
            <pc:docMk/>
            <pc:sldMk cId="1604089498" sldId="282"/>
            <ac:spMk id="6" creationId="{DC685542-BE5E-479B-B04A-9D28134192FF}"/>
          </ac:spMkLst>
        </pc:spChg>
        <pc:spChg chg="add del">
          <ac:chgData name="Nabajyoti Boruah" userId="19bbac85-b374-4f4c-8b5f-0cd7b6990f5c" providerId="ADAL" clId="{CDFCB75C-DF4D-4560-A10F-BCB2CDB65D33}" dt="2021-04-17T22:29:22.124" v="149" actId="26606"/>
          <ac:spMkLst>
            <pc:docMk/>
            <pc:sldMk cId="1604089498" sldId="282"/>
            <ac:spMk id="12" creationId="{8FBA68A5-A7C7-4D91-AB95-6E0B6FFD8743}"/>
          </ac:spMkLst>
        </pc:spChg>
        <pc:spChg chg="add del">
          <ac:chgData name="Nabajyoti Boruah" userId="19bbac85-b374-4f4c-8b5f-0cd7b6990f5c" providerId="ADAL" clId="{CDFCB75C-DF4D-4560-A10F-BCB2CDB65D33}" dt="2021-04-17T22:29:22.124" v="149" actId="26606"/>
          <ac:spMkLst>
            <pc:docMk/>
            <pc:sldMk cId="1604089498" sldId="282"/>
            <ac:spMk id="14" creationId="{DA4051E3-92B2-42FC-BB3D-372E4A614439}"/>
          </ac:spMkLst>
        </pc:spChg>
        <pc:spChg chg="add del">
          <ac:chgData name="Nabajyoti Boruah" userId="19bbac85-b374-4f4c-8b5f-0cd7b6990f5c" providerId="ADAL" clId="{CDFCB75C-DF4D-4560-A10F-BCB2CDB65D33}" dt="2021-04-17T22:29:22.124" v="149" actId="26606"/>
          <ac:spMkLst>
            <pc:docMk/>
            <pc:sldMk cId="1604089498" sldId="282"/>
            <ac:spMk id="22" creationId="{551580BD-7D80-4957-A58D-916E994AB787}"/>
          </ac:spMkLst>
        </pc:spChg>
        <pc:spChg chg="add del">
          <ac:chgData name="Nabajyoti Boruah" userId="19bbac85-b374-4f4c-8b5f-0cd7b6990f5c" providerId="ADAL" clId="{CDFCB75C-DF4D-4560-A10F-BCB2CDB65D33}" dt="2021-04-17T22:29:22.124" v="149" actId="26606"/>
          <ac:spMkLst>
            <pc:docMk/>
            <pc:sldMk cId="1604089498" sldId="282"/>
            <ac:spMk id="24" creationId="{5BDD2E98-F85F-4C9F-B090-4DF4DA71570B}"/>
          </ac:spMkLst>
        </pc:spChg>
        <pc:spChg chg="add del">
          <ac:chgData name="Nabajyoti Boruah" userId="19bbac85-b374-4f4c-8b5f-0cd7b6990f5c" providerId="ADAL" clId="{CDFCB75C-DF4D-4560-A10F-BCB2CDB65D33}" dt="2021-04-17T22:29:22.124" v="149" actId="26606"/>
          <ac:spMkLst>
            <pc:docMk/>
            <pc:sldMk cId="1604089498" sldId="282"/>
            <ac:spMk id="26" creationId="{2619FA3B-6977-47DB-8048-B342BD3BE785}"/>
          </ac:spMkLst>
        </pc:spChg>
        <pc:spChg chg="add del">
          <ac:chgData name="Nabajyoti Boruah" userId="19bbac85-b374-4f4c-8b5f-0cd7b6990f5c" providerId="ADAL" clId="{CDFCB75C-DF4D-4560-A10F-BCB2CDB65D33}" dt="2021-04-17T22:29:22.124" v="149" actId="26606"/>
          <ac:spMkLst>
            <pc:docMk/>
            <pc:sldMk cId="1604089498" sldId="282"/>
            <ac:spMk id="28" creationId="{CB59DE95-F3B9-4A35-9681-78FA926F024B}"/>
          </ac:spMkLst>
        </pc:spChg>
        <pc:picChg chg="add mod">
          <ac:chgData name="Nabajyoti Boruah" userId="19bbac85-b374-4f4c-8b5f-0cd7b6990f5c" providerId="ADAL" clId="{CDFCB75C-DF4D-4560-A10F-BCB2CDB65D33}" dt="2021-04-17T22:29:22.124" v="149" actId="26606"/>
          <ac:picMkLst>
            <pc:docMk/>
            <pc:sldMk cId="1604089498" sldId="282"/>
            <ac:picMk id="7" creationId="{ABB470C6-A437-42B9-93BB-BBBF34AC5163}"/>
          </ac:picMkLst>
        </pc:picChg>
        <pc:cxnChg chg="add del">
          <ac:chgData name="Nabajyoti Boruah" userId="19bbac85-b374-4f4c-8b5f-0cd7b6990f5c" providerId="ADAL" clId="{CDFCB75C-DF4D-4560-A10F-BCB2CDB65D33}" dt="2021-04-17T22:29:22.124" v="149" actId="26606"/>
          <ac:cxnSpMkLst>
            <pc:docMk/>
            <pc:sldMk cId="1604089498" sldId="282"/>
            <ac:cxnSpMk id="16" creationId="{3C425084-C97A-4C25-AE47-DDECF2DD3ABC}"/>
          </ac:cxnSpMkLst>
        </pc:cxnChg>
        <pc:cxnChg chg="add del">
          <ac:chgData name="Nabajyoti Boruah" userId="19bbac85-b374-4f4c-8b5f-0cd7b6990f5c" providerId="ADAL" clId="{CDFCB75C-DF4D-4560-A10F-BCB2CDB65D33}" dt="2021-04-17T22:29:22.124" v="149" actId="26606"/>
          <ac:cxnSpMkLst>
            <pc:docMk/>
            <pc:sldMk cId="1604089498" sldId="282"/>
            <ac:cxnSpMk id="18" creationId="{96A478A1-0B34-4F2B-88FA-CF47551E5DF9}"/>
          </ac:cxnSpMkLst>
        </pc:cxnChg>
        <pc:cxnChg chg="add del">
          <ac:chgData name="Nabajyoti Boruah" userId="19bbac85-b374-4f4c-8b5f-0cd7b6990f5c" providerId="ADAL" clId="{CDFCB75C-DF4D-4560-A10F-BCB2CDB65D33}" dt="2021-04-17T22:29:22.124" v="149" actId="26606"/>
          <ac:cxnSpMkLst>
            <pc:docMk/>
            <pc:sldMk cId="1604089498" sldId="282"/>
            <ac:cxnSpMk id="20" creationId="{0A09E39A-DA3F-4BDC-A89A-6545C1DD3721}"/>
          </ac:cxnSpMkLst>
        </pc:cxnChg>
        <pc:cxnChg chg="add del">
          <ac:chgData name="Nabajyoti Boruah" userId="19bbac85-b374-4f4c-8b5f-0cd7b6990f5c" providerId="ADAL" clId="{CDFCB75C-DF4D-4560-A10F-BCB2CDB65D33}" dt="2021-04-17T22:29:22.124" v="149" actId="26606"/>
          <ac:cxnSpMkLst>
            <pc:docMk/>
            <pc:sldMk cId="1604089498" sldId="282"/>
            <ac:cxnSpMk id="30" creationId="{5E687E3B-9C6D-4102-8F38-DCB77C49C6FD}"/>
          </ac:cxnSpMkLst>
        </pc:cxnChg>
        <pc:cxnChg chg="add del">
          <ac:chgData name="Nabajyoti Boruah" userId="19bbac85-b374-4f4c-8b5f-0cd7b6990f5c" providerId="ADAL" clId="{CDFCB75C-DF4D-4560-A10F-BCB2CDB65D33}" dt="2021-04-17T22:29:22.124" v="149" actId="26606"/>
          <ac:cxnSpMkLst>
            <pc:docMk/>
            <pc:sldMk cId="1604089498" sldId="282"/>
            <ac:cxnSpMk id="32" creationId="{573C7C39-C73B-4051-B742-C9086B7BE3EC}"/>
          </ac:cxnSpMkLst>
        </pc:cxnChg>
        <pc:cxnChg chg="add del">
          <ac:chgData name="Nabajyoti Boruah" userId="19bbac85-b374-4f4c-8b5f-0cd7b6990f5c" providerId="ADAL" clId="{CDFCB75C-DF4D-4560-A10F-BCB2CDB65D33}" dt="2021-04-17T22:29:22.124" v="149" actId="26606"/>
          <ac:cxnSpMkLst>
            <pc:docMk/>
            <pc:sldMk cId="1604089498" sldId="282"/>
            <ac:cxnSpMk id="34" creationId="{0F07B81A-3898-46B4-BFC6-9787CAF2E5AA}"/>
          </ac:cxnSpMkLst>
        </pc:cxnChg>
      </pc:sldChg>
      <pc:sldChg chg="addSp delSp modSp new mod setBg">
        <pc:chgData name="Nabajyoti Boruah" userId="19bbac85-b374-4f4c-8b5f-0cd7b6990f5c" providerId="ADAL" clId="{CDFCB75C-DF4D-4560-A10F-BCB2CDB65D33}" dt="2021-04-18T12:26:28.524" v="172" actId="20577"/>
        <pc:sldMkLst>
          <pc:docMk/>
          <pc:sldMk cId="3397025498" sldId="283"/>
        </pc:sldMkLst>
        <pc:spChg chg="mod">
          <ac:chgData name="Nabajyoti Boruah" userId="19bbac85-b374-4f4c-8b5f-0cd7b6990f5c" providerId="ADAL" clId="{CDFCB75C-DF4D-4560-A10F-BCB2CDB65D33}" dt="2021-04-18T12:26:28.524" v="172" actId="20577"/>
          <ac:spMkLst>
            <pc:docMk/>
            <pc:sldMk cId="3397025498" sldId="283"/>
            <ac:spMk id="2" creationId="{AF241E38-99DD-450F-9CDE-2821D1A7E37C}"/>
          </ac:spMkLst>
        </pc:spChg>
        <pc:spChg chg="mod">
          <ac:chgData name="Nabajyoti Boruah" userId="19bbac85-b374-4f4c-8b5f-0cd7b6990f5c" providerId="ADAL" clId="{CDFCB75C-DF4D-4560-A10F-BCB2CDB65D33}" dt="2021-04-18T12:25:11.320" v="165" actId="962"/>
          <ac:spMkLst>
            <pc:docMk/>
            <pc:sldMk cId="3397025498" sldId="283"/>
            <ac:spMk id="3" creationId="{E0D26AE5-6350-4B56-9287-59643C39E939}"/>
          </ac:spMkLst>
        </pc:spChg>
        <pc:spChg chg="mod">
          <ac:chgData name="Nabajyoti Boruah" userId="19bbac85-b374-4f4c-8b5f-0cd7b6990f5c" providerId="ADAL" clId="{CDFCB75C-DF4D-4560-A10F-BCB2CDB65D33}" dt="2021-04-18T12:25:04.990" v="162" actId="26606"/>
          <ac:spMkLst>
            <pc:docMk/>
            <pc:sldMk cId="3397025498" sldId="283"/>
            <ac:spMk id="4" creationId="{D015169A-1074-45C3-B942-6B1E4F347F93}"/>
          </ac:spMkLst>
        </pc:spChg>
        <pc:spChg chg="mod">
          <ac:chgData name="Nabajyoti Boruah" userId="19bbac85-b374-4f4c-8b5f-0cd7b6990f5c" providerId="ADAL" clId="{CDFCB75C-DF4D-4560-A10F-BCB2CDB65D33}" dt="2021-04-18T12:25:04.990" v="162" actId="26606"/>
          <ac:spMkLst>
            <pc:docMk/>
            <pc:sldMk cId="3397025498" sldId="283"/>
            <ac:spMk id="5" creationId="{07868C1D-6EEE-454B-8028-7A45435F79BE}"/>
          </ac:spMkLst>
        </pc:spChg>
        <pc:spChg chg="mod">
          <ac:chgData name="Nabajyoti Boruah" userId="19bbac85-b374-4f4c-8b5f-0cd7b6990f5c" providerId="ADAL" clId="{CDFCB75C-DF4D-4560-A10F-BCB2CDB65D33}" dt="2021-04-18T12:25:04.990" v="162" actId="26606"/>
          <ac:spMkLst>
            <pc:docMk/>
            <pc:sldMk cId="3397025498" sldId="283"/>
            <ac:spMk id="6" creationId="{261ACE18-7B56-4051-8499-D1C4355E12AF}"/>
          </ac:spMkLst>
        </pc:spChg>
        <pc:spChg chg="add">
          <ac:chgData name="Nabajyoti Boruah" userId="19bbac85-b374-4f4c-8b5f-0cd7b6990f5c" providerId="ADAL" clId="{CDFCB75C-DF4D-4560-A10F-BCB2CDB65D33}" dt="2021-04-18T12:25:04.990" v="162" actId="26606"/>
          <ac:spMkLst>
            <pc:docMk/>
            <pc:sldMk cId="3397025498" sldId="283"/>
            <ac:spMk id="14" creationId="{870F1165-C2FC-4313-ADED-D8514C00E1EE}"/>
          </ac:spMkLst>
        </pc:spChg>
        <pc:spChg chg="add">
          <ac:chgData name="Nabajyoti Boruah" userId="19bbac85-b374-4f4c-8b5f-0cd7b6990f5c" providerId="ADAL" clId="{CDFCB75C-DF4D-4560-A10F-BCB2CDB65D33}" dt="2021-04-18T12:25:04.990" v="162" actId="26606"/>
          <ac:spMkLst>
            <pc:docMk/>
            <pc:sldMk cId="3397025498" sldId="283"/>
            <ac:spMk id="16" creationId="{3FD564DD-780E-4279-99FF-A16618E11908}"/>
          </ac:spMkLst>
        </pc:spChg>
        <pc:spChg chg="add">
          <ac:chgData name="Nabajyoti Boruah" userId="19bbac85-b374-4f4c-8b5f-0cd7b6990f5c" providerId="ADAL" clId="{CDFCB75C-DF4D-4560-A10F-BCB2CDB65D33}" dt="2021-04-18T12:25:04.990" v="162" actId="26606"/>
          <ac:spMkLst>
            <pc:docMk/>
            <pc:sldMk cId="3397025498" sldId="283"/>
            <ac:spMk id="20" creationId="{F5BB14C7-B6E4-427D-AEAC-7A18D089F922}"/>
          </ac:spMkLst>
        </pc:spChg>
        <pc:picChg chg="add del">
          <ac:chgData name="Nabajyoti Boruah" userId="19bbac85-b374-4f4c-8b5f-0cd7b6990f5c" providerId="ADAL" clId="{CDFCB75C-DF4D-4560-A10F-BCB2CDB65D33}" dt="2021-04-18T12:24:45.527" v="159"/>
          <ac:picMkLst>
            <pc:docMk/>
            <pc:sldMk cId="3397025498" sldId="283"/>
            <ac:picMk id="7" creationId="{F1EEBCCE-C207-43A2-9C18-DAFD08E6691F}"/>
          </ac:picMkLst>
        </pc:picChg>
        <pc:picChg chg="add mod ord">
          <ac:chgData name="Nabajyoti Boruah" userId="19bbac85-b374-4f4c-8b5f-0cd7b6990f5c" providerId="ADAL" clId="{CDFCB75C-DF4D-4560-A10F-BCB2CDB65D33}" dt="2021-04-18T12:25:11.319" v="164" actId="27614"/>
          <ac:picMkLst>
            <pc:docMk/>
            <pc:sldMk cId="3397025498" sldId="283"/>
            <ac:picMk id="9" creationId="{0810F8C4-7DAD-4E49-AD83-F218D37B6D7E}"/>
          </ac:picMkLst>
        </pc:picChg>
        <pc:cxnChg chg="add">
          <ac:chgData name="Nabajyoti Boruah" userId="19bbac85-b374-4f4c-8b5f-0cd7b6990f5c" providerId="ADAL" clId="{CDFCB75C-DF4D-4560-A10F-BCB2CDB65D33}" dt="2021-04-18T12:25:04.990" v="162" actId="26606"/>
          <ac:cxnSpMkLst>
            <pc:docMk/>
            <pc:sldMk cId="3397025498" sldId="283"/>
            <ac:cxnSpMk id="18" creationId="{ABAD74CF-CB22-463B-9031-D3BE16111B9B}"/>
          </ac:cxnSpMkLst>
        </pc:cxnChg>
        <pc:cxnChg chg="add">
          <ac:chgData name="Nabajyoti Boruah" userId="19bbac85-b374-4f4c-8b5f-0cd7b6990f5c" providerId="ADAL" clId="{CDFCB75C-DF4D-4560-A10F-BCB2CDB65D33}" dt="2021-04-18T12:25:04.990" v="162" actId="26606"/>
          <ac:cxnSpMkLst>
            <pc:docMk/>
            <pc:sldMk cId="3397025498" sldId="283"/>
            <ac:cxnSpMk id="22" creationId="{82B589D1-AB2D-469C-960E-40C719BA8281}"/>
          </ac:cxnSpMkLst>
        </pc:cxnChg>
        <pc:cxnChg chg="add">
          <ac:chgData name="Nabajyoti Boruah" userId="19bbac85-b374-4f4c-8b5f-0cd7b6990f5c" providerId="ADAL" clId="{CDFCB75C-DF4D-4560-A10F-BCB2CDB65D33}" dt="2021-04-18T12:25:04.990" v="162" actId="26606"/>
          <ac:cxnSpMkLst>
            <pc:docMk/>
            <pc:sldMk cId="3397025498" sldId="283"/>
            <ac:cxnSpMk id="24" creationId="{055BC9DE-F4C7-4F1F-833F-C0E20531FBC7}"/>
          </ac:cxnSpMkLst>
        </pc:cxnChg>
        <pc:cxnChg chg="add">
          <ac:chgData name="Nabajyoti Boruah" userId="19bbac85-b374-4f4c-8b5f-0cd7b6990f5c" providerId="ADAL" clId="{CDFCB75C-DF4D-4560-A10F-BCB2CDB65D33}" dt="2021-04-18T12:25:04.990" v="162" actId="26606"/>
          <ac:cxnSpMkLst>
            <pc:docMk/>
            <pc:sldMk cId="3397025498" sldId="283"/>
            <ac:cxnSpMk id="26" creationId="{E95C7366-6A36-4307-81CE-FBD79DFF0980}"/>
          </ac:cxnSpMkLst>
        </pc:cxnChg>
      </pc:sldChg>
      <pc:sldChg chg="modSp new mod">
        <pc:chgData name="Nabajyoti Boruah" userId="19bbac85-b374-4f4c-8b5f-0cd7b6990f5c" providerId="ADAL" clId="{CDFCB75C-DF4D-4560-A10F-BCB2CDB65D33}" dt="2021-04-18T12:26:35.500" v="173"/>
        <pc:sldMkLst>
          <pc:docMk/>
          <pc:sldMk cId="3255765001" sldId="284"/>
        </pc:sldMkLst>
        <pc:spChg chg="mod">
          <ac:chgData name="Nabajyoti Boruah" userId="19bbac85-b374-4f4c-8b5f-0cd7b6990f5c" providerId="ADAL" clId="{CDFCB75C-DF4D-4560-A10F-BCB2CDB65D33}" dt="2021-04-18T12:26:35.500" v="173"/>
          <ac:spMkLst>
            <pc:docMk/>
            <pc:sldMk cId="3255765001" sldId="284"/>
            <ac:spMk id="2" creationId="{ECF4EE2A-10B8-47E7-8725-202A38ADB532}"/>
          </ac:spMkLst>
        </pc:spChg>
        <pc:spChg chg="mod">
          <ac:chgData name="Nabajyoti Boruah" userId="19bbac85-b374-4f4c-8b5f-0cd7b6990f5c" providerId="ADAL" clId="{CDFCB75C-DF4D-4560-A10F-BCB2CDB65D33}" dt="2021-04-18T12:26:18.900" v="170"/>
          <ac:spMkLst>
            <pc:docMk/>
            <pc:sldMk cId="3255765001" sldId="284"/>
            <ac:spMk id="3" creationId="{EA54C123-39AB-4B9E-A0D6-E36569CA22D0}"/>
          </ac:spMkLst>
        </pc:spChg>
      </pc:sldChg>
      <pc:sldChg chg="modSp new mod">
        <pc:chgData name="Nabajyoti Boruah" userId="19bbac85-b374-4f4c-8b5f-0cd7b6990f5c" providerId="ADAL" clId="{CDFCB75C-DF4D-4560-A10F-BCB2CDB65D33}" dt="2021-04-18T12:27:45.432" v="180" actId="207"/>
        <pc:sldMkLst>
          <pc:docMk/>
          <pc:sldMk cId="3429675071" sldId="285"/>
        </pc:sldMkLst>
        <pc:spChg chg="mod">
          <ac:chgData name="Nabajyoti Boruah" userId="19bbac85-b374-4f4c-8b5f-0cd7b6990f5c" providerId="ADAL" clId="{CDFCB75C-DF4D-4560-A10F-BCB2CDB65D33}" dt="2021-04-18T12:27:25.197" v="176" actId="20577"/>
          <ac:spMkLst>
            <pc:docMk/>
            <pc:sldMk cId="3429675071" sldId="285"/>
            <ac:spMk id="2" creationId="{ACF32DD2-29E0-46D9-BE90-4A8080153055}"/>
          </ac:spMkLst>
        </pc:spChg>
        <pc:spChg chg="mod">
          <ac:chgData name="Nabajyoti Boruah" userId="19bbac85-b374-4f4c-8b5f-0cd7b6990f5c" providerId="ADAL" clId="{CDFCB75C-DF4D-4560-A10F-BCB2CDB65D33}" dt="2021-04-18T12:27:45.432" v="180" actId="207"/>
          <ac:spMkLst>
            <pc:docMk/>
            <pc:sldMk cId="3429675071" sldId="285"/>
            <ac:spMk id="3" creationId="{AECB242C-C36D-41B3-B8B6-F0F68F057EFE}"/>
          </ac:spMkLst>
        </pc:spChg>
      </pc:sldChg>
      <pc:sldChg chg="modSp new mod">
        <pc:chgData name="Nabajyoti Boruah" userId="19bbac85-b374-4f4c-8b5f-0cd7b6990f5c" providerId="ADAL" clId="{CDFCB75C-DF4D-4560-A10F-BCB2CDB65D33}" dt="2021-04-18T12:36:05.988" v="195" actId="403"/>
        <pc:sldMkLst>
          <pc:docMk/>
          <pc:sldMk cId="3614232638" sldId="286"/>
        </pc:sldMkLst>
        <pc:spChg chg="mod">
          <ac:chgData name="Nabajyoti Boruah" userId="19bbac85-b374-4f4c-8b5f-0cd7b6990f5c" providerId="ADAL" clId="{CDFCB75C-DF4D-4560-A10F-BCB2CDB65D33}" dt="2021-04-18T12:35:13.918" v="187" actId="20577"/>
          <ac:spMkLst>
            <pc:docMk/>
            <pc:sldMk cId="3614232638" sldId="286"/>
            <ac:spMk id="2" creationId="{0980E3DF-B0EC-448B-ABDF-8546229AF703}"/>
          </ac:spMkLst>
        </pc:spChg>
        <pc:spChg chg="mod">
          <ac:chgData name="Nabajyoti Boruah" userId="19bbac85-b374-4f4c-8b5f-0cd7b6990f5c" providerId="ADAL" clId="{CDFCB75C-DF4D-4560-A10F-BCB2CDB65D33}" dt="2021-04-18T12:36:05.988" v="195" actId="403"/>
          <ac:spMkLst>
            <pc:docMk/>
            <pc:sldMk cId="3614232638" sldId="286"/>
            <ac:spMk id="3" creationId="{292DA284-22A5-434E-8983-723AA003F7F0}"/>
          </ac:spMkLst>
        </pc:spChg>
      </pc:sldChg>
      <pc:sldChg chg="modSp new mod">
        <pc:chgData name="Nabajyoti Boruah" userId="19bbac85-b374-4f4c-8b5f-0cd7b6990f5c" providerId="ADAL" clId="{CDFCB75C-DF4D-4560-A10F-BCB2CDB65D33}" dt="2021-04-18T12:36:00.751" v="194" actId="403"/>
        <pc:sldMkLst>
          <pc:docMk/>
          <pc:sldMk cId="604649550" sldId="287"/>
        </pc:sldMkLst>
        <pc:spChg chg="mod">
          <ac:chgData name="Nabajyoti Boruah" userId="19bbac85-b374-4f4c-8b5f-0cd7b6990f5c" providerId="ADAL" clId="{CDFCB75C-DF4D-4560-A10F-BCB2CDB65D33}" dt="2021-04-18T12:35:39.794" v="191" actId="20577"/>
          <ac:spMkLst>
            <pc:docMk/>
            <pc:sldMk cId="604649550" sldId="287"/>
            <ac:spMk id="2" creationId="{EAB72361-1159-49E9-B5B1-BF551FDFF46D}"/>
          </ac:spMkLst>
        </pc:spChg>
        <pc:spChg chg="mod">
          <ac:chgData name="Nabajyoti Boruah" userId="19bbac85-b374-4f4c-8b5f-0cd7b6990f5c" providerId="ADAL" clId="{CDFCB75C-DF4D-4560-A10F-BCB2CDB65D33}" dt="2021-04-18T12:36:00.751" v="194" actId="403"/>
          <ac:spMkLst>
            <pc:docMk/>
            <pc:sldMk cId="604649550" sldId="287"/>
            <ac:spMk id="3" creationId="{909813A2-CFF5-4582-92A1-456F21B10143}"/>
          </ac:spMkLst>
        </pc:spChg>
      </pc:sldChg>
      <pc:sldChg chg="addSp delSp modSp new mod setBg">
        <pc:chgData name="Nabajyoti Boruah" userId="19bbac85-b374-4f4c-8b5f-0cd7b6990f5c" providerId="ADAL" clId="{CDFCB75C-DF4D-4560-A10F-BCB2CDB65D33}" dt="2021-04-18T12:46:02.909" v="223" actId="113"/>
        <pc:sldMkLst>
          <pc:docMk/>
          <pc:sldMk cId="3054846406" sldId="288"/>
        </pc:sldMkLst>
        <pc:spChg chg="mod">
          <ac:chgData name="Nabajyoti Boruah" userId="19bbac85-b374-4f4c-8b5f-0cd7b6990f5c" providerId="ADAL" clId="{CDFCB75C-DF4D-4560-A10F-BCB2CDB65D33}" dt="2021-04-18T12:46:02.909" v="223" actId="113"/>
          <ac:spMkLst>
            <pc:docMk/>
            <pc:sldMk cId="3054846406" sldId="288"/>
            <ac:spMk id="2" creationId="{1BBAADDE-79EE-40B0-BD65-44B18FDD2D66}"/>
          </ac:spMkLst>
        </pc:spChg>
        <pc:spChg chg="del">
          <ac:chgData name="Nabajyoti Boruah" userId="19bbac85-b374-4f4c-8b5f-0cd7b6990f5c" providerId="ADAL" clId="{CDFCB75C-DF4D-4560-A10F-BCB2CDB65D33}" dt="2021-04-18T12:41:32.012" v="197"/>
          <ac:spMkLst>
            <pc:docMk/>
            <pc:sldMk cId="3054846406" sldId="288"/>
            <ac:spMk id="3" creationId="{A2FE08C0-0D02-4D0B-83C3-E18BD695DB12}"/>
          </ac:spMkLst>
        </pc:spChg>
        <pc:spChg chg="mod ord">
          <ac:chgData name="Nabajyoti Boruah" userId="19bbac85-b374-4f4c-8b5f-0cd7b6990f5c" providerId="ADAL" clId="{CDFCB75C-DF4D-4560-A10F-BCB2CDB65D33}" dt="2021-04-18T12:42:26.195" v="208" actId="26606"/>
          <ac:spMkLst>
            <pc:docMk/>
            <pc:sldMk cId="3054846406" sldId="288"/>
            <ac:spMk id="4" creationId="{B2898AB2-F89A-4A87-A08E-F6665FB4B839}"/>
          </ac:spMkLst>
        </pc:spChg>
        <pc:spChg chg="mod">
          <ac:chgData name="Nabajyoti Boruah" userId="19bbac85-b374-4f4c-8b5f-0cd7b6990f5c" providerId="ADAL" clId="{CDFCB75C-DF4D-4560-A10F-BCB2CDB65D33}" dt="2021-04-18T12:42:26.195" v="208" actId="26606"/>
          <ac:spMkLst>
            <pc:docMk/>
            <pc:sldMk cId="3054846406" sldId="288"/>
            <ac:spMk id="5" creationId="{174621C6-B905-43B3-A19E-F1D9FBD0A48D}"/>
          </ac:spMkLst>
        </pc:spChg>
        <pc:spChg chg="mod">
          <ac:chgData name="Nabajyoti Boruah" userId="19bbac85-b374-4f4c-8b5f-0cd7b6990f5c" providerId="ADAL" clId="{CDFCB75C-DF4D-4560-A10F-BCB2CDB65D33}" dt="2021-04-18T12:42:26.195" v="208" actId="26606"/>
          <ac:spMkLst>
            <pc:docMk/>
            <pc:sldMk cId="3054846406" sldId="288"/>
            <ac:spMk id="6" creationId="{F7002C73-7BD7-46B5-8668-2F7EB0AE8304}"/>
          </ac:spMkLst>
        </pc:spChg>
        <pc:spChg chg="add">
          <ac:chgData name="Nabajyoti Boruah" userId="19bbac85-b374-4f4c-8b5f-0cd7b6990f5c" providerId="ADAL" clId="{CDFCB75C-DF4D-4560-A10F-BCB2CDB65D33}" dt="2021-04-18T12:42:26.195" v="208" actId="26606"/>
          <ac:spMkLst>
            <pc:docMk/>
            <pc:sldMk cId="3054846406" sldId="288"/>
            <ac:spMk id="71" creationId="{8FBA68A5-A7C7-4D91-AB95-6E0B6FFD8743}"/>
          </ac:spMkLst>
        </pc:spChg>
        <pc:spChg chg="add">
          <ac:chgData name="Nabajyoti Boruah" userId="19bbac85-b374-4f4c-8b5f-0cd7b6990f5c" providerId="ADAL" clId="{CDFCB75C-DF4D-4560-A10F-BCB2CDB65D33}" dt="2021-04-18T12:42:26.195" v="208" actId="26606"/>
          <ac:spMkLst>
            <pc:docMk/>
            <pc:sldMk cId="3054846406" sldId="288"/>
            <ac:spMk id="73" creationId="{DA4051E3-92B2-42FC-BB3D-372E4A614439}"/>
          </ac:spMkLst>
        </pc:spChg>
        <pc:spChg chg="add">
          <ac:chgData name="Nabajyoti Boruah" userId="19bbac85-b374-4f4c-8b5f-0cd7b6990f5c" providerId="ADAL" clId="{CDFCB75C-DF4D-4560-A10F-BCB2CDB65D33}" dt="2021-04-18T12:42:26.195" v="208" actId="26606"/>
          <ac:spMkLst>
            <pc:docMk/>
            <pc:sldMk cId="3054846406" sldId="288"/>
            <ac:spMk id="81" creationId="{551580BD-7D80-4957-A58D-916E994AB787}"/>
          </ac:spMkLst>
        </pc:spChg>
        <pc:spChg chg="add">
          <ac:chgData name="Nabajyoti Boruah" userId="19bbac85-b374-4f4c-8b5f-0cd7b6990f5c" providerId="ADAL" clId="{CDFCB75C-DF4D-4560-A10F-BCB2CDB65D33}" dt="2021-04-18T12:42:26.195" v="208" actId="26606"/>
          <ac:spMkLst>
            <pc:docMk/>
            <pc:sldMk cId="3054846406" sldId="288"/>
            <ac:spMk id="83" creationId="{5BDD2E98-F85F-4C9F-B090-4DF4DA71570B}"/>
          </ac:spMkLst>
        </pc:spChg>
        <pc:spChg chg="add">
          <ac:chgData name="Nabajyoti Boruah" userId="19bbac85-b374-4f4c-8b5f-0cd7b6990f5c" providerId="ADAL" clId="{CDFCB75C-DF4D-4560-A10F-BCB2CDB65D33}" dt="2021-04-18T12:42:26.195" v="208" actId="26606"/>
          <ac:spMkLst>
            <pc:docMk/>
            <pc:sldMk cId="3054846406" sldId="288"/>
            <ac:spMk id="85" creationId="{2619FA3B-6977-47DB-8048-B342BD3BE785}"/>
          </ac:spMkLst>
        </pc:spChg>
        <pc:spChg chg="add">
          <ac:chgData name="Nabajyoti Boruah" userId="19bbac85-b374-4f4c-8b5f-0cd7b6990f5c" providerId="ADAL" clId="{CDFCB75C-DF4D-4560-A10F-BCB2CDB65D33}" dt="2021-04-18T12:42:26.195" v="208" actId="26606"/>
          <ac:spMkLst>
            <pc:docMk/>
            <pc:sldMk cId="3054846406" sldId="288"/>
            <ac:spMk id="87" creationId="{CB59DE95-F3B9-4A35-9681-78FA926F024B}"/>
          </ac:spMkLst>
        </pc:spChg>
        <pc:picChg chg="add mod ord">
          <ac:chgData name="Nabajyoti Boruah" userId="19bbac85-b374-4f4c-8b5f-0cd7b6990f5c" providerId="ADAL" clId="{CDFCB75C-DF4D-4560-A10F-BCB2CDB65D33}" dt="2021-04-18T12:42:26.195" v="208" actId="26606"/>
          <ac:picMkLst>
            <pc:docMk/>
            <pc:sldMk cId="3054846406" sldId="288"/>
            <ac:picMk id="2050" creationId="{41D18554-D09F-4F69-8FFF-97DE3479A9E3}"/>
          </ac:picMkLst>
        </pc:picChg>
        <pc:cxnChg chg="add">
          <ac:chgData name="Nabajyoti Boruah" userId="19bbac85-b374-4f4c-8b5f-0cd7b6990f5c" providerId="ADAL" clId="{CDFCB75C-DF4D-4560-A10F-BCB2CDB65D33}" dt="2021-04-18T12:42:26.195" v="208" actId="26606"/>
          <ac:cxnSpMkLst>
            <pc:docMk/>
            <pc:sldMk cId="3054846406" sldId="288"/>
            <ac:cxnSpMk id="75" creationId="{3C425084-C97A-4C25-AE47-DDECF2DD3ABC}"/>
          </ac:cxnSpMkLst>
        </pc:cxnChg>
        <pc:cxnChg chg="add">
          <ac:chgData name="Nabajyoti Boruah" userId="19bbac85-b374-4f4c-8b5f-0cd7b6990f5c" providerId="ADAL" clId="{CDFCB75C-DF4D-4560-A10F-BCB2CDB65D33}" dt="2021-04-18T12:42:26.195" v="208" actId="26606"/>
          <ac:cxnSpMkLst>
            <pc:docMk/>
            <pc:sldMk cId="3054846406" sldId="288"/>
            <ac:cxnSpMk id="77" creationId="{96A478A1-0B34-4F2B-88FA-CF47551E5DF9}"/>
          </ac:cxnSpMkLst>
        </pc:cxnChg>
        <pc:cxnChg chg="add">
          <ac:chgData name="Nabajyoti Boruah" userId="19bbac85-b374-4f4c-8b5f-0cd7b6990f5c" providerId="ADAL" clId="{CDFCB75C-DF4D-4560-A10F-BCB2CDB65D33}" dt="2021-04-18T12:42:26.195" v="208" actId="26606"/>
          <ac:cxnSpMkLst>
            <pc:docMk/>
            <pc:sldMk cId="3054846406" sldId="288"/>
            <ac:cxnSpMk id="79" creationId="{0A09E39A-DA3F-4BDC-A89A-6545C1DD3721}"/>
          </ac:cxnSpMkLst>
        </pc:cxnChg>
        <pc:cxnChg chg="add">
          <ac:chgData name="Nabajyoti Boruah" userId="19bbac85-b374-4f4c-8b5f-0cd7b6990f5c" providerId="ADAL" clId="{CDFCB75C-DF4D-4560-A10F-BCB2CDB65D33}" dt="2021-04-18T12:42:26.195" v="208" actId="26606"/>
          <ac:cxnSpMkLst>
            <pc:docMk/>
            <pc:sldMk cId="3054846406" sldId="288"/>
            <ac:cxnSpMk id="89" creationId="{5E687E3B-9C6D-4102-8F38-DCB77C49C6FD}"/>
          </ac:cxnSpMkLst>
        </pc:cxnChg>
        <pc:cxnChg chg="add">
          <ac:chgData name="Nabajyoti Boruah" userId="19bbac85-b374-4f4c-8b5f-0cd7b6990f5c" providerId="ADAL" clId="{CDFCB75C-DF4D-4560-A10F-BCB2CDB65D33}" dt="2021-04-18T12:42:26.195" v="208" actId="26606"/>
          <ac:cxnSpMkLst>
            <pc:docMk/>
            <pc:sldMk cId="3054846406" sldId="288"/>
            <ac:cxnSpMk id="91" creationId="{573C7C39-C73B-4051-B742-C9086B7BE3EC}"/>
          </ac:cxnSpMkLst>
        </pc:cxnChg>
        <pc:cxnChg chg="add">
          <ac:chgData name="Nabajyoti Boruah" userId="19bbac85-b374-4f4c-8b5f-0cd7b6990f5c" providerId="ADAL" clId="{CDFCB75C-DF4D-4560-A10F-BCB2CDB65D33}" dt="2021-04-18T12:42:26.195" v="208" actId="26606"/>
          <ac:cxnSpMkLst>
            <pc:docMk/>
            <pc:sldMk cId="3054846406" sldId="288"/>
            <ac:cxnSpMk id="93" creationId="{0F07B81A-3898-46B4-BFC6-9787CAF2E5AA}"/>
          </ac:cxnSpMkLst>
        </pc:cxnChg>
      </pc:sldChg>
      <pc:sldChg chg="addSp delSp modSp new mod setBg">
        <pc:chgData name="Nabajyoti Boruah" userId="19bbac85-b374-4f4c-8b5f-0cd7b6990f5c" providerId="ADAL" clId="{CDFCB75C-DF4D-4560-A10F-BCB2CDB65D33}" dt="2021-04-18T12:52:41.029" v="247" actId="207"/>
        <pc:sldMkLst>
          <pc:docMk/>
          <pc:sldMk cId="4015397409" sldId="289"/>
        </pc:sldMkLst>
        <pc:spChg chg="mod">
          <ac:chgData name="Nabajyoti Boruah" userId="19bbac85-b374-4f4c-8b5f-0cd7b6990f5c" providerId="ADAL" clId="{CDFCB75C-DF4D-4560-A10F-BCB2CDB65D33}" dt="2021-04-18T12:52:41.029" v="247" actId="207"/>
          <ac:spMkLst>
            <pc:docMk/>
            <pc:sldMk cId="4015397409" sldId="289"/>
            <ac:spMk id="2" creationId="{50C2F63E-772A-46AA-9E6B-27EC4B37EF7E}"/>
          </ac:spMkLst>
        </pc:spChg>
        <pc:spChg chg="mod">
          <ac:chgData name="Nabajyoti Boruah" userId="19bbac85-b374-4f4c-8b5f-0cd7b6990f5c" providerId="ADAL" clId="{CDFCB75C-DF4D-4560-A10F-BCB2CDB65D33}" dt="2021-04-18T12:52:36.707" v="246" actId="207"/>
          <ac:spMkLst>
            <pc:docMk/>
            <pc:sldMk cId="4015397409" sldId="289"/>
            <ac:spMk id="3" creationId="{E994ABFD-9D52-46C6-9725-69F6EBB25C78}"/>
          </ac:spMkLst>
        </pc:spChg>
        <pc:spChg chg="mod">
          <ac:chgData name="Nabajyoti Boruah" userId="19bbac85-b374-4f4c-8b5f-0cd7b6990f5c" providerId="ADAL" clId="{CDFCB75C-DF4D-4560-A10F-BCB2CDB65D33}" dt="2021-04-18T12:52:21.089" v="241" actId="26606"/>
          <ac:spMkLst>
            <pc:docMk/>
            <pc:sldMk cId="4015397409" sldId="289"/>
            <ac:spMk id="4" creationId="{35C688B0-8C35-46C9-9D77-CD631F87651C}"/>
          </ac:spMkLst>
        </pc:spChg>
        <pc:spChg chg="mod">
          <ac:chgData name="Nabajyoti Boruah" userId="19bbac85-b374-4f4c-8b5f-0cd7b6990f5c" providerId="ADAL" clId="{CDFCB75C-DF4D-4560-A10F-BCB2CDB65D33}" dt="2021-04-18T12:52:21.089" v="241" actId="26606"/>
          <ac:spMkLst>
            <pc:docMk/>
            <pc:sldMk cId="4015397409" sldId="289"/>
            <ac:spMk id="5" creationId="{69ACF755-8E1C-4E86-8189-FA77426E16DD}"/>
          </ac:spMkLst>
        </pc:spChg>
        <pc:spChg chg="mod">
          <ac:chgData name="Nabajyoti Boruah" userId="19bbac85-b374-4f4c-8b5f-0cd7b6990f5c" providerId="ADAL" clId="{CDFCB75C-DF4D-4560-A10F-BCB2CDB65D33}" dt="2021-04-18T12:52:21.089" v="241" actId="26606"/>
          <ac:spMkLst>
            <pc:docMk/>
            <pc:sldMk cId="4015397409" sldId="289"/>
            <ac:spMk id="6" creationId="{B271C6A1-01DA-4C2A-BE50-3F088B44E7E4}"/>
          </ac:spMkLst>
        </pc:spChg>
        <pc:spChg chg="add">
          <ac:chgData name="Nabajyoti Boruah" userId="19bbac85-b374-4f4c-8b5f-0cd7b6990f5c" providerId="ADAL" clId="{CDFCB75C-DF4D-4560-A10F-BCB2CDB65D33}" dt="2021-04-18T12:52:21.089" v="241" actId="26606"/>
          <ac:spMkLst>
            <pc:docMk/>
            <pc:sldMk cId="4015397409" sldId="289"/>
            <ac:spMk id="14" creationId="{870F1165-C2FC-4313-ADED-D8514C00E1EE}"/>
          </ac:spMkLst>
        </pc:spChg>
        <pc:spChg chg="add">
          <ac:chgData name="Nabajyoti Boruah" userId="19bbac85-b374-4f4c-8b5f-0cd7b6990f5c" providerId="ADAL" clId="{CDFCB75C-DF4D-4560-A10F-BCB2CDB65D33}" dt="2021-04-18T12:52:21.089" v="241" actId="26606"/>
          <ac:spMkLst>
            <pc:docMk/>
            <pc:sldMk cId="4015397409" sldId="289"/>
            <ac:spMk id="16" creationId="{3FD564DD-780E-4279-99FF-A16618E11908}"/>
          </ac:spMkLst>
        </pc:spChg>
        <pc:spChg chg="add">
          <ac:chgData name="Nabajyoti Boruah" userId="19bbac85-b374-4f4c-8b5f-0cd7b6990f5c" providerId="ADAL" clId="{CDFCB75C-DF4D-4560-A10F-BCB2CDB65D33}" dt="2021-04-18T12:52:21.089" v="241" actId="26606"/>
          <ac:spMkLst>
            <pc:docMk/>
            <pc:sldMk cId="4015397409" sldId="289"/>
            <ac:spMk id="20" creationId="{F5BB14C7-B6E4-427D-AEAC-7A18D089F922}"/>
          </ac:spMkLst>
        </pc:spChg>
        <pc:picChg chg="add del">
          <ac:chgData name="Nabajyoti Boruah" userId="19bbac85-b374-4f4c-8b5f-0cd7b6990f5c" providerId="ADAL" clId="{CDFCB75C-DF4D-4560-A10F-BCB2CDB65D33}" dt="2021-04-18T12:51:50.444" v="237" actId="21"/>
          <ac:picMkLst>
            <pc:docMk/>
            <pc:sldMk cId="4015397409" sldId="289"/>
            <ac:picMk id="7" creationId="{C838C0C0-E599-4D9C-BFCE-4FEAE3425E39}"/>
          </ac:picMkLst>
        </pc:picChg>
        <pc:picChg chg="add mod ord">
          <ac:chgData name="Nabajyoti Boruah" userId="19bbac85-b374-4f4c-8b5f-0cd7b6990f5c" providerId="ADAL" clId="{CDFCB75C-DF4D-4560-A10F-BCB2CDB65D33}" dt="2021-04-18T12:52:30.443" v="245" actId="14100"/>
          <ac:picMkLst>
            <pc:docMk/>
            <pc:sldMk cId="4015397409" sldId="289"/>
            <ac:picMk id="9" creationId="{5303FF2D-C263-46FF-84AC-3C42C31FC7F6}"/>
          </ac:picMkLst>
        </pc:picChg>
        <pc:cxnChg chg="add">
          <ac:chgData name="Nabajyoti Boruah" userId="19bbac85-b374-4f4c-8b5f-0cd7b6990f5c" providerId="ADAL" clId="{CDFCB75C-DF4D-4560-A10F-BCB2CDB65D33}" dt="2021-04-18T12:52:21.089" v="241" actId="26606"/>
          <ac:cxnSpMkLst>
            <pc:docMk/>
            <pc:sldMk cId="4015397409" sldId="289"/>
            <ac:cxnSpMk id="18" creationId="{ABAD74CF-CB22-463B-9031-D3BE16111B9B}"/>
          </ac:cxnSpMkLst>
        </pc:cxnChg>
        <pc:cxnChg chg="add">
          <ac:chgData name="Nabajyoti Boruah" userId="19bbac85-b374-4f4c-8b5f-0cd7b6990f5c" providerId="ADAL" clId="{CDFCB75C-DF4D-4560-A10F-BCB2CDB65D33}" dt="2021-04-18T12:52:21.089" v="241" actId="26606"/>
          <ac:cxnSpMkLst>
            <pc:docMk/>
            <pc:sldMk cId="4015397409" sldId="289"/>
            <ac:cxnSpMk id="22" creationId="{82B589D1-AB2D-469C-960E-40C719BA8281}"/>
          </ac:cxnSpMkLst>
        </pc:cxnChg>
        <pc:cxnChg chg="add">
          <ac:chgData name="Nabajyoti Boruah" userId="19bbac85-b374-4f4c-8b5f-0cd7b6990f5c" providerId="ADAL" clId="{CDFCB75C-DF4D-4560-A10F-BCB2CDB65D33}" dt="2021-04-18T12:52:21.089" v="241" actId="26606"/>
          <ac:cxnSpMkLst>
            <pc:docMk/>
            <pc:sldMk cId="4015397409" sldId="289"/>
            <ac:cxnSpMk id="24" creationId="{055BC9DE-F4C7-4F1F-833F-C0E20531FBC7}"/>
          </ac:cxnSpMkLst>
        </pc:cxnChg>
        <pc:cxnChg chg="add">
          <ac:chgData name="Nabajyoti Boruah" userId="19bbac85-b374-4f4c-8b5f-0cd7b6990f5c" providerId="ADAL" clId="{CDFCB75C-DF4D-4560-A10F-BCB2CDB65D33}" dt="2021-04-18T12:52:21.089" v="241" actId="26606"/>
          <ac:cxnSpMkLst>
            <pc:docMk/>
            <pc:sldMk cId="4015397409" sldId="289"/>
            <ac:cxnSpMk id="26" creationId="{E95C7366-6A36-4307-81CE-FBD79DFF0980}"/>
          </ac:cxnSpMkLst>
        </pc:cxnChg>
      </pc:sldChg>
      <pc:sldChg chg="addSp delSp modSp add mod">
        <pc:chgData name="Nabajyoti Boruah" userId="19bbac85-b374-4f4c-8b5f-0cd7b6990f5c" providerId="ADAL" clId="{CDFCB75C-DF4D-4560-A10F-BCB2CDB65D33}" dt="2021-04-18T12:45:56.601" v="222" actId="113"/>
        <pc:sldMkLst>
          <pc:docMk/>
          <pc:sldMk cId="900945137" sldId="290"/>
        </pc:sldMkLst>
        <pc:spChg chg="mod">
          <ac:chgData name="Nabajyoti Boruah" userId="19bbac85-b374-4f4c-8b5f-0cd7b6990f5c" providerId="ADAL" clId="{CDFCB75C-DF4D-4560-A10F-BCB2CDB65D33}" dt="2021-04-18T12:45:56.601" v="222" actId="113"/>
          <ac:spMkLst>
            <pc:docMk/>
            <pc:sldMk cId="900945137" sldId="290"/>
            <ac:spMk id="2" creationId="{1BBAADDE-79EE-40B0-BD65-44B18FDD2D66}"/>
          </ac:spMkLst>
        </pc:spChg>
        <pc:spChg chg="add del mod">
          <ac:chgData name="Nabajyoti Boruah" userId="19bbac85-b374-4f4c-8b5f-0cd7b6990f5c" providerId="ADAL" clId="{CDFCB75C-DF4D-4560-A10F-BCB2CDB65D33}" dt="2021-04-18T12:43:44.807" v="213"/>
          <ac:spMkLst>
            <pc:docMk/>
            <pc:sldMk cId="900945137" sldId="290"/>
            <ac:spMk id="3" creationId="{8F7A6F33-356F-4E0A-8907-FCF093BCFFA6}"/>
          </ac:spMkLst>
        </pc:spChg>
        <pc:picChg chg="add mod">
          <ac:chgData name="Nabajyoti Boruah" userId="19bbac85-b374-4f4c-8b5f-0cd7b6990f5c" providerId="ADAL" clId="{CDFCB75C-DF4D-4560-A10F-BCB2CDB65D33}" dt="2021-04-18T12:44:10.403" v="220" actId="14100"/>
          <ac:picMkLst>
            <pc:docMk/>
            <pc:sldMk cId="900945137" sldId="290"/>
            <ac:picMk id="7" creationId="{8D176043-929E-4AD8-84EA-E562F4BCDB3C}"/>
          </ac:picMkLst>
        </pc:picChg>
        <pc:picChg chg="del">
          <ac:chgData name="Nabajyoti Boruah" userId="19bbac85-b374-4f4c-8b5f-0cd7b6990f5c" providerId="ADAL" clId="{CDFCB75C-DF4D-4560-A10F-BCB2CDB65D33}" dt="2021-04-18T12:43:42.244" v="212" actId="478"/>
          <ac:picMkLst>
            <pc:docMk/>
            <pc:sldMk cId="900945137" sldId="290"/>
            <ac:picMk id="2050" creationId="{41D18554-D09F-4F69-8FFF-97DE3479A9E3}"/>
          </ac:picMkLst>
        </pc:picChg>
      </pc:sldChg>
      <pc:sldChg chg="modSp new mod">
        <pc:chgData name="Nabajyoti Boruah" userId="19bbac85-b374-4f4c-8b5f-0cd7b6990f5c" providerId="ADAL" clId="{CDFCB75C-DF4D-4560-A10F-BCB2CDB65D33}" dt="2021-04-18T12:53:34.762" v="252" actId="20577"/>
        <pc:sldMkLst>
          <pc:docMk/>
          <pc:sldMk cId="2594219088" sldId="291"/>
        </pc:sldMkLst>
        <pc:spChg chg="mod">
          <ac:chgData name="Nabajyoti Boruah" userId="19bbac85-b374-4f4c-8b5f-0cd7b6990f5c" providerId="ADAL" clId="{CDFCB75C-DF4D-4560-A10F-BCB2CDB65D33}" dt="2021-04-18T12:53:34.762" v="252" actId="20577"/>
          <ac:spMkLst>
            <pc:docMk/>
            <pc:sldMk cId="2594219088" sldId="291"/>
            <ac:spMk id="2" creationId="{C6D86716-716D-4086-A10E-152704914A7F}"/>
          </ac:spMkLst>
        </pc:spChg>
        <pc:spChg chg="mod">
          <ac:chgData name="Nabajyoti Boruah" userId="19bbac85-b374-4f4c-8b5f-0cd7b6990f5c" providerId="ADAL" clId="{CDFCB75C-DF4D-4560-A10F-BCB2CDB65D33}" dt="2021-04-18T12:53:18.302" v="250" actId="15"/>
          <ac:spMkLst>
            <pc:docMk/>
            <pc:sldMk cId="2594219088" sldId="291"/>
            <ac:spMk id="3" creationId="{0EDA168B-CEA3-424A-B9DF-C9431341FF3C}"/>
          </ac:spMkLst>
        </pc:spChg>
      </pc:sldChg>
      <pc:sldChg chg="modSp new del mod">
        <pc:chgData name="Nabajyoti Boruah" userId="19bbac85-b374-4f4c-8b5f-0cd7b6990f5c" providerId="ADAL" clId="{CDFCB75C-DF4D-4560-A10F-BCB2CDB65D33}" dt="2021-04-18T12:50:46.072" v="231" actId="47"/>
        <pc:sldMkLst>
          <pc:docMk/>
          <pc:sldMk cId="3302158093" sldId="291"/>
        </pc:sldMkLst>
        <pc:spChg chg="mod">
          <ac:chgData name="Nabajyoti Boruah" userId="19bbac85-b374-4f4c-8b5f-0cd7b6990f5c" providerId="ADAL" clId="{CDFCB75C-DF4D-4560-A10F-BCB2CDB65D33}" dt="2021-04-18T12:47:29.572" v="227" actId="27636"/>
          <ac:spMkLst>
            <pc:docMk/>
            <pc:sldMk cId="3302158093" sldId="291"/>
            <ac:spMk id="2" creationId="{116CEB46-D6F1-4483-860B-F5A8CF60DC44}"/>
          </ac:spMkLst>
        </pc:spChg>
      </pc:sldChg>
      <pc:sldChg chg="modSp add mod">
        <pc:chgData name="Nabajyoti Boruah" userId="19bbac85-b374-4f4c-8b5f-0cd7b6990f5c" providerId="ADAL" clId="{CDFCB75C-DF4D-4560-A10F-BCB2CDB65D33}" dt="2021-04-18T12:54:32.730" v="256"/>
        <pc:sldMkLst>
          <pc:docMk/>
          <pc:sldMk cId="3865480632" sldId="292"/>
        </pc:sldMkLst>
        <pc:spChg chg="mod">
          <ac:chgData name="Nabajyoti Boruah" userId="19bbac85-b374-4f4c-8b5f-0cd7b6990f5c" providerId="ADAL" clId="{CDFCB75C-DF4D-4560-A10F-BCB2CDB65D33}" dt="2021-04-18T12:54:32.730" v="256"/>
          <ac:spMkLst>
            <pc:docMk/>
            <pc:sldMk cId="3865480632" sldId="292"/>
            <ac:spMk id="3" creationId="{0EDA168B-CEA3-424A-B9DF-C9431341FF3C}"/>
          </ac:spMkLst>
        </pc:spChg>
      </pc:sldChg>
      <pc:sldChg chg="modSp add mod">
        <pc:chgData name="Nabajyoti Boruah" userId="19bbac85-b374-4f4c-8b5f-0cd7b6990f5c" providerId="ADAL" clId="{CDFCB75C-DF4D-4560-A10F-BCB2CDB65D33}" dt="2021-04-18T12:56:37.193" v="261" actId="20577"/>
        <pc:sldMkLst>
          <pc:docMk/>
          <pc:sldMk cId="1597172949" sldId="293"/>
        </pc:sldMkLst>
        <pc:spChg chg="mod">
          <ac:chgData name="Nabajyoti Boruah" userId="19bbac85-b374-4f4c-8b5f-0cd7b6990f5c" providerId="ADAL" clId="{CDFCB75C-DF4D-4560-A10F-BCB2CDB65D33}" dt="2021-04-18T12:56:37.193" v="261" actId="20577"/>
          <ac:spMkLst>
            <pc:docMk/>
            <pc:sldMk cId="1597172949" sldId="293"/>
            <ac:spMk id="3" creationId="{0EDA168B-CEA3-424A-B9DF-C9431341FF3C}"/>
          </ac:spMkLst>
        </pc:spChg>
      </pc:sldChg>
      <pc:sldChg chg="modSp add mod modNotesTx">
        <pc:chgData name="Nabajyoti Boruah" userId="19bbac85-b374-4f4c-8b5f-0cd7b6990f5c" providerId="ADAL" clId="{CDFCB75C-DF4D-4560-A10F-BCB2CDB65D33}" dt="2021-04-18T13:04:18.642" v="269" actId="20577"/>
        <pc:sldMkLst>
          <pc:docMk/>
          <pc:sldMk cId="2017709327" sldId="294"/>
        </pc:sldMkLst>
        <pc:spChg chg="mod">
          <ac:chgData name="Nabajyoti Boruah" userId="19bbac85-b374-4f4c-8b5f-0cd7b6990f5c" providerId="ADAL" clId="{CDFCB75C-DF4D-4560-A10F-BCB2CDB65D33}" dt="2021-04-18T13:03:52.391" v="267" actId="313"/>
          <ac:spMkLst>
            <pc:docMk/>
            <pc:sldMk cId="2017709327" sldId="294"/>
            <ac:spMk id="3" creationId="{0EDA168B-CEA3-424A-B9DF-C9431341FF3C}"/>
          </ac:spMkLst>
        </pc:spChg>
      </pc:sldChg>
      <pc:sldChg chg="modSp add mod">
        <pc:chgData name="Nabajyoti Boruah" userId="19bbac85-b374-4f4c-8b5f-0cd7b6990f5c" providerId="ADAL" clId="{CDFCB75C-DF4D-4560-A10F-BCB2CDB65D33}" dt="2021-04-18T13:05:17.688" v="289" actId="403"/>
        <pc:sldMkLst>
          <pc:docMk/>
          <pc:sldMk cId="3825745048" sldId="295"/>
        </pc:sldMkLst>
        <pc:spChg chg="mod">
          <ac:chgData name="Nabajyoti Boruah" userId="19bbac85-b374-4f4c-8b5f-0cd7b6990f5c" providerId="ADAL" clId="{CDFCB75C-DF4D-4560-A10F-BCB2CDB65D33}" dt="2021-04-18T13:04:57.749" v="285" actId="20577"/>
          <ac:spMkLst>
            <pc:docMk/>
            <pc:sldMk cId="3825745048" sldId="295"/>
            <ac:spMk id="2" creationId="{C6D86716-716D-4086-A10E-152704914A7F}"/>
          </ac:spMkLst>
        </pc:spChg>
        <pc:spChg chg="mod">
          <ac:chgData name="Nabajyoti Boruah" userId="19bbac85-b374-4f4c-8b5f-0cd7b6990f5c" providerId="ADAL" clId="{CDFCB75C-DF4D-4560-A10F-BCB2CDB65D33}" dt="2021-04-18T13:05:17.688" v="289" actId="403"/>
          <ac:spMkLst>
            <pc:docMk/>
            <pc:sldMk cId="3825745048" sldId="295"/>
            <ac:spMk id="3" creationId="{0EDA168B-CEA3-424A-B9DF-C9431341FF3C}"/>
          </ac:spMkLst>
        </pc:spChg>
      </pc:sldChg>
      <pc:sldChg chg="modSp new mod">
        <pc:chgData name="Nabajyoti Boruah" userId="19bbac85-b374-4f4c-8b5f-0cd7b6990f5c" providerId="ADAL" clId="{CDFCB75C-DF4D-4560-A10F-BCB2CDB65D33}" dt="2021-04-18T13:05:56.160" v="293"/>
        <pc:sldMkLst>
          <pc:docMk/>
          <pc:sldMk cId="2471526191" sldId="296"/>
        </pc:sldMkLst>
        <pc:spChg chg="mod">
          <ac:chgData name="Nabajyoti Boruah" userId="19bbac85-b374-4f4c-8b5f-0cd7b6990f5c" providerId="ADAL" clId="{CDFCB75C-DF4D-4560-A10F-BCB2CDB65D33}" dt="2021-04-18T13:05:45.387" v="292" actId="20577"/>
          <ac:spMkLst>
            <pc:docMk/>
            <pc:sldMk cId="2471526191" sldId="296"/>
            <ac:spMk id="2" creationId="{CDD3B881-A738-4E31-B66C-8D2BA6F7BE4B}"/>
          </ac:spMkLst>
        </pc:spChg>
        <pc:spChg chg="mod">
          <ac:chgData name="Nabajyoti Boruah" userId="19bbac85-b374-4f4c-8b5f-0cd7b6990f5c" providerId="ADAL" clId="{CDFCB75C-DF4D-4560-A10F-BCB2CDB65D33}" dt="2021-04-18T13:05:56.160" v="293"/>
          <ac:spMkLst>
            <pc:docMk/>
            <pc:sldMk cId="2471526191" sldId="296"/>
            <ac:spMk id="3" creationId="{5F9587C7-C51D-448C-9649-CE1DB713068E}"/>
          </ac:spMkLst>
        </pc:spChg>
      </pc:sldChg>
      <pc:sldChg chg="modSp add mod">
        <pc:chgData name="Nabajyoti Boruah" userId="19bbac85-b374-4f4c-8b5f-0cd7b6990f5c" providerId="ADAL" clId="{CDFCB75C-DF4D-4560-A10F-BCB2CDB65D33}" dt="2021-04-18T13:06:15.551" v="297" actId="20577"/>
        <pc:sldMkLst>
          <pc:docMk/>
          <pc:sldMk cId="128639451" sldId="297"/>
        </pc:sldMkLst>
        <pc:spChg chg="mod">
          <ac:chgData name="Nabajyoti Boruah" userId="19bbac85-b374-4f4c-8b5f-0cd7b6990f5c" providerId="ADAL" clId="{CDFCB75C-DF4D-4560-A10F-BCB2CDB65D33}" dt="2021-04-18T13:06:15.551" v="297" actId="20577"/>
          <ac:spMkLst>
            <pc:docMk/>
            <pc:sldMk cId="128639451" sldId="297"/>
            <ac:spMk id="3" creationId="{5F9587C7-C51D-448C-9649-CE1DB713068E}"/>
          </ac:spMkLst>
        </pc:spChg>
      </pc:sldChg>
      <pc:sldChg chg="modSp add mod">
        <pc:chgData name="Nabajyoti Boruah" userId="19bbac85-b374-4f4c-8b5f-0cd7b6990f5c" providerId="ADAL" clId="{CDFCB75C-DF4D-4560-A10F-BCB2CDB65D33}" dt="2021-04-18T13:07:34.805" v="314"/>
        <pc:sldMkLst>
          <pc:docMk/>
          <pc:sldMk cId="1916148472" sldId="298"/>
        </pc:sldMkLst>
        <pc:spChg chg="mod">
          <ac:chgData name="Nabajyoti Boruah" userId="19bbac85-b374-4f4c-8b5f-0cd7b6990f5c" providerId="ADAL" clId="{CDFCB75C-DF4D-4560-A10F-BCB2CDB65D33}" dt="2021-04-18T13:06:34.792" v="308" actId="20577"/>
          <ac:spMkLst>
            <pc:docMk/>
            <pc:sldMk cId="1916148472" sldId="298"/>
            <ac:spMk id="2" creationId="{CDD3B881-A738-4E31-B66C-8D2BA6F7BE4B}"/>
          </ac:spMkLst>
        </pc:spChg>
        <pc:spChg chg="mod">
          <ac:chgData name="Nabajyoti Boruah" userId="19bbac85-b374-4f4c-8b5f-0cd7b6990f5c" providerId="ADAL" clId="{CDFCB75C-DF4D-4560-A10F-BCB2CDB65D33}" dt="2021-04-18T13:07:34.805" v="314"/>
          <ac:spMkLst>
            <pc:docMk/>
            <pc:sldMk cId="1916148472" sldId="298"/>
            <ac:spMk id="3" creationId="{5F9587C7-C51D-448C-9649-CE1DB713068E}"/>
          </ac:spMkLst>
        </pc:spChg>
      </pc:sldChg>
      <pc:sldChg chg="modSp add mod">
        <pc:chgData name="Nabajyoti Boruah" userId="19bbac85-b374-4f4c-8b5f-0cd7b6990f5c" providerId="ADAL" clId="{CDFCB75C-DF4D-4560-A10F-BCB2CDB65D33}" dt="2021-04-18T13:07:56.427" v="317"/>
        <pc:sldMkLst>
          <pc:docMk/>
          <pc:sldMk cId="3725694161" sldId="299"/>
        </pc:sldMkLst>
        <pc:spChg chg="mod">
          <ac:chgData name="Nabajyoti Boruah" userId="19bbac85-b374-4f4c-8b5f-0cd7b6990f5c" providerId="ADAL" clId="{CDFCB75C-DF4D-4560-A10F-BCB2CDB65D33}" dt="2021-04-18T13:07:56.427" v="317"/>
          <ac:spMkLst>
            <pc:docMk/>
            <pc:sldMk cId="3725694161" sldId="299"/>
            <ac:spMk id="3" creationId="{5F9587C7-C51D-448C-9649-CE1DB713068E}"/>
          </ac:spMkLst>
        </pc:spChg>
      </pc:sldChg>
      <pc:sldChg chg="addSp delSp modSp new mod">
        <pc:chgData name="Nabajyoti Boruah" userId="19bbac85-b374-4f4c-8b5f-0cd7b6990f5c" providerId="ADAL" clId="{CDFCB75C-DF4D-4560-A10F-BCB2CDB65D33}" dt="2021-04-18T13:09:28.604" v="330" actId="20577"/>
        <pc:sldMkLst>
          <pc:docMk/>
          <pc:sldMk cId="2909894312" sldId="300"/>
        </pc:sldMkLst>
        <pc:spChg chg="mod">
          <ac:chgData name="Nabajyoti Boruah" userId="19bbac85-b374-4f4c-8b5f-0cd7b6990f5c" providerId="ADAL" clId="{CDFCB75C-DF4D-4560-A10F-BCB2CDB65D33}" dt="2021-04-18T13:09:28.604" v="330" actId="20577"/>
          <ac:spMkLst>
            <pc:docMk/>
            <pc:sldMk cId="2909894312" sldId="300"/>
            <ac:spMk id="2" creationId="{C470D163-B9F4-4AAB-8F6D-FA4D825785D3}"/>
          </ac:spMkLst>
        </pc:spChg>
        <pc:spChg chg="del">
          <ac:chgData name="Nabajyoti Boruah" userId="19bbac85-b374-4f4c-8b5f-0cd7b6990f5c" providerId="ADAL" clId="{CDFCB75C-DF4D-4560-A10F-BCB2CDB65D33}" dt="2021-04-18T13:08:37.131" v="319" actId="22"/>
          <ac:spMkLst>
            <pc:docMk/>
            <pc:sldMk cId="2909894312" sldId="300"/>
            <ac:spMk id="3" creationId="{0888AFBA-31B2-4AD4-85B2-AED6A25DB8AF}"/>
          </ac:spMkLst>
        </pc:spChg>
        <pc:picChg chg="add mod ord">
          <ac:chgData name="Nabajyoti Boruah" userId="19bbac85-b374-4f4c-8b5f-0cd7b6990f5c" providerId="ADAL" clId="{CDFCB75C-DF4D-4560-A10F-BCB2CDB65D33}" dt="2021-04-18T13:08:37.131" v="319" actId="22"/>
          <ac:picMkLst>
            <pc:docMk/>
            <pc:sldMk cId="2909894312" sldId="300"/>
            <ac:picMk id="8" creationId="{FD0637DC-30CD-4E64-9660-0DA2F9BDEC95}"/>
          </ac:picMkLst>
        </pc:picChg>
      </pc:sldChg>
      <pc:sldChg chg="addSp modSp new mod setBg">
        <pc:chgData name="Nabajyoti Boruah" userId="19bbac85-b374-4f4c-8b5f-0cd7b6990f5c" providerId="ADAL" clId="{CDFCB75C-DF4D-4560-A10F-BCB2CDB65D33}" dt="2021-04-18T13:10:50.150" v="342" actId="1076"/>
        <pc:sldMkLst>
          <pc:docMk/>
          <pc:sldMk cId="1343502039" sldId="301"/>
        </pc:sldMkLst>
        <pc:spChg chg="mod">
          <ac:chgData name="Nabajyoti Boruah" userId="19bbac85-b374-4f4c-8b5f-0cd7b6990f5c" providerId="ADAL" clId="{CDFCB75C-DF4D-4560-A10F-BCB2CDB65D33}" dt="2021-04-18T13:10:37.528" v="340" actId="207"/>
          <ac:spMkLst>
            <pc:docMk/>
            <pc:sldMk cId="1343502039" sldId="301"/>
            <ac:spMk id="2" creationId="{639C87AE-4CB8-4A94-8CBA-21E35BD6D9C8}"/>
          </ac:spMkLst>
        </pc:spChg>
        <pc:spChg chg="mod">
          <ac:chgData name="Nabajyoti Boruah" userId="19bbac85-b374-4f4c-8b5f-0cd7b6990f5c" providerId="ADAL" clId="{CDFCB75C-DF4D-4560-A10F-BCB2CDB65D33}" dt="2021-04-18T13:10:50.150" v="342" actId="1076"/>
          <ac:spMkLst>
            <pc:docMk/>
            <pc:sldMk cId="1343502039" sldId="301"/>
            <ac:spMk id="3" creationId="{4C15BC52-B888-40B2-AFCE-0DF958E747AC}"/>
          </ac:spMkLst>
        </pc:spChg>
        <pc:spChg chg="mod">
          <ac:chgData name="Nabajyoti Boruah" userId="19bbac85-b374-4f4c-8b5f-0cd7b6990f5c" providerId="ADAL" clId="{CDFCB75C-DF4D-4560-A10F-BCB2CDB65D33}" dt="2021-04-18T13:10:26.940" v="336" actId="26606"/>
          <ac:spMkLst>
            <pc:docMk/>
            <pc:sldMk cId="1343502039" sldId="301"/>
            <ac:spMk id="4" creationId="{8CBC4B64-5267-411B-BF98-ADBC449575D5}"/>
          </ac:spMkLst>
        </pc:spChg>
        <pc:spChg chg="mod">
          <ac:chgData name="Nabajyoti Boruah" userId="19bbac85-b374-4f4c-8b5f-0cd7b6990f5c" providerId="ADAL" clId="{CDFCB75C-DF4D-4560-A10F-BCB2CDB65D33}" dt="2021-04-18T13:10:26.940" v="336" actId="26606"/>
          <ac:spMkLst>
            <pc:docMk/>
            <pc:sldMk cId="1343502039" sldId="301"/>
            <ac:spMk id="5" creationId="{6947D399-FE21-41A7-A986-C70DB94F0138}"/>
          </ac:spMkLst>
        </pc:spChg>
        <pc:spChg chg="mod">
          <ac:chgData name="Nabajyoti Boruah" userId="19bbac85-b374-4f4c-8b5f-0cd7b6990f5c" providerId="ADAL" clId="{CDFCB75C-DF4D-4560-A10F-BCB2CDB65D33}" dt="2021-04-18T13:10:26.940" v="336" actId="26606"/>
          <ac:spMkLst>
            <pc:docMk/>
            <pc:sldMk cId="1343502039" sldId="301"/>
            <ac:spMk id="6" creationId="{8D9B031F-F006-404D-A5B7-983DAEA7FB3D}"/>
          </ac:spMkLst>
        </pc:spChg>
        <pc:spChg chg="add">
          <ac:chgData name="Nabajyoti Boruah" userId="19bbac85-b374-4f4c-8b5f-0cd7b6990f5c" providerId="ADAL" clId="{CDFCB75C-DF4D-4560-A10F-BCB2CDB65D33}" dt="2021-04-18T13:10:26.940" v="336" actId="26606"/>
          <ac:spMkLst>
            <pc:docMk/>
            <pc:sldMk cId="1343502039" sldId="301"/>
            <ac:spMk id="13" creationId="{870F1165-C2FC-4313-ADED-D8514C00E1EE}"/>
          </ac:spMkLst>
        </pc:spChg>
        <pc:spChg chg="add">
          <ac:chgData name="Nabajyoti Boruah" userId="19bbac85-b374-4f4c-8b5f-0cd7b6990f5c" providerId="ADAL" clId="{CDFCB75C-DF4D-4560-A10F-BCB2CDB65D33}" dt="2021-04-18T13:10:26.940" v="336" actId="26606"/>
          <ac:spMkLst>
            <pc:docMk/>
            <pc:sldMk cId="1343502039" sldId="301"/>
            <ac:spMk id="15" creationId="{3FD564DD-780E-4279-99FF-A16618E11908}"/>
          </ac:spMkLst>
        </pc:spChg>
        <pc:spChg chg="add">
          <ac:chgData name="Nabajyoti Boruah" userId="19bbac85-b374-4f4c-8b5f-0cd7b6990f5c" providerId="ADAL" clId="{CDFCB75C-DF4D-4560-A10F-BCB2CDB65D33}" dt="2021-04-18T13:10:26.940" v="336" actId="26606"/>
          <ac:spMkLst>
            <pc:docMk/>
            <pc:sldMk cId="1343502039" sldId="301"/>
            <ac:spMk id="19" creationId="{F5BB14C7-B6E4-427D-AEAC-7A18D089F922}"/>
          </ac:spMkLst>
        </pc:spChg>
        <pc:picChg chg="add mod ord">
          <ac:chgData name="Nabajyoti Boruah" userId="19bbac85-b374-4f4c-8b5f-0cd7b6990f5c" providerId="ADAL" clId="{CDFCB75C-DF4D-4560-A10F-BCB2CDB65D33}" dt="2021-04-18T13:10:33.609" v="338" actId="27614"/>
          <ac:picMkLst>
            <pc:docMk/>
            <pc:sldMk cId="1343502039" sldId="301"/>
            <ac:picMk id="8" creationId="{CFD7C5D8-F13F-484A-9248-DC57BF58B5AF}"/>
          </ac:picMkLst>
        </pc:picChg>
        <pc:cxnChg chg="add">
          <ac:chgData name="Nabajyoti Boruah" userId="19bbac85-b374-4f4c-8b5f-0cd7b6990f5c" providerId="ADAL" clId="{CDFCB75C-DF4D-4560-A10F-BCB2CDB65D33}" dt="2021-04-18T13:10:26.940" v="336" actId="26606"/>
          <ac:cxnSpMkLst>
            <pc:docMk/>
            <pc:sldMk cId="1343502039" sldId="301"/>
            <ac:cxnSpMk id="17" creationId="{ABAD74CF-CB22-463B-9031-D3BE16111B9B}"/>
          </ac:cxnSpMkLst>
        </pc:cxnChg>
        <pc:cxnChg chg="add">
          <ac:chgData name="Nabajyoti Boruah" userId="19bbac85-b374-4f4c-8b5f-0cd7b6990f5c" providerId="ADAL" clId="{CDFCB75C-DF4D-4560-A10F-BCB2CDB65D33}" dt="2021-04-18T13:10:26.940" v="336" actId="26606"/>
          <ac:cxnSpMkLst>
            <pc:docMk/>
            <pc:sldMk cId="1343502039" sldId="301"/>
            <ac:cxnSpMk id="21" creationId="{82B589D1-AB2D-469C-960E-40C719BA8281}"/>
          </ac:cxnSpMkLst>
        </pc:cxnChg>
        <pc:cxnChg chg="add">
          <ac:chgData name="Nabajyoti Boruah" userId="19bbac85-b374-4f4c-8b5f-0cd7b6990f5c" providerId="ADAL" clId="{CDFCB75C-DF4D-4560-A10F-BCB2CDB65D33}" dt="2021-04-18T13:10:26.940" v="336" actId="26606"/>
          <ac:cxnSpMkLst>
            <pc:docMk/>
            <pc:sldMk cId="1343502039" sldId="301"/>
            <ac:cxnSpMk id="23" creationId="{055BC9DE-F4C7-4F1F-833F-C0E20531FBC7}"/>
          </ac:cxnSpMkLst>
        </pc:cxnChg>
        <pc:cxnChg chg="add">
          <ac:chgData name="Nabajyoti Boruah" userId="19bbac85-b374-4f4c-8b5f-0cd7b6990f5c" providerId="ADAL" clId="{CDFCB75C-DF4D-4560-A10F-BCB2CDB65D33}" dt="2021-04-18T13:10:26.940" v="336" actId="26606"/>
          <ac:cxnSpMkLst>
            <pc:docMk/>
            <pc:sldMk cId="1343502039" sldId="301"/>
            <ac:cxnSpMk id="25" creationId="{E95C7366-6A36-4307-81CE-FBD79DFF0980}"/>
          </ac:cxnSpMkLst>
        </pc:cxnChg>
      </pc:sldChg>
      <pc:sldChg chg="modSp new mod">
        <pc:chgData name="Nabajyoti Boruah" userId="19bbac85-b374-4f4c-8b5f-0cd7b6990f5c" providerId="ADAL" clId="{CDFCB75C-DF4D-4560-A10F-BCB2CDB65D33}" dt="2021-04-18T13:14:21.562" v="347" actId="27636"/>
        <pc:sldMkLst>
          <pc:docMk/>
          <pc:sldMk cId="4280264465" sldId="302"/>
        </pc:sldMkLst>
        <pc:spChg chg="mod">
          <ac:chgData name="Nabajyoti Boruah" userId="19bbac85-b374-4f4c-8b5f-0cd7b6990f5c" providerId="ADAL" clId="{CDFCB75C-DF4D-4560-A10F-BCB2CDB65D33}" dt="2021-04-18T13:14:09.236" v="345" actId="20577"/>
          <ac:spMkLst>
            <pc:docMk/>
            <pc:sldMk cId="4280264465" sldId="302"/>
            <ac:spMk id="2" creationId="{6C2EF1AE-BF1A-4774-BFF3-E59F5F3FB142}"/>
          </ac:spMkLst>
        </pc:spChg>
        <pc:spChg chg="mod">
          <ac:chgData name="Nabajyoti Boruah" userId="19bbac85-b374-4f4c-8b5f-0cd7b6990f5c" providerId="ADAL" clId="{CDFCB75C-DF4D-4560-A10F-BCB2CDB65D33}" dt="2021-04-18T13:14:21.562" v="347" actId="27636"/>
          <ac:spMkLst>
            <pc:docMk/>
            <pc:sldMk cId="4280264465" sldId="302"/>
            <ac:spMk id="3" creationId="{6A9E040E-607B-4BD9-A4B4-E2B88E66E24E}"/>
          </ac:spMkLst>
        </pc:spChg>
      </pc:sldChg>
      <pc:sldChg chg="modSp add mod">
        <pc:chgData name="Nabajyoti Boruah" userId="19bbac85-b374-4f4c-8b5f-0cd7b6990f5c" providerId="ADAL" clId="{CDFCB75C-DF4D-4560-A10F-BCB2CDB65D33}" dt="2021-04-18T13:15:16.423" v="434" actId="3626"/>
        <pc:sldMkLst>
          <pc:docMk/>
          <pc:sldMk cId="143328662" sldId="303"/>
        </pc:sldMkLst>
        <pc:spChg chg="mod">
          <ac:chgData name="Nabajyoti Boruah" userId="19bbac85-b374-4f4c-8b5f-0cd7b6990f5c" providerId="ADAL" clId="{CDFCB75C-DF4D-4560-A10F-BCB2CDB65D33}" dt="2021-04-18T13:14:43.880" v="351" actId="20577"/>
          <ac:spMkLst>
            <pc:docMk/>
            <pc:sldMk cId="143328662" sldId="303"/>
            <ac:spMk id="2" creationId="{6C2EF1AE-BF1A-4774-BFF3-E59F5F3FB142}"/>
          </ac:spMkLst>
        </pc:spChg>
        <pc:spChg chg="mod">
          <ac:chgData name="Nabajyoti Boruah" userId="19bbac85-b374-4f4c-8b5f-0cd7b6990f5c" providerId="ADAL" clId="{CDFCB75C-DF4D-4560-A10F-BCB2CDB65D33}" dt="2021-04-18T13:15:16.423" v="434" actId="3626"/>
          <ac:spMkLst>
            <pc:docMk/>
            <pc:sldMk cId="143328662" sldId="303"/>
            <ac:spMk id="3" creationId="{6A9E040E-607B-4BD9-A4B4-E2B88E66E24E}"/>
          </ac:spMkLst>
        </pc:spChg>
      </pc:sldChg>
      <pc:sldChg chg="modSp new mod">
        <pc:chgData name="Nabajyoti Boruah" userId="19bbac85-b374-4f4c-8b5f-0cd7b6990f5c" providerId="ADAL" clId="{CDFCB75C-DF4D-4560-A10F-BCB2CDB65D33}" dt="2021-04-18T13:15:48.368" v="438"/>
        <pc:sldMkLst>
          <pc:docMk/>
          <pc:sldMk cId="1070196341" sldId="304"/>
        </pc:sldMkLst>
        <pc:spChg chg="mod">
          <ac:chgData name="Nabajyoti Boruah" userId="19bbac85-b374-4f4c-8b5f-0cd7b6990f5c" providerId="ADAL" clId="{CDFCB75C-DF4D-4560-A10F-BCB2CDB65D33}" dt="2021-04-18T13:15:35.324" v="437" actId="20577"/>
          <ac:spMkLst>
            <pc:docMk/>
            <pc:sldMk cId="1070196341" sldId="304"/>
            <ac:spMk id="2" creationId="{F96A855B-F49C-4F5C-A901-9727F7CACC9F}"/>
          </ac:spMkLst>
        </pc:spChg>
        <pc:spChg chg="mod">
          <ac:chgData name="Nabajyoti Boruah" userId="19bbac85-b374-4f4c-8b5f-0cd7b6990f5c" providerId="ADAL" clId="{CDFCB75C-DF4D-4560-A10F-BCB2CDB65D33}" dt="2021-04-18T13:15:48.368" v="438"/>
          <ac:spMkLst>
            <pc:docMk/>
            <pc:sldMk cId="1070196341" sldId="304"/>
            <ac:spMk id="3" creationId="{9CC5B251-6BF5-4019-B1A5-C323FE2250E2}"/>
          </ac:spMkLst>
        </pc:spChg>
      </pc:sldChg>
      <pc:sldChg chg="addSp delSp modSp new mod ord">
        <pc:chgData name="Nabajyoti Boruah" userId="19bbac85-b374-4f4c-8b5f-0cd7b6990f5c" providerId="ADAL" clId="{CDFCB75C-DF4D-4560-A10F-BCB2CDB65D33}" dt="2021-04-18T13:52:27.657" v="466" actId="20578"/>
        <pc:sldMkLst>
          <pc:docMk/>
          <pc:sldMk cId="1333735932" sldId="305"/>
        </pc:sldMkLst>
        <pc:spChg chg="mod">
          <ac:chgData name="Nabajyoti Boruah" userId="19bbac85-b374-4f4c-8b5f-0cd7b6990f5c" providerId="ADAL" clId="{CDFCB75C-DF4D-4560-A10F-BCB2CDB65D33}" dt="2021-04-18T13:16:14.390" v="441" actId="20577"/>
          <ac:spMkLst>
            <pc:docMk/>
            <pc:sldMk cId="1333735932" sldId="305"/>
            <ac:spMk id="2" creationId="{8CC79D40-5699-40FA-BEEC-82AA8CF32043}"/>
          </ac:spMkLst>
        </pc:spChg>
        <pc:spChg chg="del">
          <ac:chgData name="Nabajyoti Boruah" userId="19bbac85-b374-4f4c-8b5f-0cd7b6990f5c" providerId="ADAL" clId="{CDFCB75C-DF4D-4560-A10F-BCB2CDB65D33}" dt="2021-04-18T13:16:58.302" v="442"/>
          <ac:spMkLst>
            <pc:docMk/>
            <pc:sldMk cId="1333735932" sldId="305"/>
            <ac:spMk id="3" creationId="{B9FD7B2B-2F1C-4C3D-9B44-70BA9E65FD15}"/>
          </ac:spMkLst>
        </pc:spChg>
        <pc:picChg chg="add mod">
          <ac:chgData name="Nabajyoti Boruah" userId="19bbac85-b374-4f4c-8b5f-0cd7b6990f5c" providerId="ADAL" clId="{CDFCB75C-DF4D-4560-A10F-BCB2CDB65D33}" dt="2021-04-18T13:17:12.224" v="447" actId="1076"/>
          <ac:picMkLst>
            <pc:docMk/>
            <pc:sldMk cId="1333735932" sldId="305"/>
            <ac:picMk id="7" creationId="{C0AD6CA1-1259-4FF2-9B24-3229DDFD0522}"/>
          </ac:picMkLst>
        </pc:picChg>
      </pc:sldChg>
      <pc:sldChg chg="addSp delSp modSp add mod">
        <pc:chgData name="Nabajyoti Boruah" userId="19bbac85-b374-4f4c-8b5f-0cd7b6990f5c" providerId="ADAL" clId="{CDFCB75C-DF4D-4560-A10F-BCB2CDB65D33}" dt="2021-04-18T13:18:10.440" v="457" actId="1076"/>
        <pc:sldMkLst>
          <pc:docMk/>
          <pc:sldMk cId="438248905" sldId="306"/>
        </pc:sldMkLst>
        <pc:spChg chg="mod">
          <ac:chgData name="Nabajyoti Boruah" userId="19bbac85-b374-4f4c-8b5f-0cd7b6990f5c" providerId="ADAL" clId="{CDFCB75C-DF4D-4560-A10F-BCB2CDB65D33}" dt="2021-04-18T13:17:50.006" v="451" actId="20577"/>
          <ac:spMkLst>
            <pc:docMk/>
            <pc:sldMk cId="438248905" sldId="306"/>
            <ac:spMk id="2" creationId="{8CC79D40-5699-40FA-BEEC-82AA8CF32043}"/>
          </ac:spMkLst>
        </pc:spChg>
        <pc:spChg chg="add del mod">
          <ac:chgData name="Nabajyoti Boruah" userId="19bbac85-b374-4f4c-8b5f-0cd7b6990f5c" providerId="ADAL" clId="{CDFCB75C-DF4D-4560-A10F-BCB2CDB65D33}" dt="2021-04-18T13:17:59.562" v="453"/>
          <ac:spMkLst>
            <pc:docMk/>
            <pc:sldMk cId="438248905" sldId="306"/>
            <ac:spMk id="8" creationId="{9C6364AD-B9A6-4D73-8FC3-292A95485F1F}"/>
          </ac:spMkLst>
        </pc:spChg>
        <pc:picChg chg="del">
          <ac:chgData name="Nabajyoti Boruah" userId="19bbac85-b374-4f4c-8b5f-0cd7b6990f5c" providerId="ADAL" clId="{CDFCB75C-DF4D-4560-A10F-BCB2CDB65D33}" dt="2021-04-18T13:17:52.145" v="452" actId="478"/>
          <ac:picMkLst>
            <pc:docMk/>
            <pc:sldMk cId="438248905" sldId="306"/>
            <ac:picMk id="7" creationId="{C0AD6CA1-1259-4FF2-9B24-3229DDFD0522}"/>
          </ac:picMkLst>
        </pc:picChg>
        <pc:picChg chg="add mod">
          <ac:chgData name="Nabajyoti Boruah" userId="19bbac85-b374-4f4c-8b5f-0cd7b6990f5c" providerId="ADAL" clId="{CDFCB75C-DF4D-4560-A10F-BCB2CDB65D33}" dt="2021-04-18T13:18:10.440" v="457" actId="1076"/>
          <ac:picMkLst>
            <pc:docMk/>
            <pc:sldMk cId="438248905" sldId="306"/>
            <ac:picMk id="9" creationId="{AE7B248C-73B4-423C-A80A-EB56C5392AA8}"/>
          </ac:picMkLst>
        </pc:picChg>
      </pc:sldChg>
      <pc:sldChg chg="modSp new mod modNotesTx">
        <pc:chgData name="Nabajyoti Boruah" userId="19bbac85-b374-4f4c-8b5f-0cd7b6990f5c" providerId="ADAL" clId="{CDFCB75C-DF4D-4560-A10F-BCB2CDB65D33}" dt="2021-04-18T13:51:20.834" v="465" actId="20577"/>
        <pc:sldMkLst>
          <pc:docMk/>
          <pc:sldMk cId="2284051897" sldId="307"/>
        </pc:sldMkLst>
        <pc:spChg chg="mod">
          <ac:chgData name="Nabajyoti Boruah" userId="19bbac85-b374-4f4c-8b5f-0cd7b6990f5c" providerId="ADAL" clId="{CDFCB75C-DF4D-4560-A10F-BCB2CDB65D33}" dt="2021-04-18T13:21:20.251" v="460" actId="20577"/>
          <ac:spMkLst>
            <pc:docMk/>
            <pc:sldMk cId="2284051897" sldId="307"/>
            <ac:spMk id="2" creationId="{12807B17-E877-4C18-94F6-453881568115}"/>
          </ac:spMkLst>
        </pc:spChg>
        <pc:spChg chg="mod">
          <ac:chgData name="Nabajyoti Boruah" userId="19bbac85-b374-4f4c-8b5f-0cd7b6990f5c" providerId="ADAL" clId="{CDFCB75C-DF4D-4560-A10F-BCB2CDB65D33}" dt="2021-04-18T13:22:02.469" v="463" actId="403"/>
          <ac:spMkLst>
            <pc:docMk/>
            <pc:sldMk cId="2284051897" sldId="307"/>
            <ac:spMk id="3" creationId="{2BEE42CD-9C4A-464E-857B-9646D1C0BB14}"/>
          </ac:spMkLst>
        </pc:spChg>
      </pc:sldChg>
    </pc:docChg>
  </pc:docChgLst>
  <pc:docChgLst>
    <pc:chgData name="Nabajyoti Boruah" userId="19bbac85-b374-4f4c-8b5f-0cd7b6990f5c" providerId="ADAL" clId="{2D62E399-F3CB-4A22-BD46-39869A793D9C}"/>
    <pc:docChg chg="undo custSel addSld delSld modSld">
      <pc:chgData name="Nabajyoti Boruah" userId="19bbac85-b374-4f4c-8b5f-0cd7b6990f5c" providerId="ADAL" clId="{2D62E399-F3CB-4A22-BD46-39869A793D9C}" dt="2021-04-20T12:25:58.274" v="341"/>
      <pc:docMkLst>
        <pc:docMk/>
      </pc:docMkLst>
      <pc:sldChg chg="modSp mod">
        <pc:chgData name="Nabajyoti Boruah" userId="19bbac85-b374-4f4c-8b5f-0cd7b6990f5c" providerId="ADAL" clId="{2D62E399-F3CB-4A22-BD46-39869A793D9C}" dt="2021-04-18T14:51:15.145" v="54" actId="20577"/>
        <pc:sldMkLst>
          <pc:docMk/>
          <pc:sldMk cId="494491768" sldId="256"/>
        </pc:sldMkLst>
        <pc:spChg chg="mod">
          <ac:chgData name="Nabajyoti Boruah" userId="19bbac85-b374-4f4c-8b5f-0cd7b6990f5c" providerId="ADAL" clId="{2D62E399-F3CB-4A22-BD46-39869A793D9C}" dt="2021-04-18T13:58:03.566" v="6" actId="20577"/>
          <ac:spMkLst>
            <pc:docMk/>
            <pc:sldMk cId="494491768" sldId="256"/>
            <ac:spMk id="2" creationId="{390908EC-571D-413C-93D2-867C7B5B3329}"/>
          </ac:spMkLst>
        </pc:spChg>
        <pc:spChg chg="mod">
          <ac:chgData name="Nabajyoti Boruah" userId="19bbac85-b374-4f4c-8b5f-0cd7b6990f5c" providerId="ADAL" clId="{2D62E399-F3CB-4A22-BD46-39869A793D9C}" dt="2021-04-18T14:51:15.145" v="54" actId="20577"/>
          <ac:spMkLst>
            <pc:docMk/>
            <pc:sldMk cId="494491768" sldId="256"/>
            <ac:spMk id="3" creationId="{6B971BC8-A504-4594-93B9-1CCE0062B00E}"/>
          </ac:spMkLst>
        </pc:spChg>
      </pc:sldChg>
      <pc:sldChg chg="modSp mod">
        <pc:chgData name="Nabajyoti Boruah" userId="19bbac85-b374-4f4c-8b5f-0cd7b6990f5c" providerId="ADAL" clId="{2D62E399-F3CB-4A22-BD46-39869A793D9C}" dt="2021-04-18T14:58:49.834" v="103"/>
        <pc:sldMkLst>
          <pc:docMk/>
          <pc:sldMk cId="3775532558" sldId="257"/>
        </pc:sldMkLst>
        <pc:spChg chg="mod">
          <ac:chgData name="Nabajyoti Boruah" userId="19bbac85-b374-4f4c-8b5f-0cd7b6990f5c" providerId="ADAL" clId="{2D62E399-F3CB-4A22-BD46-39869A793D9C}" dt="2021-04-18T14:58:49.834" v="103"/>
          <ac:spMkLst>
            <pc:docMk/>
            <pc:sldMk cId="3775532558" sldId="257"/>
            <ac:spMk id="3" creationId="{3C166780-6D00-413C-8F5C-5C40A1E3EECC}"/>
          </ac:spMkLst>
        </pc:spChg>
      </pc:sldChg>
      <pc:sldChg chg="modSp mod">
        <pc:chgData name="Nabajyoti Boruah" userId="19bbac85-b374-4f4c-8b5f-0cd7b6990f5c" providerId="ADAL" clId="{2D62E399-F3CB-4A22-BD46-39869A793D9C}" dt="2021-04-18T14:41:14.926" v="23" actId="20577"/>
        <pc:sldMkLst>
          <pc:docMk/>
          <pc:sldMk cId="1803601597" sldId="258"/>
        </pc:sldMkLst>
        <pc:spChg chg="mod">
          <ac:chgData name="Nabajyoti Boruah" userId="19bbac85-b374-4f4c-8b5f-0cd7b6990f5c" providerId="ADAL" clId="{2D62E399-F3CB-4A22-BD46-39869A793D9C}" dt="2021-04-18T14:40:23.028" v="20" actId="403"/>
          <ac:spMkLst>
            <pc:docMk/>
            <pc:sldMk cId="1803601597" sldId="258"/>
            <ac:spMk id="2" creationId="{8CEC6DF4-6ACF-48A1-88A5-4524ECEC51FB}"/>
          </ac:spMkLst>
        </pc:spChg>
        <pc:spChg chg="mod">
          <ac:chgData name="Nabajyoti Boruah" userId="19bbac85-b374-4f4c-8b5f-0cd7b6990f5c" providerId="ADAL" clId="{2D62E399-F3CB-4A22-BD46-39869A793D9C}" dt="2021-04-18T14:41:14.926" v="23" actId="20577"/>
          <ac:spMkLst>
            <pc:docMk/>
            <pc:sldMk cId="1803601597" sldId="258"/>
            <ac:spMk id="3" creationId="{21A4BB5C-D21E-4A8B-A473-C482F72E99CE}"/>
          </ac:spMkLst>
        </pc:spChg>
      </pc:sldChg>
      <pc:sldChg chg="del">
        <pc:chgData name="Nabajyoti Boruah" userId="19bbac85-b374-4f4c-8b5f-0cd7b6990f5c" providerId="ADAL" clId="{2D62E399-F3CB-4A22-BD46-39869A793D9C}" dt="2021-04-18T14:40:31.738" v="21" actId="47"/>
        <pc:sldMkLst>
          <pc:docMk/>
          <pc:sldMk cId="324733946" sldId="259"/>
        </pc:sldMkLst>
      </pc:sldChg>
      <pc:sldChg chg="modSp add mod">
        <pc:chgData name="Nabajyoti Boruah" userId="19bbac85-b374-4f4c-8b5f-0cd7b6990f5c" providerId="ADAL" clId="{2D62E399-F3CB-4A22-BD46-39869A793D9C}" dt="2021-04-18T14:50:37.841" v="51" actId="113"/>
        <pc:sldMkLst>
          <pc:docMk/>
          <pc:sldMk cId="4156508722" sldId="259"/>
        </pc:sldMkLst>
        <pc:spChg chg="mod">
          <ac:chgData name="Nabajyoti Boruah" userId="19bbac85-b374-4f4c-8b5f-0cd7b6990f5c" providerId="ADAL" clId="{2D62E399-F3CB-4A22-BD46-39869A793D9C}" dt="2021-04-18T14:43:17.424" v="31" actId="20577"/>
          <ac:spMkLst>
            <pc:docMk/>
            <pc:sldMk cId="4156508722" sldId="259"/>
            <ac:spMk id="2" creationId="{8CEC6DF4-6ACF-48A1-88A5-4524ECEC51FB}"/>
          </ac:spMkLst>
        </pc:spChg>
        <pc:spChg chg="mod">
          <ac:chgData name="Nabajyoti Boruah" userId="19bbac85-b374-4f4c-8b5f-0cd7b6990f5c" providerId="ADAL" clId="{2D62E399-F3CB-4A22-BD46-39869A793D9C}" dt="2021-04-18T14:50:37.841" v="51" actId="113"/>
          <ac:spMkLst>
            <pc:docMk/>
            <pc:sldMk cId="4156508722" sldId="259"/>
            <ac:spMk id="3" creationId="{21A4BB5C-D21E-4A8B-A473-C482F72E99CE}"/>
          </ac:spMkLst>
        </pc:spChg>
      </pc:sldChg>
      <pc:sldChg chg="del">
        <pc:chgData name="Nabajyoti Boruah" userId="19bbac85-b374-4f4c-8b5f-0cd7b6990f5c" providerId="ADAL" clId="{2D62E399-F3CB-4A22-BD46-39869A793D9C}" dt="2021-04-18T14:40:31.738" v="21" actId="47"/>
        <pc:sldMkLst>
          <pc:docMk/>
          <pc:sldMk cId="2139963157" sldId="260"/>
        </pc:sldMkLst>
      </pc:sldChg>
      <pc:sldChg chg="addSp delSp modSp add mod setBg">
        <pc:chgData name="Nabajyoti Boruah" userId="19bbac85-b374-4f4c-8b5f-0cd7b6990f5c" providerId="ADAL" clId="{2D62E399-F3CB-4A22-BD46-39869A793D9C}" dt="2021-04-18T15:02:20.662" v="154" actId="20577"/>
        <pc:sldMkLst>
          <pc:docMk/>
          <pc:sldMk cId="3277229386" sldId="260"/>
        </pc:sldMkLst>
        <pc:spChg chg="mod">
          <ac:chgData name="Nabajyoti Boruah" userId="19bbac85-b374-4f4c-8b5f-0cd7b6990f5c" providerId="ADAL" clId="{2D62E399-F3CB-4A22-BD46-39869A793D9C}" dt="2021-04-18T15:02:20.662" v="154" actId="20577"/>
          <ac:spMkLst>
            <pc:docMk/>
            <pc:sldMk cId="3277229386" sldId="260"/>
            <ac:spMk id="2" creationId="{8CEC6DF4-6ACF-48A1-88A5-4524ECEC51FB}"/>
          </ac:spMkLst>
        </pc:spChg>
        <pc:spChg chg="del mod">
          <ac:chgData name="Nabajyoti Boruah" userId="19bbac85-b374-4f4c-8b5f-0cd7b6990f5c" providerId="ADAL" clId="{2D62E399-F3CB-4A22-BD46-39869A793D9C}" dt="2021-04-18T14:47:56.759" v="48"/>
          <ac:spMkLst>
            <pc:docMk/>
            <pc:sldMk cId="3277229386" sldId="260"/>
            <ac:spMk id="3" creationId="{21A4BB5C-D21E-4A8B-A473-C482F72E99CE}"/>
          </ac:spMkLst>
        </pc:spChg>
        <pc:spChg chg="mod ord">
          <ac:chgData name="Nabajyoti Boruah" userId="19bbac85-b374-4f4c-8b5f-0cd7b6990f5c" providerId="ADAL" clId="{2D62E399-F3CB-4A22-BD46-39869A793D9C}" dt="2021-04-18T14:48:01.752" v="49" actId="26606"/>
          <ac:spMkLst>
            <pc:docMk/>
            <pc:sldMk cId="3277229386" sldId="260"/>
            <ac:spMk id="4" creationId="{108B89D2-988D-4188-894D-9DD9B3D7BA18}"/>
          </ac:spMkLst>
        </pc:spChg>
        <pc:spChg chg="mod">
          <ac:chgData name="Nabajyoti Boruah" userId="19bbac85-b374-4f4c-8b5f-0cd7b6990f5c" providerId="ADAL" clId="{2D62E399-F3CB-4A22-BD46-39869A793D9C}" dt="2021-04-18T14:48:01.752" v="49" actId="26606"/>
          <ac:spMkLst>
            <pc:docMk/>
            <pc:sldMk cId="3277229386" sldId="260"/>
            <ac:spMk id="5" creationId="{BEED857F-D8E9-4BDC-96F0-7BB5DB192CA5}"/>
          </ac:spMkLst>
        </pc:spChg>
        <pc:spChg chg="mod">
          <ac:chgData name="Nabajyoti Boruah" userId="19bbac85-b374-4f4c-8b5f-0cd7b6990f5c" providerId="ADAL" clId="{2D62E399-F3CB-4A22-BD46-39869A793D9C}" dt="2021-04-18T14:48:01.752" v="49" actId="26606"/>
          <ac:spMkLst>
            <pc:docMk/>
            <pc:sldMk cId="3277229386" sldId="260"/>
            <ac:spMk id="6" creationId="{81F51513-1808-428D-890F-CDB0F914C66B}"/>
          </ac:spMkLst>
        </pc:spChg>
        <pc:spChg chg="add">
          <ac:chgData name="Nabajyoti Boruah" userId="19bbac85-b374-4f4c-8b5f-0cd7b6990f5c" providerId="ADAL" clId="{2D62E399-F3CB-4A22-BD46-39869A793D9C}" dt="2021-04-18T14:48:01.752" v="49" actId="26606"/>
          <ac:spMkLst>
            <pc:docMk/>
            <pc:sldMk cId="3277229386" sldId="260"/>
            <ac:spMk id="71" creationId="{8FBA68A5-A7C7-4D91-AB95-6E0B6FFD8743}"/>
          </ac:spMkLst>
        </pc:spChg>
        <pc:spChg chg="add">
          <ac:chgData name="Nabajyoti Boruah" userId="19bbac85-b374-4f4c-8b5f-0cd7b6990f5c" providerId="ADAL" clId="{2D62E399-F3CB-4A22-BD46-39869A793D9C}" dt="2021-04-18T14:48:01.752" v="49" actId="26606"/>
          <ac:spMkLst>
            <pc:docMk/>
            <pc:sldMk cId="3277229386" sldId="260"/>
            <ac:spMk id="73" creationId="{DA4051E3-92B2-42FC-BB3D-372E4A614439}"/>
          </ac:spMkLst>
        </pc:spChg>
        <pc:spChg chg="add">
          <ac:chgData name="Nabajyoti Boruah" userId="19bbac85-b374-4f4c-8b5f-0cd7b6990f5c" providerId="ADAL" clId="{2D62E399-F3CB-4A22-BD46-39869A793D9C}" dt="2021-04-18T14:48:01.752" v="49" actId="26606"/>
          <ac:spMkLst>
            <pc:docMk/>
            <pc:sldMk cId="3277229386" sldId="260"/>
            <ac:spMk id="81" creationId="{551580BD-7D80-4957-A58D-916E994AB787}"/>
          </ac:spMkLst>
        </pc:spChg>
        <pc:spChg chg="add">
          <ac:chgData name="Nabajyoti Boruah" userId="19bbac85-b374-4f4c-8b5f-0cd7b6990f5c" providerId="ADAL" clId="{2D62E399-F3CB-4A22-BD46-39869A793D9C}" dt="2021-04-18T14:48:01.752" v="49" actId="26606"/>
          <ac:spMkLst>
            <pc:docMk/>
            <pc:sldMk cId="3277229386" sldId="260"/>
            <ac:spMk id="83" creationId="{5BDD2E98-F85F-4C9F-B090-4DF4DA71570B}"/>
          </ac:spMkLst>
        </pc:spChg>
        <pc:spChg chg="add">
          <ac:chgData name="Nabajyoti Boruah" userId="19bbac85-b374-4f4c-8b5f-0cd7b6990f5c" providerId="ADAL" clId="{2D62E399-F3CB-4A22-BD46-39869A793D9C}" dt="2021-04-18T14:48:01.752" v="49" actId="26606"/>
          <ac:spMkLst>
            <pc:docMk/>
            <pc:sldMk cId="3277229386" sldId="260"/>
            <ac:spMk id="85" creationId="{2619FA3B-6977-47DB-8048-B342BD3BE785}"/>
          </ac:spMkLst>
        </pc:spChg>
        <pc:spChg chg="add">
          <ac:chgData name="Nabajyoti Boruah" userId="19bbac85-b374-4f4c-8b5f-0cd7b6990f5c" providerId="ADAL" clId="{2D62E399-F3CB-4A22-BD46-39869A793D9C}" dt="2021-04-18T14:48:01.752" v="49" actId="26606"/>
          <ac:spMkLst>
            <pc:docMk/>
            <pc:sldMk cId="3277229386" sldId="260"/>
            <ac:spMk id="87" creationId="{CB59DE95-F3B9-4A35-9681-78FA926F024B}"/>
          </ac:spMkLst>
        </pc:spChg>
        <pc:picChg chg="add mod ord">
          <ac:chgData name="Nabajyoti Boruah" userId="19bbac85-b374-4f4c-8b5f-0cd7b6990f5c" providerId="ADAL" clId="{2D62E399-F3CB-4A22-BD46-39869A793D9C}" dt="2021-04-18T14:48:01.752" v="49" actId="26606"/>
          <ac:picMkLst>
            <pc:docMk/>
            <pc:sldMk cId="3277229386" sldId="260"/>
            <ac:picMk id="1026" creationId="{142B1C2A-61B1-40F0-81F0-7FD34BD12FE3}"/>
          </ac:picMkLst>
        </pc:picChg>
        <pc:cxnChg chg="add">
          <ac:chgData name="Nabajyoti Boruah" userId="19bbac85-b374-4f4c-8b5f-0cd7b6990f5c" providerId="ADAL" clId="{2D62E399-F3CB-4A22-BD46-39869A793D9C}" dt="2021-04-18T14:48:01.752" v="49" actId="26606"/>
          <ac:cxnSpMkLst>
            <pc:docMk/>
            <pc:sldMk cId="3277229386" sldId="260"/>
            <ac:cxnSpMk id="75" creationId="{3C425084-C97A-4C25-AE47-DDECF2DD3ABC}"/>
          </ac:cxnSpMkLst>
        </pc:cxnChg>
        <pc:cxnChg chg="add">
          <ac:chgData name="Nabajyoti Boruah" userId="19bbac85-b374-4f4c-8b5f-0cd7b6990f5c" providerId="ADAL" clId="{2D62E399-F3CB-4A22-BD46-39869A793D9C}" dt="2021-04-18T14:48:01.752" v="49" actId="26606"/>
          <ac:cxnSpMkLst>
            <pc:docMk/>
            <pc:sldMk cId="3277229386" sldId="260"/>
            <ac:cxnSpMk id="77" creationId="{96A478A1-0B34-4F2B-88FA-CF47551E5DF9}"/>
          </ac:cxnSpMkLst>
        </pc:cxnChg>
        <pc:cxnChg chg="add">
          <ac:chgData name="Nabajyoti Boruah" userId="19bbac85-b374-4f4c-8b5f-0cd7b6990f5c" providerId="ADAL" clId="{2D62E399-F3CB-4A22-BD46-39869A793D9C}" dt="2021-04-18T14:48:01.752" v="49" actId="26606"/>
          <ac:cxnSpMkLst>
            <pc:docMk/>
            <pc:sldMk cId="3277229386" sldId="260"/>
            <ac:cxnSpMk id="79" creationId="{0A09E39A-DA3F-4BDC-A89A-6545C1DD3721}"/>
          </ac:cxnSpMkLst>
        </pc:cxnChg>
        <pc:cxnChg chg="add">
          <ac:chgData name="Nabajyoti Boruah" userId="19bbac85-b374-4f4c-8b5f-0cd7b6990f5c" providerId="ADAL" clId="{2D62E399-F3CB-4A22-BD46-39869A793D9C}" dt="2021-04-18T14:48:01.752" v="49" actId="26606"/>
          <ac:cxnSpMkLst>
            <pc:docMk/>
            <pc:sldMk cId="3277229386" sldId="260"/>
            <ac:cxnSpMk id="89" creationId="{5E687E3B-9C6D-4102-8F38-DCB77C49C6FD}"/>
          </ac:cxnSpMkLst>
        </pc:cxnChg>
        <pc:cxnChg chg="add">
          <ac:chgData name="Nabajyoti Boruah" userId="19bbac85-b374-4f4c-8b5f-0cd7b6990f5c" providerId="ADAL" clId="{2D62E399-F3CB-4A22-BD46-39869A793D9C}" dt="2021-04-18T14:48:01.752" v="49" actId="26606"/>
          <ac:cxnSpMkLst>
            <pc:docMk/>
            <pc:sldMk cId="3277229386" sldId="260"/>
            <ac:cxnSpMk id="91" creationId="{573C7C39-C73B-4051-B742-C9086B7BE3EC}"/>
          </ac:cxnSpMkLst>
        </pc:cxnChg>
        <pc:cxnChg chg="add">
          <ac:chgData name="Nabajyoti Boruah" userId="19bbac85-b374-4f4c-8b5f-0cd7b6990f5c" providerId="ADAL" clId="{2D62E399-F3CB-4A22-BD46-39869A793D9C}" dt="2021-04-18T14:48:01.752" v="49" actId="26606"/>
          <ac:cxnSpMkLst>
            <pc:docMk/>
            <pc:sldMk cId="3277229386" sldId="260"/>
            <ac:cxnSpMk id="93" creationId="{0F07B81A-3898-46B4-BFC6-9787CAF2E5AA}"/>
          </ac:cxnSpMkLst>
        </pc:cxnChg>
      </pc:sldChg>
      <pc:sldChg chg="modSp new mod">
        <pc:chgData name="Nabajyoti Boruah" userId="19bbac85-b374-4f4c-8b5f-0cd7b6990f5c" providerId="ADAL" clId="{2D62E399-F3CB-4A22-BD46-39869A793D9C}" dt="2021-04-18T15:01:34.170" v="134" actId="20577"/>
        <pc:sldMkLst>
          <pc:docMk/>
          <pc:sldMk cId="2506047573" sldId="261"/>
        </pc:sldMkLst>
        <pc:spChg chg="mod">
          <ac:chgData name="Nabajyoti Boruah" userId="19bbac85-b374-4f4c-8b5f-0cd7b6990f5c" providerId="ADAL" clId="{2D62E399-F3CB-4A22-BD46-39869A793D9C}" dt="2021-04-18T15:01:34.170" v="134" actId="20577"/>
          <ac:spMkLst>
            <pc:docMk/>
            <pc:sldMk cId="2506047573" sldId="261"/>
            <ac:spMk id="2" creationId="{C07CF4BB-857E-4CE7-985B-72F64011CAD3}"/>
          </ac:spMkLst>
        </pc:spChg>
        <pc:spChg chg="mod">
          <ac:chgData name="Nabajyoti Boruah" userId="19bbac85-b374-4f4c-8b5f-0cd7b6990f5c" providerId="ADAL" clId="{2D62E399-F3CB-4A22-BD46-39869A793D9C}" dt="2021-04-18T15:01:25.596" v="132" actId="5793"/>
          <ac:spMkLst>
            <pc:docMk/>
            <pc:sldMk cId="2506047573" sldId="261"/>
            <ac:spMk id="3" creationId="{6A7179E8-572C-4DFE-804C-74E98AD4E40F}"/>
          </ac:spMkLst>
        </pc:spChg>
      </pc:sldChg>
      <pc:sldChg chg="del">
        <pc:chgData name="Nabajyoti Boruah" userId="19bbac85-b374-4f4c-8b5f-0cd7b6990f5c" providerId="ADAL" clId="{2D62E399-F3CB-4A22-BD46-39869A793D9C}" dt="2021-04-18T14:40:31.738" v="21" actId="47"/>
        <pc:sldMkLst>
          <pc:docMk/>
          <pc:sldMk cId="3569677905" sldId="261"/>
        </pc:sldMkLst>
      </pc:sldChg>
      <pc:sldChg chg="modSp new mod">
        <pc:chgData name="Nabajyoti Boruah" userId="19bbac85-b374-4f4c-8b5f-0cd7b6990f5c" providerId="ADAL" clId="{2D62E399-F3CB-4A22-BD46-39869A793D9C}" dt="2021-04-18T15:04:35.609" v="161" actId="20577"/>
        <pc:sldMkLst>
          <pc:docMk/>
          <pc:sldMk cId="1448274625" sldId="262"/>
        </pc:sldMkLst>
        <pc:spChg chg="mod">
          <ac:chgData name="Nabajyoti Boruah" userId="19bbac85-b374-4f4c-8b5f-0cd7b6990f5c" providerId="ADAL" clId="{2D62E399-F3CB-4A22-BD46-39869A793D9C}" dt="2021-04-18T15:02:41.437" v="157" actId="20577"/>
          <ac:spMkLst>
            <pc:docMk/>
            <pc:sldMk cId="1448274625" sldId="262"/>
            <ac:spMk id="2" creationId="{6AE94A53-B16D-4E08-A7F5-BD7C978CB513}"/>
          </ac:spMkLst>
        </pc:spChg>
        <pc:spChg chg="mod">
          <ac:chgData name="Nabajyoti Boruah" userId="19bbac85-b374-4f4c-8b5f-0cd7b6990f5c" providerId="ADAL" clId="{2D62E399-F3CB-4A22-BD46-39869A793D9C}" dt="2021-04-18T15:04:35.609" v="161" actId="20577"/>
          <ac:spMkLst>
            <pc:docMk/>
            <pc:sldMk cId="1448274625" sldId="262"/>
            <ac:spMk id="3" creationId="{13F0650E-98D4-48FB-A66F-59F1DE0B0A20}"/>
          </ac:spMkLst>
        </pc:spChg>
      </pc:sldChg>
      <pc:sldChg chg="del">
        <pc:chgData name="Nabajyoti Boruah" userId="19bbac85-b374-4f4c-8b5f-0cd7b6990f5c" providerId="ADAL" clId="{2D62E399-F3CB-4A22-BD46-39869A793D9C}" dt="2021-04-18T14:40:31.738" v="21" actId="47"/>
        <pc:sldMkLst>
          <pc:docMk/>
          <pc:sldMk cId="3937481229" sldId="262"/>
        </pc:sldMkLst>
      </pc:sldChg>
      <pc:sldChg chg="modSp add mod">
        <pc:chgData name="Nabajyoti Boruah" userId="19bbac85-b374-4f4c-8b5f-0cd7b6990f5c" providerId="ADAL" clId="{2D62E399-F3CB-4A22-BD46-39869A793D9C}" dt="2021-04-18T15:05:55.553" v="171" actId="27636"/>
        <pc:sldMkLst>
          <pc:docMk/>
          <pc:sldMk cId="997680216" sldId="263"/>
        </pc:sldMkLst>
        <pc:spChg chg="mod">
          <ac:chgData name="Nabajyoti Boruah" userId="19bbac85-b374-4f4c-8b5f-0cd7b6990f5c" providerId="ADAL" clId="{2D62E399-F3CB-4A22-BD46-39869A793D9C}" dt="2021-04-18T15:05:55.553" v="171" actId="27636"/>
          <ac:spMkLst>
            <pc:docMk/>
            <pc:sldMk cId="997680216" sldId="263"/>
            <ac:spMk id="3" creationId="{13F0650E-98D4-48FB-A66F-59F1DE0B0A20}"/>
          </ac:spMkLst>
        </pc:spChg>
      </pc:sldChg>
      <pc:sldChg chg="del">
        <pc:chgData name="Nabajyoti Boruah" userId="19bbac85-b374-4f4c-8b5f-0cd7b6990f5c" providerId="ADAL" clId="{2D62E399-F3CB-4A22-BD46-39869A793D9C}" dt="2021-04-18T14:40:31.738" v="21" actId="47"/>
        <pc:sldMkLst>
          <pc:docMk/>
          <pc:sldMk cId="1936183569" sldId="264"/>
        </pc:sldMkLst>
      </pc:sldChg>
      <pc:sldChg chg="modSp add mod">
        <pc:chgData name="Nabajyoti Boruah" userId="19bbac85-b374-4f4c-8b5f-0cd7b6990f5c" providerId="ADAL" clId="{2D62E399-F3CB-4A22-BD46-39869A793D9C}" dt="2021-04-18T15:07:37.723" v="181" actId="3626"/>
        <pc:sldMkLst>
          <pc:docMk/>
          <pc:sldMk cId="2582090340" sldId="264"/>
        </pc:sldMkLst>
        <pc:spChg chg="mod">
          <ac:chgData name="Nabajyoti Boruah" userId="19bbac85-b374-4f4c-8b5f-0cd7b6990f5c" providerId="ADAL" clId="{2D62E399-F3CB-4A22-BD46-39869A793D9C}" dt="2021-04-18T15:07:37.723" v="181" actId="3626"/>
          <ac:spMkLst>
            <pc:docMk/>
            <pc:sldMk cId="2582090340" sldId="264"/>
            <ac:spMk id="3" creationId="{13F0650E-98D4-48FB-A66F-59F1DE0B0A20}"/>
          </ac:spMkLst>
        </pc:spChg>
      </pc:sldChg>
      <pc:sldChg chg="del">
        <pc:chgData name="Nabajyoti Boruah" userId="19bbac85-b374-4f4c-8b5f-0cd7b6990f5c" providerId="ADAL" clId="{2D62E399-F3CB-4A22-BD46-39869A793D9C}" dt="2021-04-18T14:40:31.738" v="21" actId="47"/>
        <pc:sldMkLst>
          <pc:docMk/>
          <pc:sldMk cId="1606377013" sldId="265"/>
        </pc:sldMkLst>
      </pc:sldChg>
      <pc:sldChg chg="modSp add mod">
        <pc:chgData name="Nabajyoti Boruah" userId="19bbac85-b374-4f4c-8b5f-0cd7b6990f5c" providerId="ADAL" clId="{2D62E399-F3CB-4A22-BD46-39869A793D9C}" dt="2021-04-18T15:07:31.379" v="180"/>
        <pc:sldMkLst>
          <pc:docMk/>
          <pc:sldMk cId="1853230395" sldId="265"/>
        </pc:sldMkLst>
        <pc:spChg chg="mod">
          <ac:chgData name="Nabajyoti Boruah" userId="19bbac85-b374-4f4c-8b5f-0cd7b6990f5c" providerId="ADAL" clId="{2D62E399-F3CB-4A22-BD46-39869A793D9C}" dt="2021-04-18T15:07:31.379" v="180"/>
          <ac:spMkLst>
            <pc:docMk/>
            <pc:sldMk cId="1853230395" sldId="265"/>
            <ac:spMk id="3" creationId="{13F0650E-98D4-48FB-A66F-59F1DE0B0A20}"/>
          </ac:spMkLst>
        </pc:spChg>
      </pc:sldChg>
      <pc:sldChg chg="modSp new mod">
        <pc:chgData name="Nabajyoti Boruah" userId="19bbac85-b374-4f4c-8b5f-0cd7b6990f5c" providerId="ADAL" clId="{2D62E399-F3CB-4A22-BD46-39869A793D9C}" dt="2021-04-20T11:42:35.448" v="185"/>
        <pc:sldMkLst>
          <pc:docMk/>
          <pc:sldMk cId="2398241609" sldId="266"/>
        </pc:sldMkLst>
        <pc:spChg chg="mod">
          <ac:chgData name="Nabajyoti Boruah" userId="19bbac85-b374-4f4c-8b5f-0cd7b6990f5c" providerId="ADAL" clId="{2D62E399-F3CB-4A22-BD46-39869A793D9C}" dt="2021-04-20T11:42:17.755" v="184" actId="20577"/>
          <ac:spMkLst>
            <pc:docMk/>
            <pc:sldMk cId="2398241609" sldId="266"/>
            <ac:spMk id="2" creationId="{C33DDEFA-769F-429C-B90E-3648B98FF2E5}"/>
          </ac:spMkLst>
        </pc:spChg>
        <pc:spChg chg="mod">
          <ac:chgData name="Nabajyoti Boruah" userId="19bbac85-b374-4f4c-8b5f-0cd7b6990f5c" providerId="ADAL" clId="{2D62E399-F3CB-4A22-BD46-39869A793D9C}" dt="2021-04-20T11:42:35.448" v="185"/>
          <ac:spMkLst>
            <pc:docMk/>
            <pc:sldMk cId="2398241609" sldId="266"/>
            <ac:spMk id="3" creationId="{58CDB237-E82C-40C3-8F63-4E43841EAE6F}"/>
          </ac:spMkLst>
        </pc:spChg>
      </pc:sldChg>
      <pc:sldChg chg="del">
        <pc:chgData name="Nabajyoti Boruah" userId="19bbac85-b374-4f4c-8b5f-0cd7b6990f5c" providerId="ADAL" clId="{2D62E399-F3CB-4A22-BD46-39869A793D9C}" dt="2021-04-18T14:40:31.738" v="21" actId="47"/>
        <pc:sldMkLst>
          <pc:docMk/>
          <pc:sldMk cId="4135686293" sldId="266"/>
        </pc:sldMkLst>
      </pc:sldChg>
      <pc:sldChg chg="del">
        <pc:chgData name="Nabajyoti Boruah" userId="19bbac85-b374-4f4c-8b5f-0cd7b6990f5c" providerId="ADAL" clId="{2D62E399-F3CB-4A22-BD46-39869A793D9C}" dt="2021-04-18T14:40:31.738" v="21" actId="47"/>
        <pc:sldMkLst>
          <pc:docMk/>
          <pc:sldMk cId="3421162472" sldId="267"/>
        </pc:sldMkLst>
      </pc:sldChg>
      <pc:sldChg chg="addSp modSp add mod setBg">
        <pc:chgData name="Nabajyoti Boruah" userId="19bbac85-b374-4f4c-8b5f-0cd7b6990f5c" providerId="ADAL" clId="{2D62E399-F3CB-4A22-BD46-39869A793D9C}" dt="2021-04-20T11:44:38.327" v="198" actId="207"/>
        <pc:sldMkLst>
          <pc:docMk/>
          <pc:sldMk cId="3732300780" sldId="267"/>
        </pc:sldMkLst>
        <pc:spChg chg="mod">
          <ac:chgData name="Nabajyoti Boruah" userId="19bbac85-b374-4f4c-8b5f-0cd7b6990f5c" providerId="ADAL" clId="{2D62E399-F3CB-4A22-BD46-39869A793D9C}" dt="2021-04-20T11:44:38.327" v="198" actId="207"/>
          <ac:spMkLst>
            <pc:docMk/>
            <pc:sldMk cId="3732300780" sldId="267"/>
            <ac:spMk id="2" creationId="{C33DDEFA-769F-429C-B90E-3648B98FF2E5}"/>
          </ac:spMkLst>
        </pc:spChg>
        <pc:spChg chg="mod">
          <ac:chgData name="Nabajyoti Boruah" userId="19bbac85-b374-4f4c-8b5f-0cd7b6990f5c" providerId="ADAL" clId="{2D62E399-F3CB-4A22-BD46-39869A793D9C}" dt="2021-04-20T11:44:35.795" v="197" actId="962"/>
          <ac:spMkLst>
            <pc:docMk/>
            <pc:sldMk cId="3732300780" sldId="267"/>
            <ac:spMk id="3" creationId="{58CDB237-E82C-40C3-8F63-4E43841EAE6F}"/>
          </ac:spMkLst>
        </pc:spChg>
        <pc:spChg chg="mod">
          <ac:chgData name="Nabajyoti Boruah" userId="19bbac85-b374-4f4c-8b5f-0cd7b6990f5c" providerId="ADAL" clId="{2D62E399-F3CB-4A22-BD46-39869A793D9C}" dt="2021-04-20T11:44:31.265" v="194" actId="26606"/>
          <ac:spMkLst>
            <pc:docMk/>
            <pc:sldMk cId="3732300780" sldId="267"/>
            <ac:spMk id="4" creationId="{1B90271F-E1C0-46B8-9633-E7D36B57B1B5}"/>
          </ac:spMkLst>
        </pc:spChg>
        <pc:spChg chg="mod">
          <ac:chgData name="Nabajyoti Boruah" userId="19bbac85-b374-4f4c-8b5f-0cd7b6990f5c" providerId="ADAL" clId="{2D62E399-F3CB-4A22-BD46-39869A793D9C}" dt="2021-04-20T11:44:31.265" v="194" actId="26606"/>
          <ac:spMkLst>
            <pc:docMk/>
            <pc:sldMk cId="3732300780" sldId="267"/>
            <ac:spMk id="5" creationId="{59A18821-CBE3-4B51-A7C6-3005B2B50900}"/>
          </ac:spMkLst>
        </pc:spChg>
        <pc:spChg chg="mod">
          <ac:chgData name="Nabajyoti Boruah" userId="19bbac85-b374-4f4c-8b5f-0cd7b6990f5c" providerId="ADAL" clId="{2D62E399-F3CB-4A22-BD46-39869A793D9C}" dt="2021-04-20T11:44:31.265" v="194" actId="26606"/>
          <ac:spMkLst>
            <pc:docMk/>
            <pc:sldMk cId="3732300780" sldId="267"/>
            <ac:spMk id="6" creationId="{9C2695B4-4EC3-45C3-8689-97D321F5E718}"/>
          </ac:spMkLst>
        </pc:spChg>
        <pc:spChg chg="add">
          <ac:chgData name="Nabajyoti Boruah" userId="19bbac85-b374-4f4c-8b5f-0cd7b6990f5c" providerId="ADAL" clId="{2D62E399-F3CB-4A22-BD46-39869A793D9C}" dt="2021-04-20T11:44:31.265" v="194" actId="26606"/>
          <ac:spMkLst>
            <pc:docMk/>
            <pc:sldMk cId="3732300780" sldId="267"/>
            <ac:spMk id="12" creationId="{870F1165-C2FC-4313-ADED-D8514C00E1EE}"/>
          </ac:spMkLst>
        </pc:spChg>
        <pc:spChg chg="add">
          <ac:chgData name="Nabajyoti Boruah" userId="19bbac85-b374-4f4c-8b5f-0cd7b6990f5c" providerId="ADAL" clId="{2D62E399-F3CB-4A22-BD46-39869A793D9C}" dt="2021-04-20T11:44:31.265" v="194" actId="26606"/>
          <ac:spMkLst>
            <pc:docMk/>
            <pc:sldMk cId="3732300780" sldId="267"/>
            <ac:spMk id="14" creationId="{3FD564DD-780E-4279-99FF-A16618E11908}"/>
          </ac:spMkLst>
        </pc:spChg>
        <pc:spChg chg="add">
          <ac:chgData name="Nabajyoti Boruah" userId="19bbac85-b374-4f4c-8b5f-0cd7b6990f5c" providerId="ADAL" clId="{2D62E399-F3CB-4A22-BD46-39869A793D9C}" dt="2021-04-20T11:44:31.265" v="194" actId="26606"/>
          <ac:spMkLst>
            <pc:docMk/>
            <pc:sldMk cId="3732300780" sldId="267"/>
            <ac:spMk id="16" creationId="{E528A49F-B706-4CD3-8311-D627B5B5EE42}"/>
          </ac:spMkLst>
        </pc:spChg>
        <pc:spChg chg="add">
          <ac:chgData name="Nabajyoti Boruah" userId="19bbac85-b374-4f4c-8b5f-0cd7b6990f5c" providerId="ADAL" clId="{2D62E399-F3CB-4A22-BD46-39869A793D9C}" dt="2021-04-20T11:44:31.265" v="194" actId="26606"/>
          <ac:spMkLst>
            <pc:docMk/>
            <pc:sldMk cId="3732300780" sldId="267"/>
            <ac:spMk id="20" creationId="{F5BB14C7-B6E4-427D-AEAC-7A18D089F922}"/>
          </ac:spMkLst>
        </pc:spChg>
        <pc:picChg chg="add mod ord">
          <ac:chgData name="Nabajyoti Boruah" userId="19bbac85-b374-4f4c-8b5f-0cd7b6990f5c" providerId="ADAL" clId="{2D62E399-F3CB-4A22-BD46-39869A793D9C}" dt="2021-04-20T11:44:35.794" v="196" actId="27614"/>
          <ac:picMkLst>
            <pc:docMk/>
            <pc:sldMk cId="3732300780" sldId="267"/>
            <ac:picMk id="7" creationId="{714526B9-4E15-4238-B171-A93D1C3EA0ED}"/>
          </ac:picMkLst>
        </pc:picChg>
        <pc:cxnChg chg="add">
          <ac:chgData name="Nabajyoti Boruah" userId="19bbac85-b374-4f4c-8b5f-0cd7b6990f5c" providerId="ADAL" clId="{2D62E399-F3CB-4A22-BD46-39869A793D9C}" dt="2021-04-20T11:44:31.265" v="194" actId="26606"/>
          <ac:cxnSpMkLst>
            <pc:docMk/>
            <pc:sldMk cId="3732300780" sldId="267"/>
            <ac:cxnSpMk id="18" creationId="{ABAD74CF-CB22-463B-9031-D3BE16111B9B}"/>
          </ac:cxnSpMkLst>
        </pc:cxnChg>
        <pc:cxnChg chg="add">
          <ac:chgData name="Nabajyoti Boruah" userId="19bbac85-b374-4f4c-8b5f-0cd7b6990f5c" providerId="ADAL" clId="{2D62E399-F3CB-4A22-BD46-39869A793D9C}" dt="2021-04-20T11:44:31.265" v="194" actId="26606"/>
          <ac:cxnSpMkLst>
            <pc:docMk/>
            <pc:sldMk cId="3732300780" sldId="267"/>
            <ac:cxnSpMk id="22" creationId="{82B589D1-AB2D-469C-960E-40C719BA8281}"/>
          </ac:cxnSpMkLst>
        </pc:cxnChg>
        <pc:cxnChg chg="add">
          <ac:chgData name="Nabajyoti Boruah" userId="19bbac85-b374-4f4c-8b5f-0cd7b6990f5c" providerId="ADAL" clId="{2D62E399-F3CB-4A22-BD46-39869A793D9C}" dt="2021-04-20T11:44:31.265" v="194" actId="26606"/>
          <ac:cxnSpMkLst>
            <pc:docMk/>
            <pc:sldMk cId="3732300780" sldId="267"/>
            <ac:cxnSpMk id="24" creationId="{055BC9DE-F4C7-4F1F-833F-C0E20531FBC7}"/>
          </ac:cxnSpMkLst>
        </pc:cxnChg>
        <pc:cxnChg chg="add">
          <ac:chgData name="Nabajyoti Boruah" userId="19bbac85-b374-4f4c-8b5f-0cd7b6990f5c" providerId="ADAL" clId="{2D62E399-F3CB-4A22-BD46-39869A793D9C}" dt="2021-04-20T11:44:31.265" v="194" actId="26606"/>
          <ac:cxnSpMkLst>
            <pc:docMk/>
            <pc:sldMk cId="3732300780" sldId="267"/>
            <ac:cxnSpMk id="26" creationId="{E95C7366-6A36-4307-81CE-FBD79DFF0980}"/>
          </ac:cxnSpMkLst>
        </pc:cxnChg>
      </pc:sldChg>
      <pc:sldChg chg="del">
        <pc:chgData name="Nabajyoti Boruah" userId="19bbac85-b374-4f4c-8b5f-0cd7b6990f5c" providerId="ADAL" clId="{2D62E399-F3CB-4A22-BD46-39869A793D9C}" dt="2021-04-18T14:40:31.738" v="21" actId="47"/>
        <pc:sldMkLst>
          <pc:docMk/>
          <pc:sldMk cId="195629287" sldId="268"/>
        </pc:sldMkLst>
      </pc:sldChg>
      <pc:sldChg chg="addSp modSp new mod setBg">
        <pc:chgData name="Nabajyoti Boruah" userId="19bbac85-b374-4f4c-8b5f-0cd7b6990f5c" providerId="ADAL" clId="{2D62E399-F3CB-4A22-BD46-39869A793D9C}" dt="2021-04-20T11:46:10.790" v="212" actId="207"/>
        <pc:sldMkLst>
          <pc:docMk/>
          <pc:sldMk cId="1143027790" sldId="268"/>
        </pc:sldMkLst>
        <pc:spChg chg="mod">
          <ac:chgData name="Nabajyoti Boruah" userId="19bbac85-b374-4f4c-8b5f-0cd7b6990f5c" providerId="ADAL" clId="{2D62E399-F3CB-4A22-BD46-39869A793D9C}" dt="2021-04-20T11:46:06.657" v="211" actId="962"/>
          <ac:spMkLst>
            <pc:docMk/>
            <pc:sldMk cId="1143027790" sldId="268"/>
            <ac:spMk id="2" creationId="{1145101F-06A2-4706-9105-0D38104199A3}"/>
          </ac:spMkLst>
        </pc:spChg>
        <pc:spChg chg="mod">
          <ac:chgData name="Nabajyoti Boruah" userId="19bbac85-b374-4f4c-8b5f-0cd7b6990f5c" providerId="ADAL" clId="{2D62E399-F3CB-4A22-BD46-39869A793D9C}" dt="2021-04-20T11:46:10.790" v="212" actId="207"/>
          <ac:spMkLst>
            <pc:docMk/>
            <pc:sldMk cId="1143027790" sldId="268"/>
            <ac:spMk id="3" creationId="{E5B4FC47-7501-473D-857F-C83E956A42E4}"/>
          </ac:spMkLst>
        </pc:spChg>
        <pc:spChg chg="mod">
          <ac:chgData name="Nabajyoti Boruah" userId="19bbac85-b374-4f4c-8b5f-0cd7b6990f5c" providerId="ADAL" clId="{2D62E399-F3CB-4A22-BD46-39869A793D9C}" dt="2021-04-20T11:46:00.468" v="208" actId="26606"/>
          <ac:spMkLst>
            <pc:docMk/>
            <pc:sldMk cId="1143027790" sldId="268"/>
            <ac:spMk id="4" creationId="{9D728F45-B38E-4A70-9535-64BB0167EF74}"/>
          </ac:spMkLst>
        </pc:spChg>
        <pc:spChg chg="mod">
          <ac:chgData name="Nabajyoti Boruah" userId="19bbac85-b374-4f4c-8b5f-0cd7b6990f5c" providerId="ADAL" clId="{2D62E399-F3CB-4A22-BD46-39869A793D9C}" dt="2021-04-20T11:46:00.468" v="208" actId="26606"/>
          <ac:spMkLst>
            <pc:docMk/>
            <pc:sldMk cId="1143027790" sldId="268"/>
            <ac:spMk id="5" creationId="{822BB33A-3B61-40B2-827C-A94CE5E6FFCB}"/>
          </ac:spMkLst>
        </pc:spChg>
        <pc:spChg chg="mod">
          <ac:chgData name="Nabajyoti Boruah" userId="19bbac85-b374-4f4c-8b5f-0cd7b6990f5c" providerId="ADAL" clId="{2D62E399-F3CB-4A22-BD46-39869A793D9C}" dt="2021-04-20T11:46:00.468" v="208" actId="26606"/>
          <ac:spMkLst>
            <pc:docMk/>
            <pc:sldMk cId="1143027790" sldId="268"/>
            <ac:spMk id="6" creationId="{F946682A-CD03-456A-86CC-5C318869B610}"/>
          </ac:spMkLst>
        </pc:spChg>
        <pc:spChg chg="add">
          <ac:chgData name="Nabajyoti Boruah" userId="19bbac85-b374-4f4c-8b5f-0cd7b6990f5c" providerId="ADAL" clId="{2D62E399-F3CB-4A22-BD46-39869A793D9C}" dt="2021-04-20T11:46:00.468" v="208" actId="26606"/>
          <ac:spMkLst>
            <pc:docMk/>
            <pc:sldMk cId="1143027790" sldId="268"/>
            <ac:spMk id="12" creationId="{870F1165-C2FC-4313-ADED-D8514C00E1EE}"/>
          </ac:spMkLst>
        </pc:spChg>
        <pc:spChg chg="add">
          <ac:chgData name="Nabajyoti Boruah" userId="19bbac85-b374-4f4c-8b5f-0cd7b6990f5c" providerId="ADAL" clId="{2D62E399-F3CB-4A22-BD46-39869A793D9C}" dt="2021-04-20T11:46:00.468" v="208" actId="26606"/>
          <ac:spMkLst>
            <pc:docMk/>
            <pc:sldMk cId="1143027790" sldId="268"/>
            <ac:spMk id="14" creationId="{3FD564DD-780E-4279-99FF-A16618E11908}"/>
          </ac:spMkLst>
        </pc:spChg>
        <pc:spChg chg="add">
          <ac:chgData name="Nabajyoti Boruah" userId="19bbac85-b374-4f4c-8b5f-0cd7b6990f5c" providerId="ADAL" clId="{2D62E399-F3CB-4A22-BD46-39869A793D9C}" dt="2021-04-20T11:46:00.468" v="208" actId="26606"/>
          <ac:spMkLst>
            <pc:docMk/>
            <pc:sldMk cId="1143027790" sldId="268"/>
            <ac:spMk id="18" creationId="{F5BB14C7-B6E4-427D-AEAC-7A18D089F922}"/>
          </ac:spMkLst>
        </pc:spChg>
        <pc:picChg chg="add mod ord">
          <ac:chgData name="Nabajyoti Boruah" userId="19bbac85-b374-4f4c-8b5f-0cd7b6990f5c" providerId="ADAL" clId="{2D62E399-F3CB-4A22-BD46-39869A793D9C}" dt="2021-04-20T11:46:06.655" v="210" actId="27614"/>
          <ac:picMkLst>
            <pc:docMk/>
            <pc:sldMk cId="1143027790" sldId="268"/>
            <ac:picMk id="7" creationId="{CB91AE59-134D-406B-82D9-E201C373FFF0}"/>
          </ac:picMkLst>
        </pc:picChg>
        <pc:cxnChg chg="add">
          <ac:chgData name="Nabajyoti Boruah" userId="19bbac85-b374-4f4c-8b5f-0cd7b6990f5c" providerId="ADAL" clId="{2D62E399-F3CB-4A22-BD46-39869A793D9C}" dt="2021-04-20T11:46:00.468" v="208" actId="26606"/>
          <ac:cxnSpMkLst>
            <pc:docMk/>
            <pc:sldMk cId="1143027790" sldId="268"/>
            <ac:cxnSpMk id="16" creationId="{ABAD74CF-CB22-463B-9031-D3BE16111B9B}"/>
          </ac:cxnSpMkLst>
        </pc:cxnChg>
        <pc:cxnChg chg="add">
          <ac:chgData name="Nabajyoti Boruah" userId="19bbac85-b374-4f4c-8b5f-0cd7b6990f5c" providerId="ADAL" clId="{2D62E399-F3CB-4A22-BD46-39869A793D9C}" dt="2021-04-20T11:46:00.468" v="208" actId="26606"/>
          <ac:cxnSpMkLst>
            <pc:docMk/>
            <pc:sldMk cId="1143027790" sldId="268"/>
            <ac:cxnSpMk id="20" creationId="{82B589D1-AB2D-469C-960E-40C719BA8281}"/>
          </ac:cxnSpMkLst>
        </pc:cxnChg>
        <pc:cxnChg chg="add">
          <ac:chgData name="Nabajyoti Boruah" userId="19bbac85-b374-4f4c-8b5f-0cd7b6990f5c" providerId="ADAL" clId="{2D62E399-F3CB-4A22-BD46-39869A793D9C}" dt="2021-04-20T11:46:00.468" v="208" actId="26606"/>
          <ac:cxnSpMkLst>
            <pc:docMk/>
            <pc:sldMk cId="1143027790" sldId="268"/>
            <ac:cxnSpMk id="22" creationId="{055BC9DE-F4C7-4F1F-833F-C0E20531FBC7}"/>
          </ac:cxnSpMkLst>
        </pc:cxnChg>
        <pc:cxnChg chg="add">
          <ac:chgData name="Nabajyoti Boruah" userId="19bbac85-b374-4f4c-8b5f-0cd7b6990f5c" providerId="ADAL" clId="{2D62E399-F3CB-4A22-BD46-39869A793D9C}" dt="2021-04-20T11:46:00.468" v="208" actId="26606"/>
          <ac:cxnSpMkLst>
            <pc:docMk/>
            <pc:sldMk cId="1143027790" sldId="268"/>
            <ac:cxnSpMk id="24" creationId="{E95C7366-6A36-4307-81CE-FBD79DFF0980}"/>
          </ac:cxnSpMkLst>
        </pc:cxnChg>
      </pc:sldChg>
      <pc:sldChg chg="del">
        <pc:chgData name="Nabajyoti Boruah" userId="19bbac85-b374-4f4c-8b5f-0cd7b6990f5c" providerId="ADAL" clId="{2D62E399-F3CB-4A22-BD46-39869A793D9C}" dt="2021-04-18T14:40:31.738" v="21" actId="47"/>
        <pc:sldMkLst>
          <pc:docMk/>
          <pc:sldMk cId="1281524503" sldId="269"/>
        </pc:sldMkLst>
      </pc:sldChg>
      <pc:sldChg chg="modSp new mod">
        <pc:chgData name="Nabajyoti Boruah" userId="19bbac85-b374-4f4c-8b5f-0cd7b6990f5c" providerId="ADAL" clId="{2D62E399-F3CB-4A22-BD46-39869A793D9C}" dt="2021-04-20T11:47:33.757" v="217"/>
        <pc:sldMkLst>
          <pc:docMk/>
          <pc:sldMk cId="2555309697" sldId="269"/>
        </pc:sldMkLst>
        <pc:spChg chg="mod">
          <ac:chgData name="Nabajyoti Boruah" userId="19bbac85-b374-4f4c-8b5f-0cd7b6990f5c" providerId="ADAL" clId="{2D62E399-F3CB-4A22-BD46-39869A793D9C}" dt="2021-04-20T11:46:54.869" v="215"/>
          <ac:spMkLst>
            <pc:docMk/>
            <pc:sldMk cId="2555309697" sldId="269"/>
            <ac:spMk id="2" creationId="{911E0B63-6822-4A46-9156-BA767021C447}"/>
          </ac:spMkLst>
        </pc:spChg>
        <pc:spChg chg="mod">
          <ac:chgData name="Nabajyoti Boruah" userId="19bbac85-b374-4f4c-8b5f-0cd7b6990f5c" providerId="ADAL" clId="{2D62E399-F3CB-4A22-BD46-39869A793D9C}" dt="2021-04-20T11:47:33.757" v="217"/>
          <ac:spMkLst>
            <pc:docMk/>
            <pc:sldMk cId="2555309697" sldId="269"/>
            <ac:spMk id="3" creationId="{C47B8C94-413D-4619-BE02-F5272E1CA2BE}"/>
          </ac:spMkLst>
        </pc:spChg>
      </pc:sldChg>
      <pc:sldChg chg="del">
        <pc:chgData name="Nabajyoti Boruah" userId="19bbac85-b374-4f4c-8b5f-0cd7b6990f5c" providerId="ADAL" clId="{2D62E399-F3CB-4A22-BD46-39869A793D9C}" dt="2021-04-18T14:40:31.738" v="21" actId="47"/>
        <pc:sldMkLst>
          <pc:docMk/>
          <pc:sldMk cId="230721762" sldId="270"/>
        </pc:sldMkLst>
      </pc:sldChg>
      <pc:sldChg chg="addSp modSp add mod setBg">
        <pc:chgData name="Nabajyoti Boruah" userId="19bbac85-b374-4f4c-8b5f-0cd7b6990f5c" providerId="ADAL" clId="{2D62E399-F3CB-4A22-BD46-39869A793D9C}" dt="2021-04-20T11:48:16.492" v="227" actId="207"/>
        <pc:sldMkLst>
          <pc:docMk/>
          <pc:sldMk cId="2255830771" sldId="270"/>
        </pc:sldMkLst>
        <pc:spChg chg="mod">
          <ac:chgData name="Nabajyoti Boruah" userId="19bbac85-b374-4f4c-8b5f-0cd7b6990f5c" providerId="ADAL" clId="{2D62E399-F3CB-4A22-BD46-39869A793D9C}" dt="2021-04-20T11:48:12.391" v="226" actId="962"/>
          <ac:spMkLst>
            <pc:docMk/>
            <pc:sldMk cId="2255830771" sldId="270"/>
            <ac:spMk id="2" creationId="{911E0B63-6822-4A46-9156-BA767021C447}"/>
          </ac:spMkLst>
        </pc:spChg>
        <pc:spChg chg="mod">
          <ac:chgData name="Nabajyoti Boruah" userId="19bbac85-b374-4f4c-8b5f-0cd7b6990f5c" providerId="ADAL" clId="{2D62E399-F3CB-4A22-BD46-39869A793D9C}" dt="2021-04-20T11:48:16.492" v="227" actId="207"/>
          <ac:spMkLst>
            <pc:docMk/>
            <pc:sldMk cId="2255830771" sldId="270"/>
            <ac:spMk id="3" creationId="{C47B8C94-413D-4619-BE02-F5272E1CA2BE}"/>
          </ac:spMkLst>
        </pc:spChg>
        <pc:spChg chg="mod">
          <ac:chgData name="Nabajyoti Boruah" userId="19bbac85-b374-4f4c-8b5f-0cd7b6990f5c" providerId="ADAL" clId="{2D62E399-F3CB-4A22-BD46-39869A793D9C}" dt="2021-04-20T11:48:06.918" v="223" actId="26606"/>
          <ac:spMkLst>
            <pc:docMk/>
            <pc:sldMk cId="2255830771" sldId="270"/>
            <ac:spMk id="4" creationId="{FEF92FE4-4FD3-41EA-9906-08E2804C038F}"/>
          </ac:spMkLst>
        </pc:spChg>
        <pc:spChg chg="mod">
          <ac:chgData name="Nabajyoti Boruah" userId="19bbac85-b374-4f4c-8b5f-0cd7b6990f5c" providerId="ADAL" clId="{2D62E399-F3CB-4A22-BD46-39869A793D9C}" dt="2021-04-20T11:48:06.918" v="223" actId="26606"/>
          <ac:spMkLst>
            <pc:docMk/>
            <pc:sldMk cId="2255830771" sldId="270"/>
            <ac:spMk id="5" creationId="{826D1AE4-7111-45DC-B9D3-4B5B82ACF938}"/>
          </ac:spMkLst>
        </pc:spChg>
        <pc:spChg chg="mod">
          <ac:chgData name="Nabajyoti Boruah" userId="19bbac85-b374-4f4c-8b5f-0cd7b6990f5c" providerId="ADAL" clId="{2D62E399-F3CB-4A22-BD46-39869A793D9C}" dt="2021-04-20T11:48:06.918" v="223" actId="26606"/>
          <ac:spMkLst>
            <pc:docMk/>
            <pc:sldMk cId="2255830771" sldId="270"/>
            <ac:spMk id="6" creationId="{674B6D7B-A07E-43AB-91B5-70D0E2FC164F}"/>
          </ac:spMkLst>
        </pc:spChg>
        <pc:spChg chg="add">
          <ac:chgData name="Nabajyoti Boruah" userId="19bbac85-b374-4f4c-8b5f-0cd7b6990f5c" providerId="ADAL" clId="{2D62E399-F3CB-4A22-BD46-39869A793D9C}" dt="2021-04-20T11:48:06.918" v="223" actId="26606"/>
          <ac:spMkLst>
            <pc:docMk/>
            <pc:sldMk cId="2255830771" sldId="270"/>
            <ac:spMk id="12" creationId="{870F1165-C2FC-4313-ADED-D8514C00E1EE}"/>
          </ac:spMkLst>
        </pc:spChg>
        <pc:spChg chg="add">
          <ac:chgData name="Nabajyoti Boruah" userId="19bbac85-b374-4f4c-8b5f-0cd7b6990f5c" providerId="ADAL" clId="{2D62E399-F3CB-4A22-BD46-39869A793D9C}" dt="2021-04-20T11:48:06.918" v="223" actId="26606"/>
          <ac:spMkLst>
            <pc:docMk/>
            <pc:sldMk cId="2255830771" sldId="270"/>
            <ac:spMk id="14" creationId="{3FD564DD-780E-4279-99FF-A16618E11908}"/>
          </ac:spMkLst>
        </pc:spChg>
        <pc:spChg chg="add">
          <ac:chgData name="Nabajyoti Boruah" userId="19bbac85-b374-4f4c-8b5f-0cd7b6990f5c" providerId="ADAL" clId="{2D62E399-F3CB-4A22-BD46-39869A793D9C}" dt="2021-04-20T11:48:06.918" v="223" actId="26606"/>
          <ac:spMkLst>
            <pc:docMk/>
            <pc:sldMk cId="2255830771" sldId="270"/>
            <ac:spMk id="18" creationId="{F5BB14C7-B6E4-427D-AEAC-7A18D089F922}"/>
          </ac:spMkLst>
        </pc:spChg>
        <pc:picChg chg="add mod ord">
          <ac:chgData name="Nabajyoti Boruah" userId="19bbac85-b374-4f4c-8b5f-0cd7b6990f5c" providerId="ADAL" clId="{2D62E399-F3CB-4A22-BD46-39869A793D9C}" dt="2021-04-20T11:48:12.390" v="225" actId="27614"/>
          <ac:picMkLst>
            <pc:docMk/>
            <pc:sldMk cId="2255830771" sldId="270"/>
            <ac:picMk id="7" creationId="{5C7F3792-E9E0-4644-AA60-800D176CAB9C}"/>
          </ac:picMkLst>
        </pc:picChg>
        <pc:cxnChg chg="add">
          <ac:chgData name="Nabajyoti Boruah" userId="19bbac85-b374-4f4c-8b5f-0cd7b6990f5c" providerId="ADAL" clId="{2D62E399-F3CB-4A22-BD46-39869A793D9C}" dt="2021-04-20T11:48:06.918" v="223" actId="26606"/>
          <ac:cxnSpMkLst>
            <pc:docMk/>
            <pc:sldMk cId="2255830771" sldId="270"/>
            <ac:cxnSpMk id="16" creationId="{ABAD74CF-CB22-463B-9031-D3BE16111B9B}"/>
          </ac:cxnSpMkLst>
        </pc:cxnChg>
        <pc:cxnChg chg="add">
          <ac:chgData name="Nabajyoti Boruah" userId="19bbac85-b374-4f4c-8b5f-0cd7b6990f5c" providerId="ADAL" clId="{2D62E399-F3CB-4A22-BD46-39869A793D9C}" dt="2021-04-20T11:48:06.918" v="223" actId="26606"/>
          <ac:cxnSpMkLst>
            <pc:docMk/>
            <pc:sldMk cId="2255830771" sldId="270"/>
            <ac:cxnSpMk id="20" creationId="{82B589D1-AB2D-469C-960E-40C719BA8281}"/>
          </ac:cxnSpMkLst>
        </pc:cxnChg>
        <pc:cxnChg chg="add">
          <ac:chgData name="Nabajyoti Boruah" userId="19bbac85-b374-4f4c-8b5f-0cd7b6990f5c" providerId="ADAL" clId="{2D62E399-F3CB-4A22-BD46-39869A793D9C}" dt="2021-04-20T11:48:06.918" v="223" actId="26606"/>
          <ac:cxnSpMkLst>
            <pc:docMk/>
            <pc:sldMk cId="2255830771" sldId="270"/>
            <ac:cxnSpMk id="22" creationId="{055BC9DE-F4C7-4F1F-833F-C0E20531FBC7}"/>
          </ac:cxnSpMkLst>
        </pc:cxnChg>
        <pc:cxnChg chg="add">
          <ac:chgData name="Nabajyoti Boruah" userId="19bbac85-b374-4f4c-8b5f-0cd7b6990f5c" providerId="ADAL" clId="{2D62E399-F3CB-4A22-BD46-39869A793D9C}" dt="2021-04-20T11:48:06.918" v="223" actId="26606"/>
          <ac:cxnSpMkLst>
            <pc:docMk/>
            <pc:sldMk cId="2255830771" sldId="270"/>
            <ac:cxnSpMk id="24" creationId="{E95C7366-6A36-4307-81CE-FBD79DFF0980}"/>
          </ac:cxnSpMkLst>
        </pc:cxnChg>
      </pc:sldChg>
      <pc:sldChg chg="modSp new mod">
        <pc:chgData name="Nabajyoti Boruah" userId="19bbac85-b374-4f4c-8b5f-0cd7b6990f5c" providerId="ADAL" clId="{2D62E399-F3CB-4A22-BD46-39869A793D9C}" dt="2021-04-20T11:49:00.383" v="230"/>
        <pc:sldMkLst>
          <pc:docMk/>
          <pc:sldMk cId="2261309411" sldId="271"/>
        </pc:sldMkLst>
        <pc:spChg chg="mod">
          <ac:chgData name="Nabajyoti Boruah" userId="19bbac85-b374-4f4c-8b5f-0cd7b6990f5c" providerId="ADAL" clId="{2D62E399-F3CB-4A22-BD46-39869A793D9C}" dt="2021-04-20T11:49:00.383" v="230"/>
          <ac:spMkLst>
            <pc:docMk/>
            <pc:sldMk cId="2261309411" sldId="271"/>
            <ac:spMk id="2" creationId="{3DFE6F33-0156-4A1B-BF0D-BF0A57A263B9}"/>
          </ac:spMkLst>
        </pc:spChg>
        <pc:spChg chg="mod">
          <ac:chgData name="Nabajyoti Boruah" userId="19bbac85-b374-4f4c-8b5f-0cd7b6990f5c" providerId="ADAL" clId="{2D62E399-F3CB-4A22-BD46-39869A793D9C}" dt="2021-04-20T11:48:52.912" v="229"/>
          <ac:spMkLst>
            <pc:docMk/>
            <pc:sldMk cId="2261309411" sldId="271"/>
            <ac:spMk id="3" creationId="{38A7C90D-EE5C-4EBA-B9D8-E61CB55F2C62}"/>
          </ac:spMkLst>
        </pc:spChg>
      </pc:sldChg>
      <pc:sldChg chg="del">
        <pc:chgData name="Nabajyoti Boruah" userId="19bbac85-b374-4f4c-8b5f-0cd7b6990f5c" providerId="ADAL" clId="{2D62E399-F3CB-4A22-BD46-39869A793D9C}" dt="2021-04-18T14:40:31.738" v="21" actId="47"/>
        <pc:sldMkLst>
          <pc:docMk/>
          <pc:sldMk cId="3993935388" sldId="271"/>
        </pc:sldMkLst>
      </pc:sldChg>
      <pc:sldChg chg="del">
        <pc:chgData name="Nabajyoti Boruah" userId="19bbac85-b374-4f4c-8b5f-0cd7b6990f5c" providerId="ADAL" clId="{2D62E399-F3CB-4A22-BD46-39869A793D9C}" dt="2021-04-18T14:40:31.738" v="21" actId="47"/>
        <pc:sldMkLst>
          <pc:docMk/>
          <pc:sldMk cId="1143741431" sldId="272"/>
        </pc:sldMkLst>
      </pc:sldChg>
      <pc:sldChg chg="modSp new mod">
        <pc:chgData name="Nabajyoti Boruah" userId="19bbac85-b374-4f4c-8b5f-0cd7b6990f5c" providerId="ADAL" clId="{2D62E399-F3CB-4A22-BD46-39869A793D9C}" dt="2021-04-20T11:51:02.200" v="236"/>
        <pc:sldMkLst>
          <pc:docMk/>
          <pc:sldMk cId="2491171254" sldId="272"/>
        </pc:sldMkLst>
        <pc:spChg chg="mod">
          <ac:chgData name="Nabajyoti Boruah" userId="19bbac85-b374-4f4c-8b5f-0cd7b6990f5c" providerId="ADAL" clId="{2D62E399-F3CB-4A22-BD46-39869A793D9C}" dt="2021-04-20T11:49:17.729" v="233" actId="20577"/>
          <ac:spMkLst>
            <pc:docMk/>
            <pc:sldMk cId="2491171254" sldId="272"/>
            <ac:spMk id="2" creationId="{A2E1ECAA-18E7-4F92-B283-1CED3D436555}"/>
          </ac:spMkLst>
        </pc:spChg>
        <pc:spChg chg="mod">
          <ac:chgData name="Nabajyoti Boruah" userId="19bbac85-b374-4f4c-8b5f-0cd7b6990f5c" providerId="ADAL" clId="{2D62E399-F3CB-4A22-BD46-39869A793D9C}" dt="2021-04-20T11:51:02.200" v="236"/>
          <ac:spMkLst>
            <pc:docMk/>
            <pc:sldMk cId="2491171254" sldId="272"/>
            <ac:spMk id="3" creationId="{4F4E57A6-8EB5-44F0-9DFC-C1394D9C164B}"/>
          </ac:spMkLst>
        </pc:spChg>
      </pc:sldChg>
      <pc:sldChg chg="addSp delSp modSp add mod setBg">
        <pc:chgData name="Nabajyoti Boruah" userId="19bbac85-b374-4f4c-8b5f-0cd7b6990f5c" providerId="ADAL" clId="{2D62E399-F3CB-4A22-BD46-39869A793D9C}" dt="2021-04-20T11:54:48.181" v="248" actId="2711"/>
        <pc:sldMkLst>
          <pc:docMk/>
          <pc:sldMk cId="837023559" sldId="273"/>
        </pc:sldMkLst>
        <pc:spChg chg="mod">
          <ac:chgData name="Nabajyoti Boruah" userId="19bbac85-b374-4f4c-8b5f-0cd7b6990f5c" providerId="ADAL" clId="{2D62E399-F3CB-4A22-BD46-39869A793D9C}" dt="2021-04-20T11:54:48.181" v="248" actId="2711"/>
          <ac:spMkLst>
            <pc:docMk/>
            <pc:sldMk cId="837023559" sldId="273"/>
            <ac:spMk id="2" creationId="{A2E1ECAA-18E7-4F92-B283-1CED3D436555}"/>
          </ac:spMkLst>
        </pc:spChg>
        <pc:spChg chg="del mod">
          <ac:chgData name="Nabajyoti Boruah" userId="19bbac85-b374-4f4c-8b5f-0cd7b6990f5c" providerId="ADAL" clId="{2D62E399-F3CB-4A22-BD46-39869A793D9C}" dt="2021-04-20T11:54:06.980" v="239"/>
          <ac:spMkLst>
            <pc:docMk/>
            <pc:sldMk cId="837023559" sldId="273"/>
            <ac:spMk id="3" creationId="{4F4E57A6-8EB5-44F0-9DFC-C1394D9C164B}"/>
          </ac:spMkLst>
        </pc:spChg>
        <pc:spChg chg="mod ord">
          <ac:chgData name="Nabajyoti Boruah" userId="19bbac85-b374-4f4c-8b5f-0cd7b6990f5c" providerId="ADAL" clId="{2D62E399-F3CB-4A22-BD46-39869A793D9C}" dt="2021-04-20T11:54:29.242" v="242" actId="26606"/>
          <ac:spMkLst>
            <pc:docMk/>
            <pc:sldMk cId="837023559" sldId="273"/>
            <ac:spMk id="4" creationId="{DC825B10-6488-4D34-A837-976EB1BED7E7}"/>
          </ac:spMkLst>
        </pc:spChg>
        <pc:spChg chg="mod">
          <ac:chgData name="Nabajyoti Boruah" userId="19bbac85-b374-4f4c-8b5f-0cd7b6990f5c" providerId="ADAL" clId="{2D62E399-F3CB-4A22-BD46-39869A793D9C}" dt="2021-04-20T11:54:29.242" v="242" actId="26606"/>
          <ac:spMkLst>
            <pc:docMk/>
            <pc:sldMk cId="837023559" sldId="273"/>
            <ac:spMk id="5" creationId="{C21C83F2-C387-43D6-9CC3-CA4316A28DD2}"/>
          </ac:spMkLst>
        </pc:spChg>
        <pc:spChg chg="mod">
          <ac:chgData name="Nabajyoti Boruah" userId="19bbac85-b374-4f4c-8b5f-0cd7b6990f5c" providerId="ADAL" clId="{2D62E399-F3CB-4A22-BD46-39869A793D9C}" dt="2021-04-20T11:54:29.242" v="242" actId="26606"/>
          <ac:spMkLst>
            <pc:docMk/>
            <pc:sldMk cId="837023559" sldId="273"/>
            <ac:spMk id="6" creationId="{F6F67FDD-86AD-4FF3-ABDC-8648D2879E8F}"/>
          </ac:spMkLst>
        </pc:spChg>
        <pc:spChg chg="add del mod">
          <ac:chgData name="Nabajyoti Boruah" userId="19bbac85-b374-4f4c-8b5f-0cd7b6990f5c" providerId="ADAL" clId="{2D62E399-F3CB-4A22-BD46-39869A793D9C}" dt="2021-04-20T11:54:24.672" v="241" actId="22"/>
          <ac:spMkLst>
            <pc:docMk/>
            <pc:sldMk cId="837023559" sldId="273"/>
            <ac:spMk id="9" creationId="{F797D100-8AE9-4D5D-96E5-A7E8F37F69BF}"/>
          </ac:spMkLst>
        </pc:spChg>
        <pc:spChg chg="add">
          <ac:chgData name="Nabajyoti Boruah" userId="19bbac85-b374-4f4c-8b5f-0cd7b6990f5c" providerId="ADAL" clId="{2D62E399-F3CB-4A22-BD46-39869A793D9C}" dt="2021-04-20T11:54:29.242" v="242" actId="26606"/>
          <ac:spMkLst>
            <pc:docMk/>
            <pc:sldMk cId="837023559" sldId="273"/>
            <ac:spMk id="16" creationId="{8FBA68A5-A7C7-4D91-AB95-6E0B6FFD8743}"/>
          </ac:spMkLst>
        </pc:spChg>
        <pc:spChg chg="add">
          <ac:chgData name="Nabajyoti Boruah" userId="19bbac85-b374-4f4c-8b5f-0cd7b6990f5c" providerId="ADAL" clId="{2D62E399-F3CB-4A22-BD46-39869A793D9C}" dt="2021-04-20T11:54:29.242" v="242" actId="26606"/>
          <ac:spMkLst>
            <pc:docMk/>
            <pc:sldMk cId="837023559" sldId="273"/>
            <ac:spMk id="18" creationId="{DA4051E3-92B2-42FC-BB3D-372E4A614439}"/>
          </ac:spMkLst>
        </pc:spChg>
        <pc:spChg chg="add">
          <ac:chgData name="Nabajyoti Boruah" userId="19bbac85-b374-4f4c-8b5f-0cd7b6990f5c" providerId="ADAL" clId="{2D62E399-F3CB-4A22-BD46-39869A793D9C}" dt="2021-04-20T11:54:29.242" v="242" actId="26606"/>
          <ac:spMkLst>
            <pc:docMk/>
            <pc:sldMk cId="837023559" sldId="273"/>
            <ac:spMk id="26" creationId="{551580BD-7D80-4957-A58D-916E994AB787}"/>
          </ac:spMkLst>
        </pc:spChg>
        <pc:spChg chg="add">
          <ac:chgData name="Nabajyoti Boruah" userId="19bbac85-b374-4f4c-8b5f-0cd7b6990f5c" providerId="ADAL" clId="{2D62E399-F3CB-4A22-BD46-39869A793D9C}" dt="2021-04-20T11:54:29.242" v="242" actId="26606"/>
          <ac:spMkLst>
            <pc:docMk/>
            <pc:sldMk cId="837023559" sldId="273"/>
            <ac:spMk id="28" creationId="{5BDD2E98-F85F-4C9F-B090-4DF4DA71570B}"/>
          </ac:spMkLst>
        </pc:spChg>
        <pc:spChg chg="add">
          <ac:chgData name="Nabajyoti Boruah" userId="19bbac85-b374-4f4c-8b5f-0cd7b6990f5c" providerId="ADAL" clId="{2D62E399-F3CB-4A22-BD46-39869A793D9C}" dt="2021-04-20T11:54:29.242" v="242" actId="26606"/>
          <ac:spMkLst>
            <pc:docMk/>
            <pc:sldMk cId="837023559" sldId="273"/>
            <ac:spMk id="30" creationId="{2619FA3B-6977-47DB-8048-B342BD3BE785}"/>
          </ac:spMkLst>
        </pc:spChg>
        <pc:spChg chg="add">
          <ac:chgData name="Nabajyoti Boruah" userId="19bbac85-b374-4f4c-8b5f-0cd7b6990f5c" providerId="ADAL" clId="{2D62E399-F3CB-4A22-BD46-39869A793D9C}" dt="2021-04-20T11:54:29.242" v="242" actId="26606"/>
          <ac:spMkLst>
            <pc:docMk/>
            <pc:sldMk cId="837023559" sldId="273"/>
            <ac:spMk id="32" creationId="{CB59DE95-F3B9-4A35-9681-78FA926F024B}"/>
          </ac:spMkLst>
        </pc:spChg>
        <pc:picChg chg="add del mod">
          <ac:chgData name="Nabajyoti Boruah" userId="19bbac85-b374-4f4c-8b5f-0cd7b6990f5c" providerId="ADAL" clId="{2D62E399-F3CB-4A22-BD46-39869A793D9C}" dt="2021-04-20T11:54:10.823" v="240" actId="478"/>
          <ac:picMkLst>
            <pc:docMk/>
            <pc:sldMk cId="837023559" sldId="273"/>
            <ac:picMk id="7" creationId="{ABDE6D09-F031-4B2E-A17A-A2CE4E98AB43}"/>
          </ac:picMkLst>
        </pc:picChg>
        <pc:picChg chg="add mod ord">
          <ac:chgData name="Nabajyoti Boruah" userId="19bbac85-b374-4f4c-8b5f-0cd7b6990f5c" providerId="ADAL" clId="{2D62E399-F3CB-4A22-BD46-39869A793D9C}" dt="2021-04-20T11:54:33.200" v="244" actId="27614"/>
          <ac:picMkLst>
            <pc:docMk/>
            <pc:sldMk cId="837023559" sldId="273"/>
            <ac:picMk id="11" creationId="{4B14CA0A-6303-43F3-B3AA-9A961F959ED5}"/>
          </ac:picMkLst>
        </pc:picChg>
        <pc:cxnChg chg="add">
          <ac:chgData name="Nabajyoti Boruah" userId="19bbac85-b374-4f4c-8b5f-0cd7b6990f5c" providerId="ADAL" clId="{2D62E399-F3CB-4A22-BD46-39869A793D9C}" dt="2021-04-20T11:54:29.242" v="242" actId="26606"/>
          <ac:cxnSpMkLst>
            <pc:docMk/>
            <pc:sldMk cId="837023559" sldId="273"/>
            <ac:cxnSpMk id="20" creationId="{3C425084-C97A-4C25-AE47-DDECF2DD3ABC}"/>
          </ac:cxnSpMkLst>
        </pc:cxnChg>
        <pc:cxnChg chg="add">
          <ac:chgData name="Nabajyoti Boruah" userId="19bbac85-b374-4f4c-8b5f-0cd7b6990f5c" providerId="ADAL" clId="{2D62E399-F3CB-4A22-BD46-39869A793D9C}" dt="2021-04-20T11:54:29.242" v="242" actId="26606"/>
          <ac:cxnSpMkLst>
            <pc:docMk/>
            <pc:sldMk cId="837023559" sldId="273"/>
            <ac:cxnSpMk id="22" creationId="{96A478A1-0B34-4F2B-88FA-CF47551E5DF9}"/>
          </ac:cxnSpMkLst>
        </pc:cxnChg>
        <pc:cxnChg chg="add">
          <ac:chgData name="Nabajyoti Boruah" userId="19bbac85-b374-4f4c-8b5f-0cd7b6990f5c" providerId="ADAL" clId="{2D62E399-F3CB-4A22-BD46-39869A793D9C}" dt="2021-04-20T11:54:29.242" v="242" actId="26606"/>
          <ac:cxnSpMkLst>
            <pc:docMk/>
            <pc:sldMk cId="837023559" sldId="273"/>
            <ac:cxnSpMk id="24" creationId="{0A09E39A-DA3F-4BDC-A89A-6545C1DD3721}"/>
          </ac:cxnSpMkLst>
        </pc:cxnChg>
        <pc:cxnChg chg="add">
          <ac:chgData name="Nabajyoti Boruah" userId="19bbac85-b374-4f4c-8b5f-0cd7b6990f5c" providerId="ADAL" clId="{2D62E399-F3CB-4A22-BD46-39869A793D9C}" dt="2021-04-20T11:54:29.242" v="242" actId="26606"/>
          <ac:cxnSpMkLst>
            <pc:docMk/>
            <pc:sldMk cId="837023559" sldId="273"/>
            <ac:cxnSpMk id="34" creationId="{5E687E3B-9C6D-4102-8F38-DCB77C49C6FD}"/>
          </ac:cxnSpMkLst>
        </pc:cxnChg>
        <pc:cxnChg chg="add">
          <ac:chgData name="Nabajyoti Boruah" userId="19bbac85-b374-4f4c-8b5f-0cd7b6990f5c" providerId="ADAL" clId="{2D62E399-F3CB-4A22-BD46-39869A793D9C}" dt="2021-04-20T11:54:29.242" v="242" actId="26606"/>
          <ac:cxnSpMkLst>
            <pc:docMk/>
            <pc:sldMk cId="837023559" sldId="273"/>
            <ac:cxnSpMk id="36" creationId="{573C7C39-C73B-4051-B742-C9086B7BE3EC}"/>
          </ac:cxnSpMkLst>
        </pc:cxnChg>
        <pc:cxnChg chg="add">
          <ac:chgData name="Nabajyoti Boruah" userId="19bbac85-b374-4f4c-8b5f-0cd7b6990f5c" providerId="ADAL" clId="{2D62E399-F3CB-4A22-BD46-39869A793D9C}" dt="2021-04-20T11:54:29.242" v="242" actId="26606"/>
          <ac:cxnSpMkLst>
            <pc:docMk/>
            <pc:sldMk cId="837023559" sldId="273"/>
            <ac:cxnSpMk id="38" creationId="{0F07B81A-3898-46B4-BFC6-9787CAF2E5AA}"/>
          </ac:cxnSpMkLst>
        </pc:cxnChg>
      </pc:sldChg>
      <pc:sldChg chg="del">
        <pc:chgData name="Nabajyoti Boruah" userId="19bbac85-b374-4f4c-8b5f-0cd7b6990f5c" providerId="ADAL" clId="{2D62E399-F3CB-4A22-BD46-39869A793D9C}" dt="2021-04-18T14:40:31.738" v="21" actId="47"/>
        <pc:sldMkLst>
          <pc:docMk/>
          <pc:sldMk cId="4026547832" sldId="273"/>
        </pc:sldMkLst>
      </pc:sldChg>
      <pc:sldChg chg="modSp new mod">
        <pc:chgData name="Nabajyoti Boruah" userId="19bbac85-b374-4f4c-8b5f-0cd7b6990f5c" providerId="ADAL" clId="{2D62E399-F3CB-4A22-BD46-39869A793D9C}" dt="2021-04-20T11:55:32.634" v="254" actId="27636"/>
        <pc:sldMkLst>
          <pc:docMk/>
          <pc:sldMk cId="2229517215" sldId="274"/>
        </pc:sldMkLst>
        <pc:spChg chg="mod">
          <ac:chgData name="Nabajyoti Boruah" userId="19bbac85-b374-4f4c-8b5f-0cd7b6990f5c" providerId="ADAL" clId="{2D62E399-F3CB-4A22-BD46-39869A793D9C}" dt="2021-04-20T11:55:00.864" v="250"/>
          <ac:spMkLst>
            <pc:docMk/>
            <pc:sldMk cId="2229517215" sldId="274"/>
            <ac:spMk id="2" creationId="{1536E541-659E-4391-A4EB-BC502D6D5650}"/>
          </ac:spMkLst>
        </pc:spChg>
        <pc:spChg chg="mod">
          <ac:chgData name="Nabajyoti Boruah" userId="19bbac85-b374-4f4c-8b5f-0cd7b6990f5c" providerId="ADAL" clId="{2D62E399-F3CB-4A22-BD46-39869A793D9C}" dt="2021-04-20T11:55:32.634" v="254" actId="27636"/>
          <ac:spMkLst>
            <pc:docMk/>
            <pc:sldMk cId="2229517215" sldId="274"/>
            <ac:spMk id="3" creationId="{12AC9DDE-7284-4464-B43F-DFE3ECC1CA57}"/>
          </ac:spMkLst>
        </pc:spChg>
      </pc:sldChg>
      <pc:sldChg chg="del">
        <pc:chgData name="Nabajyoti Boruah" userId="19bbac85-b374-4f4c-8b5f-0cd7b6990f5c" providerId="ADAL" clId="{2D62E399-F3CB-4A22-BD46-39869A793D9C}" dt="2021-04-18T14:40:31.738" v="21" actId="47"/>
        <pc:sldMkLst>
          <pc:docMk/>
          <pc:sldMk cId="3598770184" sldId="274"/>
        </pc:sldMkLst>
      </pc:sldChg>
      <pc:sldChg chg="addSp delSp modSp add mod setBg">
        <pc:chgData name="Nabajyoti Boruah" userId="19bbac85-b374-4f4c-8b5f-0cd7b6990f5c" providerId="ADAL" clId="{2D62E399-F3CB-4A22-BD46-39869A793D9C}" dt="2021-04-20T11:56:20.924" v="263" actId="2711"/>
        <pc:sldMkLst>
          <pc:docMk/>
          <pc:sldMk cId="1968958044" sldId="275"/>
        </pc:sldMkLst>
        <pc:spChg chg="mod">
          <ac:chgData name="Nabajyoti Boruah" userId="19bbac85-b374-4f4c-8b5f-0cd7b6990f5c" providerId="ADAL" clId="{2D62E399-F3CB-4A22-BD46-39869A793D9C}" dt="2021-04-20T11:56:20.924" v="263" actId="2711"/>
          <ac:spMkLst>
            <pc:docMk/>
            <pc:sldMk cId="1968958044" sldId="275"/>
            <ac:spMk id="2" creationId="{1536E541-659E-4391-A4EB-BC502D6D5650}"/>
          </ac:spMkLst>
        </pc:spChg>
        <pc:spChg chg="del mod">
          <ac:chgData name="Nabajyoti Boruah" userId="19bbac85-b374-4f4c-8b5f-0cd7b6990f5c" providerId="ADAL" clId="{2D62E399-F3CB-4A22-BD46-39869A793D9C}" dt="2021-04-20T11:56:02.550" v="258" actId="22"/>
          <ac:spMkLst>
            <pc:docMk/>
            <pc:sldMk cId="1968958044" sldId="275"/>
            <ac:spMk id="3" creationId="{12AC9DDE-7284-4464-B43F-DFE3ECC1CA57}"/>
          </ac:spMkLst>
        </pc:spChg>
        <pc:spChg chg="mod ord">
          <ac:chgData name="Nabajyoti Boruah" userId="19bbac85-b374-4f4c-8b5f-0cd7b6990f5c" providerId="ADAL" clId="{2D62E399-F3CB-4A22-BD46-39869A793D9C}" dt="2021-04-20T11:56:05.167" v="259" actId="26606"/>
          <ac:spMkLst>
            <pc:docMk/>
            <pc:sldMk cId="1968958044" sldId="275"/>
            <ac:spMk id="4" creationId="{4F856A2D-AF74-4F8B-815A-41A5785989C8}"/>
          </ac:spMkLst>
        </pc:spChg>
        <pc:spChg chg="mod">
          <ac:chgData name="Nabajyoti Boruah" userId="19bbac85-b374-4f4c-8b5f-0cd7b6990f5c" providerId="ADAL" clId="{2D62E399-F3CB-4A22-BD46-39869A793D9C}" dt="2021-04-20T11:56:05.167" v="259" actId="26606"/>
          <ac:spMkLst>
            <pc:docMk/>
            <pc:sldMk cId="1968958044" sldId="275"/>
            <ac:spMk id="5" creationId="{D6200A7B-D459-4EDE-8156-9A1BBE049AA0}"/>
          </ac:spMkLst>
        </pc:spChg>
        <pc:spChg chg="mod">
          <ac:chgData name="Nabajyoti Boruah" userId="19bbac85-b374-4f4c-8b5f-0cd7b6990f5c" providerId="ADAL" clId="{2D62E399-F3CB-4A22-BD46-39869A793D9C}" dt="2021-04-20T11:56:05.167" v="259" actId="26606"/>
          <ac:spMkLst>
            <pc:docMk/>
            <pc:sldMk cId="1968958044" sldId="275"/>
            <ac:spMk id="6" creationId="{74FEF71B-48A9-4C19-9957-A61945DFF811}"/>
          </ac:spMkLst>
        </pc:spChg>
        <pc:spChg chg="add">
          <ac:chgData name="Nabajyoti Boruah" userId="19bbac85-b374-4f4c-8b5f-0cd7b6990f5c" providerId="ADAL" clId="{2D62E399-F3CB-4A22-BD46-39869A793D9C}" dt="2021-04-20T11:56:05.167" v="259" actId="26606"/>
          <ac:spMkLst>
            <pc:docMk/>
            <pc:sldMk cId="1968958044" sldId="275"/>
            <ac:spMk id="13" creationId="{8FBA68A5-A7C7-4D91-AB95-6E0B6FFD8743}"/>
          </ac:spMkLst>
        </pc:spChg>
        <pc:spChg chg="add">
          <ac:chgData name="Nabajyoti Boruah" userId="19bbac85-b374-4f4c-8b5f-0cd7b6990f5c" providerId="ADAL" clId="{2D62E399-F3CB-4A22-BD46-39869A793D9C}" dt="2021-04-20T11:56:05.167" v="259" actId="26606"/>
          <ac:spMkLst>
            <pc:docMk/>
            <pc:sldMk cId="1968958044" sldId="275"/>
            <ac:spMk id="15" creationId="{DA4051E3-92B2-42FC-BB3D-372E4A614439}"/>
          </ac:spMkLst>
        </pc:spChg>
        <pc:spChg chg="add">
          <ac:chgData name="Nabajyoti Boruah" userId="19bbac85-b374-4f4c-8b5f-0cd7b6990f5c" providerId="ADAL" clId="{2D62E399-F3CB-4A22-BD46-39869A793D9C}" dt="2021-04-20T11:56:05.167" v="259" actId="26606"/>
          <ac:spMkLst>
            <pc:docMk/>
            <pc:sldMk cId="1968958044" sldId="275"/>
            <ac:spMk id="23" creationId="{551580BD-7D80-4957-A58D-916E994AB787}"/>
          </ac:spMkLst>
        </pc:spChg>
        <pc:spChg chg="add">
          <ac:chgData name="Nabajyoti Boruah" userId="19bbac85-b374-4f4c-8b5f-0cd7b6990f5c" providerId="ADAL" clId="{2D62E399-F3CB-4A22-BD46-39869A793D9C}" dt="2021-04-20T11:56:05.167" v="259" actId="26606"/>
          <ac:spMkLst>
            <pc:docMk/>
            <pc:sldMk cId="1968958044" sldId="275"/>
            <ac:spMk id="25" creationId="{5BDD2E98-F85F-4C9F-B090-4DF4DA71570B}"/>
          </ac:spMkLst>
        </pc:spChg>
        <pc:spChg chg="add">
          <ac:chgData name="Nabajyoti Boruah" userId="19bbac85-b374-4f4c-8b5f-0cd7b6990f5c" providerId="ADAL" clId="{2D62E399-F3CB-4A22-BD46-39869A793D9C}" dt="2021-04-20T11:56:05.167" v="259" actId="26606"/>
          <ac:spMkLst>
            <pc:docMk/>
            <pc:sldMk cId="1968958044" sldId="275"/>
            <ac:spMk id="27" creationId="{2619FA3B-6977-47DB-8048-B342BD3BE785}"/>
          </ac:spMkLst>
        </pc:spChg>
        <pc:spChg chg="add">
          <ac:chgData name="Nabajyoti Boruah" userId="19bbac85-b374-4f4c-8b5f-0cd7b6990f5c" providerId="ADAL" clId="{2D62E399-F3CB-4A22-BD46-39869A793D9C}" dt="2021-04-20T11:56:05.167" v="259" actId="26606"/>
          <ac:spMkLst>
            <pc:docMk/>
            <pc:sldMk cId="1968958044" sldId="275"/>
            <ac:spMk id="29" creationId="{CB59DE95-F3B9-4A35-9681-78FA926F024B}"/>
          </ac:spMkLst>
        </pc:spChg>
        <pc:picChg chg="add mod ord">
          <ac:chgData name="Nabajyoti Boruah" userId="19bbac85-b374-4f4c-8b5f-0cd7b6990f5c" providerId="ADAL" clId="{2D62E399-F3CB-4A22-BD46-39869A793D9C}" dt="2021-04-20T11:56:09.302" v="261" actId="27614"/>
          <ac:picMkLst>
            <pc:docMk/>
            <pc:sldMk cId="1968958044" sldId="275"/>
            <ac:picMk id="8" creationId="{D2DC600C-E558-4049-9FC4-EFC12C08B6E8}"/>
          </ac:picMkLst>
        </pc:picChg>
        <pc:cxnChg chg="add">
          <ac:chgData name="Nabajyoti Boruah" userId="19bbac85-b374-4f4c-8b5f-0cd7b6990f5c" providerId="ADAL" clId="{2D62E399-F3CB-4A22-BD46-39869A793D9C}" dt="2021-04-20T11:56:05.167" v="259" actId="26606"/>
          <ac:cxnSpMkLst>
            <pc:docMk/>
            <pc:sldMk cId="1968958044" sldId="275"/>
            <ac:cxnSpMk id="17" creationId="{3C425084-C97A-4C25-AE47-DDECF2DD3ABC}"/>
          </ac:cxnSpMkLst>
        </pc:cxnChg>
        <pc:cxnChg chg="add">
          <ac:chgData name="Nabajyoti Boruah" userId="19bbac85-b374-4f4c-8b5f-0cd7b6990f5c" providerId="ADAL" clId="{2D62E399-F3CB-4A22-BD46-39869A793D9C}" dt="2021-04-20T11:56:05.167" v="259" actId="26606"/>
          <ac:cxnSpMkLst>
            <pc:docMk/>
            <pc:sldMk cId="1968958044" sldId="275"/>
            <ac:cxnSpMk id="19" creationId="{96A478A1-0B34-4F2B-88FA-CF47551E5DF9}"/>
          </ac:cxnSpMkLst>
        </pc:cxnChg>
        <pc:cxnChg chg="add">
          <ac:chgData name="Nabajyoti Boruah" userId="19bbac85-b374-4f4c-8b5f-0cd7b6990f5c" providerId="ADAL" clId="{2D62E399-F3CB-4A22-BD46-39869A793D9C}" dt="2021-04-20T11:56:05.167" v="259" actId="26606"/>
          <ac:cxnSpMkLst>
            <pc:docMk/>
            <pc:sldMk cId="1968958044" sldId="275"/>
            <ac:cxnSpMk id="21" creationId="{0A09E39A-DA3F-4BDC-A89A-6545C1DD3721}"/>
          </ac:cxnSpMkLst>
        </pc:cxnChg>
        <pc:cxnChg chg="add">
          <ac:chgData name="Nabajyoti Boruah" userId="19bbac85-b374-4f4c-8b5f-0cd7b6990f5c" providerId="ADAL" clId="{2D62E399-F3CB-4A22-BD46-39869A793D9C}" dt="2021-04-20T11:56:05.167" v="259" actId="26606"/>
          <ac:cxnSpMkLst>
            <pc:docMk/>
            <pc:sldMk cId="1968958044" sldId="275"/>
            <ac:cxnSpMk id="31" creationId="{5E687E3B-9C6D-4102-8F38-DCB77C49C6FD}"/>
          </ac:cxnSpMkLst>
        </pc:cxnChg>
        <pc:cxnChg chg="add">
          <ac:chgData name="Nabajyoti Boruah" userId="19bbac85-b374-4f4c-8b5f-0cd7b6990f5c" providerId="ADAL" clId="{2D62E399-F3CB-4A22-BD46-39869A793D9C}" dt="2021-04-20T11:56:05.167" v="259" actId="26606"/>
          <ac:cxnSpMkLst>
            <pc:docMk/>
            <pc:sldMk cId="1968958044" sldId="275"/>
            <ac:cxnSpMk id="33" creationId="{573C7C39-C73B-4051-B742-C9086B7BE3EC}"/>
          </ac:cxnSpMkLst>
        </pc:cxnChg>
        <pc:cxnChg chg="add">
          <ac:chgData name="Nabajyoti Boruah" userId="19bbac85-b374-4f4c-8b5f-0cd7b6990f5c" providerId="ADAL" clId="{2D62E399-F3CB-4A22-BD46-39869A793D9C}" dt="2021-04-20T11:56:05.167" v="259" actId="26606"/>
          <ac:cxnSpMkLst>
            <pc:docMk/>
            <pc:sldMk cId="1968958044" sldId="275"/>
            <ac:cxnSpMk id="35" creationId="{0F07B81A-3898-46B4-BFC6-9787CAF2E5AA}"/>
          </ac:cxnSpMkLst>
        </pc:cxnChg>
      </pc:sldChg>
      <pc:sldChg chg="del">
        <pc:chgData name="Nabajyoti Boruah" userId="19bbac85-b374-4f4c-8b5f-0cd7b6990f5c" providerId="ADAL" clId="{2D62E399-F3CB-4A22-BD46-39869A793D9C}" dt="2021-04-18T14:40:31.738" v="21" actId="47"/>
        <pc:sldMkLst>
          <pc:docMk/>
          <pc:sldMk cId="90612230" sldId="276"/>
        </pc:sldMkLst>
      </pc:sldChg>
      <pc:sldChg chg="modSp new mod">
        <pc:chgData name="Nabajyoti Boruah" userId="19bbac85-b374-4f4c-8b5f-0cd7b6990f5c" providerId="ADAL" clId="{2D62E399-F3CB-4A22-BD46-39869A793D9C}" dt="2021-04-20T11:59:03.012" v="268" actId="20577"/>
        <pc:sldMkLst>
          <pc:docMk/>
          <pc:sldMk cId="3441756882" sldId="276"/>
        </pc:sldMkLst>
        <pc:spChg chg="mod">
          <ac:chgData name="Nabajyoti Boruah" userId="19bbac85-b374-4f4c-8b5f-0cd7b6990f5c" providerId="ADAL" clId="{2D62E399-F3CB-4A22-BD46-39869A793D9C}" dt="2021-04-20T11:58:45.352" v="266" actId="20577"/>
          <ac:spMkLst>
            <pc:docMk/>
            <pc:sldMk cId="3441756882" sldId="276"/>
            <ac:spMk id="2" creationId="{FAE7D129-154D-4923-90E7-B7ABB5730B19}"/>
          </ac:spMkLst>
        </pc:spChg>
        <pc:spChg chg="mod">
          <ac:chgData name="Nabajyoti Boruah" userId="19bbac85-b374-4f4c-8b5f-0cd7b6990f5c" providerId="ADAL" clId="{2D62E399-F3CB-4A22-BD46-39869A793D9C}" dt="2021-04-20T11:59:03.012" v="268" actId="20577"/>
          <ac:spMkLst>
            <pc:docMk/>
            <pc:sldMk cId="3441756882" sldId="276"/>
            <ac:spMk id="3" creationId="{95190AED-8DC1-49D6-9EBF-B68B89DB825C}"/>
          </ac:spMkLst>
        </pc:spChg>
      </pc:sldChg>
      <pc:sldChg chg="del">
        <pc:chgData name="Nabajyoti Boruah" userId="19bbac85-b374-4f4c-8b5f-0cd7b6990f5c" providerId="ADAL" clId="{2D62E399-F3CB-4A22-BD46-39869A793D9C}" dt="2021-04-18T14:40:31.738" v="21" actId="47"/>
        <pc:sldMkLst>
          <pc:docMk/>
          <pc:sldMk cId="3588446854" sldId="277"/>
        </pc:sldMkLst>
      </pc:sldChg>
      <pc:sldChg chg="addSp modSp add mod setBg">
        <pc:chgData name="Nabajyoti Boruah" userId="19bbac85-b374-4f4c-8b5f-0cd7b6990f5c" providerId="ADAL" clId="{2D62E399-F3CB-4A22-BD46-39869A793D9C}" dt="2021-04-20T12:00:44.507" v="282" actId="207"/>
        <pc:sldMkLst>
          <pc:docMk/>
          <pc:sldMk cId="4139766345" sldId="277"/>
        </pc:sldMkLst>
        <pc:spChg chg="mod">
          <ac:chgData name="Nabajyoti Boruah" userId="19bbac85-b374-4f4c-8b5f-0cd7b6990f5c" providerId="ADAL" clId="{2D62E399-F3CB-4A22-BD46-39869A793D9C}" dt="2021-04-20T12:00:41.571" v="281" actId="962"/>
          <ac:spMkLst>
            <pc:docMk/>
            <pc:sldMk cId="4139766345" sldId="277"/>
            <ac:spMk id="2" creationId="{FAE7D129-154D-4923-90E7-B7ABB5730B19}"/>
          </ac:spMkLst>
        </pc:spChg>
        <pc:spChg chg="mod">
          <ac:chgData name="Nabajyoti Boruah" userId="19bbac85-b374-4f4c-8b5f-0cd7b6990f5c" providerId="ADAL" clId="{2D62E399-F3CB-4A22-BD46-39869A793D9C}" dt="2021-04-20T12:00:44.507" v="282" actId="207"/>
          <ac:spMkLst>
            <pc:docMk/>
            <pc:sldMk cId="4139766345" sldId="277"/>
            <ac:spMk id="3" creationId="{95190AED-8DC1-49D6-9EBF-B68B89DB825C}"/>
          </ac:spMkLst>
        </pc:spChg>
        <pc:spChg chg="mod">
          <ac:chgData name="Nabajyoti Boruah" userId="19bbac85-b374-4f4c-8b5f-0cd7b6990f5c" providerId="ADAL" clId="{2D62E399-F3CB-4A22-BD46-39869A793D9C}" dt="2021-04-20T12:00:37.164" v="278" actId="26606"/>
          <ac:spMkLst>
            <pc:docMk/>
            <pc:sldMk cId="4139766345" sldId="277"/>
            <ac:spMk id="4" creationId="{5779E623-0E64-4E55-82F8-674107E06349}"/>
          </ac:spMkLst>
        </pc:spChg>
        <pc:spChg chg="mod">
          <ac:chgData name="Nabajyoti Boruah" userId="19bbac85-b374-4f4c-8b5f-0cd7b6990f5c" providerId="ADAL" clId="{2D62E399-F3CB-4A22-BD46-39869A793D9C}" dt="2021-04-20T12:00:37.164" v="278" actId="26606"/>
          <ac:spMkLst>
            <pc:docMk/>
            <pc:sldMk cId="4139766345" sldId="277"/>
            <ac:spMk id="5" creationId="{A378B853-E17A-4AAB-B797-B27E9C3CD1C5}"/>
          </ac:spMkLst>
        </pc:spChg>
        <pc:spChg chg="mod">
          <ac:chgData name="Nabajyoti Boruah" userId="19bbac85-b374-4f4c-8b5f-0cd7b6990f5c" providerId="ADAL" clId="{2D62E399-F3CB-4A22-BD46-39869A793D9C}" dt="2021-04-20T12:00:37.164" v="278" actId="26606"/>
          <ac:spMkLst>
            <pc:docMk/>
            <pc:sldMk cId="4139766345" sldId="277"/>
            <ac:spMk id="6" creationId="{56F9E96C-FDA5-4DC5-BD1D-C9A21DC3B17E}"/>
          </ac:spMkLst>
        </pc:spChg>
        <pc:spChg chg="add">
          <ac:chgData name="Nabajyoti Boruah" userId="19bbac85-b374-4f4c-8b5f-0cd7b6990f5c" providerId="ADAL" clId="{2D62E399-F3CB-4A22-BD46-39869A793D9C}" dt="2021-04-20T12:00:37.164" v="278" actId="26606"/>
          <ac:spMkLst>
            <pc:docMk/>
            <pc:sldMk cId="4139766345" sldId="277"/>
            <ac:spMk id="12" creationId="{870F1165-C2FC-4313-ADED-D8514C00E1EE}"/>
          </ac:spMkLst>
        </pc:spChg>
        <pc:spChg chg="add">
          <ac:chgData name="Nabajyoti Boruah" userId="19bbac85-b374-4f4c-8b5f-0cd7b6990f5c" providerId="ADAL" clId="{2D62E399-F3CB-4A22-BD46-39869A793D9C}" dt="2021-04-20T12:00:37.164" v="278" actId="26606"/>
          <ac:spMkLst>
            <pc:docMk/>
            <pc:sldMk cId="4139766345" sldId="277"/>
            <ac:spMk id="14" creationId="{3FD564DD-780E-4279-99FF-A16618E11908}"/>
          </ac:spMkLst>
        </pc:spChg>
        <pc:spChg chg="add">
          <ac:chgData name="Nabajyoti Boruah" userId="19bbac85-b374-4f4c-8b5f-0cd7b6990f5c" providerId="ADAL" clId="{2D62E399-F3CB-4A22-BD46-39869A793D9C}" dt="2021-04-20T12:00:37.164" v="278" actId="26606"/>
          <ac:spMkLst>
            <pc:docMk/>
            <pc:sldMk cId="4139766345" sldId="277"/>
            <ac:spMk id="18" creationId="{F5BB14C7-B6E4-427D-AEAC-7A18D089F922}"/>
          </ac:spMkLst>
        </pc:spChg>
        <pc:picChg chg="add mod ord">
          <ac:chgData name="Nabajyoti Boruah" userId="19bbac85-b374-4f4c-8b5f-0cd7b6990f5c" providerId="ADAL" clId="{2D62E399-F3CB-4A22-BD46-39869A793D9C}" dt="2021-04-20T12:00:41.568" v="280" actId="27614"/>
          <ac:picMkLst>
            <pc:docMk/>
            <pc:sldMk cId="4139766345" sldId="277"/>
            <ac:picMk id="7" creationId="{3CC24FD5-49E6-4AFD-8060-46E3D91FD20B}"/>
          </ac:picMkLst>
        </pc:picChg>
        <pc:cxnChg chg="add">
          <ac:chgData name="Nabajyoti Boruah" userId="19bbac85-b374-4f4c-8b5f-0cd7b6990f5c" providerId="ADAL" clId="{2D62E399-F3CB-4A22-BD46-39869A793D9C}" dt="2021-04-20T12:00:37.164" v="278" actId="26606"/>
          <ac:cxnSpMkLst>
            <pc:docMk/>
            <pc:sldMk cId="4139766345" sldId="277"/>
            <ac:cxnSpMk id="16" creationId="{ABAD74CF-CB22-463B-9031-D3BE16111B9B}"/>
          </ac:cxnSpMkLst>
        </pc:cxnChg>
        <pc:cxnChg chg="add">
          <ac:chgData name="Nabajyoti Boruah" userId="19bbac85-b374-4f4c-8b5f-0cd7b6990f5c" providerId="ADAL" clId="{2D62E399-F3CB-4A22-BD46-39869A793D9C}" dt="2021-04-20T12:00:37.164" v="278" actId="26606"/>
          <ac:cxnSpMkLst>
            <pc:docMk/>
            <pc:sldMk cId="4139766345" sldId="277"/>
            <ac:cxnSpMk id="20" creationId="{82B589D1-AB2D-469C-960E-40C719BA8281}"/>
          </ac:cxnSpMkLst>
        </pc:cxnChg>
        <pc:cxnChg chg="add">
          <ac:chgData name="Nabajyoti Boruah" userId="19bbac85-b374-4f4c-8b5f-0cd7b6990f5c" providerId="ADAL" clId="{2D62E399-F3CB-4A22-BD46-39869A793D9C}" dt="2021-04-20T12:00:37.164" v="278" actId="26606"/>
          <ac:cxnSpMkLst>
            <pc:docMk/>
            <pc:sldMk cId="4139766345" sldId="277"/>
            <ac:cxnSpMk id="22" creationId="{055BC9DE-F4C7-4F1F-833F-C0E20531FBC7}"/>
          </ac:cxnSpMkLst>
        </pc:cxnChg>
        <pc:cxnChg chg="add">
          <ac:chgData name="Nabajyoti Boruah" userId="19bbac85-b374-4f4c-8b5f-0cd7b6990f5c" providerId="ADAL" clId="{2D62E399-F3CB-4A22-BD46-39869A793D9C}" dt="2021-04-20T12:00:37.164" v="278" actId="26606"/>
          <ac:cxnSpMkLst>
            <pc:docMk/>
            <pc:sldMk cId="4139766345" sldId="277"/>
            <ac:cxnSpMk id="24" creationId="{E95C7366-6A36-4307-81CE-FBD79DFF0980}"/>
          </ac:cxnSpMkLst>
        </pc:cxnChg>
      </pc:sldChg>
      <pc:sldChg chg="addSp delSp modSp new mod setBg">
        <pc:chgData name="Nabajyoti Boruah" userId="19bbac85-b374-4f4c-8b5f-0cd7b6990f5c" providerId="ADAL" clId="{2D62E399-F3CB-4A22-BD46-39869A793D9C}" dt="2021-04-20T12:02:33.482" v="293" actId="27636"/>
        <pc:sldMkLst>
          <pc:docMk/>
          <pc:sldMk cId="3379705441" sldId="278"/>
        </pc:sldMkLst>
        <pc:spChg chg="mod">
          <ac:chgData name="Nabajyoti Boruah" userId="19bbac85-b374-4f4c-8b5f-0cd7b6990f5c" providerId="ADAL" clId="{2D62E399-F3CB-4A22-BD46-39869A793D9C}" dt="2021-04-20T12:02:33.482" v="293" actId="27636"/>
          <ac:spMkLst>
            <pc:docMk/>
            <pc:sldMk cId="3379705441" sldId="278"/>
            <ac:spMk id="2" creationId="{B84776FA-8BAE-4297-9FEA-849D5CB9D3B3}"/>
          </ac:spMkLst>
        </pc:spChg>
        <pc:spChg chg="del">
          <ac:chgData name="Nabajyoti Boruah" userId="19bbac85-b374-4f4c-8b5f-0cd7b6990f5c" providerId="ADAL" clId="{2D62E399-F3CB-4A22-BD46-39869A793D9C}" dt="2021-04-20T12:01:37.922" v="284"/>
          <ac:spMkLst>
            <pc:docMk/>
            <pc:sldMk cId="3379705441" sldId="278"/>
            <ac:spMk id="3" creationId="{787AE8D4-C8BF-4E16-B589-3B4BF2FAFD0B}"/>
          </ac:spMkLst>
        </pc:spChg>
        <pc:spChg chg="mod ord">
          <ac:chgData name="Nabajyoti Boruah" userId="19bbac85-b374-4f4c-8b5f-0cd7b6990f5c" providerId="ADAL" clId="{2D62E399-F3CB-4A22-BD46-39869A793D9C}" dt="2021-04-20T12:01:42.915" v="285" actId="26606"/>
          <ac:spMkLst>
            <pc:docMk/>
            <pc:sldMk cId="3379705441" sldId="278"/>
            <ac:spMk id="4" creationId="{3B337C9D-C6D6-4E58-BB8E-D1A6B3C96CAE}"/>
          </ac:spMkLst>
        </pc:spChg>
        <pc:spChg chg="mod">
          <ac:chgData name="Nabajyoti Boruah" userId="19bbac85-b374-4f4c-8b5f-0cd7b6990f5c" providerId="ADAL" clId="{2D62E399-F3CB-4A22-BD46-39869A793D9C}" dt="2021-04-20T12:01:42.915" v="285" actId="26606"/>
          <ac:spMkLst>
            <pc:docMk/>
            <pc:sldMk cId="3379705441" sldId="278"/>
            <ac:spMk id="5" creationId="{FAD0F90E-6D39-4393-A357-B9D50DCA058F}"/>
          </ac:spMkLst>
        </pc:spChg>
        <pc:spChg chg="mod">
          <ac:chgData name="Nabajyoti Boruah" userId="19bbac85-b374-4f4c-8b5f-0cd7b6990f5c" providerId="ADAL" clId="{2D62E399-F3CB-4A22-BD46-39869A793D9C}" dt="2021-04-20T12:01:42.915" v="285" actId="26606"/>
          <ac:spMkLst>
            <pc:docMk/>
            <pc:sldMk cId="3379705441" sldId="278"/>
            <ac:spMk id="6" creationId="{E90ABCEC-163B-4437-BAEC-F4BA320FC25A}"/>
          </ac:spMkLst>
        </pc:spChg>
        <pc:spChg chg="add">
          <ac:chgData name="Nabajyoti Boruah" userId="19bbac85-b374-4f4c-8b5f-0cd7b6990f5c" providerId="ADAL" clId="{2D62E399-F3CB-4A22-BD46-39869A793D9C}" dt="2021-04-20T12:01:42.915" v="285" actId="26606"/>
          <ac:spMkLst>
            <pc:docMk/>
            <pc:sldMk cId="3379705441" sldId="278"/>
            <ac:spMk id="12" creationId="{8FBA68A5-A7C7-4D91-AB95-6E0B6FFD8743}"/>
          </ac:spMkLst>
        </pc:spChg>
        <pc:spChg chg="add">
          <ac:chgData name="Nabajyoti Boruah" userId="19bbac85-b374-4f4c-8b5f-0cd7b6990f5c" providerId="ADAL" clId="{2D62E399-F3CB-4A22-BD46-39869A793D9C}" dt="2021-04-20T12:01:42.915" v="285" actId="26606"/>
          <ac:spMkLst>
            <pc:docMk/>
            <pc:sldMk cId="3379705441" sldId="278"/>
            <ac:spMk id="14" creationId="{DA4051E3-92B2-42FC-BB3D-372E4A614439}"/>
          </ac:spMkLst>
        </pc:spChg>
        <pc:spChg chg="add">
          <ac:chgData name="Nabajyoti Boruah" userId="19bbac85-b374-4f4c-8b5f-0cd7b6990f5c" providerId="ADAL" clId="{2D62E399-F3CB-4A22-BD46-39869A793D9C}" dt="2021-04-20T12:01:42.915" v="285" actId="26606"/>
          <ac:spMkLst>
            <pc:docMk/>
            <pc:sldMk cId="3379705441" sldId="278"/>
            <ac:spMk id="22" creationId="{551580BD-7D80-4957-A58D-916E994AB787}"/>
          </ac:spMkLst>
        </pc:spChg>
        <pc:spChg chg="add">
          <ac:chgData name="Nabajyoti Boruah" userId="19bbac85-b374-4f4c-8b5f-0cd7b6990f5c" providerId="ADAL" clId="{2D62E399-F3CB-4A22-BD46-39869A793D9C}" dt="2021-04-20T12:01:42.915" v="285" actId="26606"/>
          <ac:spMkLst>
            <pc:docMk/>
            <pc:sldMk cId="3379705441" sldId="278"/>
            <ac:spMk id="24" creationId="{5BDD2E98-F85F-4C9F-B090-4DF4DA71570B}"/>
          </ac:spMkLst>
        </pc:spChg>
        <pc:spChg chg="add">
          <ac:chgData name="Nabajyoti Boruah" userId="19bbac85-b374-4f4c-8b5f-0cd7b6990f5c" providerId="ADAL" clId="{2D62E399-F3CB-4A22-BD46-39869A793D9C}" dt="2021-04-20T12:01:42.915" v="285" actId="26606"/>
          <ac:spMkLst>
            <pc:docMk/>
            <pc:sldMk cId="3379705441" sldId="278"/>
            <ac:spMk id="26" creationId="{2619FA3B-6977-47DB-8048-B342BD3BE785}"/>
          </ac:spMkLst>
        </pc:spChg>
        <pc:spChg chg="add">
          <ac:chgData name="Nabajyoti Boruah" userId="19bbac85-b374-4f4c-8b5f-0cd7b6990f5c" providerId="ADAL" clId="{2D62E399-F3CB-4A22-BD46-39869A793D9C}" dt="2021-04-20T12:01:42.915" v="285" actId="26606"/>
          <ac:spMkLst>
            <pc:docMk/>
            <pc:sldMk cId="3379705441" sldId="278"/>
            <ac:spMk id="28" creationId="{CB59DE95-F3B9-4A35-9681-78FA926F024B}"/>
          </ac:spMkLst>
        </pc:spChg>
        <pc:graphicFrameChg chg="add mod ord modGraphic">
          <ac:chgData name="Nabajyoti Boruah" userId="19bbac85-b374-4f4c-8b5f-0cd7b6990f5c" providerId="ADAL" clId="{2D62E399-F3CB-4A22-BD46-39869A793D9C}" dt="2021-04-20T12:02:14.643" v="291" actId="14100"/>
          <ac:graphicFrameMkLst>
            <pc:docMk/>
            <pc:sldMk cId="3379705441" sldId="278"/>
            <ac:graphicFrameMk id="7" creationId="{A23ED8BE-B595-419B-B615-8B9901272C46}"/>
          </ac:graphicFrameMkLst>
        </pc:graphicFrameChg>
        <pc:cxnChg chg="add">
          <ac:chgData name="Nabajyoti Boruah" userId="19bbac85-b374-4f4c-8b5f-0cd7b6990f5c" providerId="ADAL" clId="{2D62E399-F3CB-4A22-BD46-39869A793D9C}" dt="2021-04-20T12:01:42.915" v="285" actId="26606"/>
          <ac:cxnSpMkLst>
            <pc:docMk/>
            <pc:sldMk cId="3379705441" sldId="278"/>
            <ac:cxnSpMk id="16" creationId="{3C425084-C97A-4C25-AE47-DDECF2DD3ABC}"/>
          </ac:cxnSpMkLst>
        </pc:cxnChg>
        <pc:cxnChg chg="add">
          <ac:chgData name="Nabajyoti Boruah" userId="19bbac85-b374-4f4c-8b5f-0cd7b6990f5c" providerId="ADAL" clId="{2D62E399-F3CB-4A22-BD46-39869A793D9C}" dt="2021-04-20T12:01:42.915" v="285" actId="26606"/>
          <ac:cxnSpMkLst>
            <pc:docMk/>
            <pc:sldMk cId="3379705441" sldId="278"/>
            <ac:cxnSpMk id="18" creationId="{96A478A1-0B34-4F2B-88FA-CF47551E5DF9}"/>
          </ac:cxnSpMkLst>
        </pc:cxnChg>
        <pc:cxnChg chg="add">
          <ac:chgData name="Nabajyoti Boruah" userId="19bbac85-b374-4f4c-8b5f-0cd7b6990f5c" providerId="ADAL" clId="{2D62E399-F3CB-4A22-BD46-39869A793D9C}" dt="2021-04-20T12:01:42.915" v="285" actId="26606"/>
          <ac:cxnSpMkLst>
            <pc:docMk/>
            <pc:sldMk cId="3379705441" sldId="278"/>
            <ac:cxnSpMk id="20" creationId="{0A09E39A-DA3F-4BDC-A89A-6545C1DD3721}"/>
          </ac:cxnSpMkLst>
        </pc:cxnChg>
        <pc:cxnChg chg="add">
          <ac:chgData name="Nabajyoti Boruah" userId="19bbac85-b374-4f4c-8b5f-0cd7b6990f5c" providerId="ADAL" clId="{2D62E399-F3CB-4A22-BD46-39869A793D9C}" dt="2021-04-20T12:01:42.915" v="285" actId="26606"/>
          <ac:cxnSpMkLst>
            <pc:docMk/>
            <pc:sldMk cId="3379705441" sldId="278"/>
            <ac:cxnSpMk id="30" creationId="{5E687E3B-9C6D-4102-8F38-DCB77C49C6FD}"/>
          </ac:cxnSpMkLst>
        </pc:cxnChg>
        <pc:cxnChg chg="add">
          <ac:chgData name="Nabajyoti Boruah" userId="19bbac85-b374-4f4c-8b5f-0cd7b6990f5c" providerId="ADAL" clId="{2D62E399-F3CB-4A22-BD46-39869A793D9C}" dt="2021-04-20T12:01:42.915" v="285" actId="26606"/>
          <ac:cxnSpMkLst>
            <pc:docMk/>
            <pc:sldMk cId="3379705441" sldId="278"/>
            <ac:cxnSpMk id="32" creationId="{573C7C39-C73B-4051-B742-C9086B7BE3EC}"/>
          </ac:cxnSpMkLst>
        </pc:cxnChg>
        <pc:cxnChg chg="add">
          <ac:chgData name="Nabajyoti Boruah" userId="19bbac85-b374-4f4c-8b5f-0cd7b6990f5c" providerId="ADAL" clId="{2D62E399-F3CB-4A22-BD46-39869A793D9C}" dt="2021-04-20T12:01:42.915" v="285" actId="26606"/>
          <ac:cxnSpMkLst>
            <pc:docMk/>
            <pc:sldMk cId="3379705441" sldId="278"/>
            <ac:cxnSpMk id="34" creationId="{0F07B81A-3898-46B4-BFC6-9787CAF2E5AA}"/>
          </ac:cxnSpMkLst>
        </pc:cxnChg>
      </pc:sldChg>
      <pc:sldChg chg="del">
        <pc:chgData name="Nabajyoti Boruah" userId="19bbac85-b374-4f4c-8b5f-0cd7b6990f5c" providerId="ADAL" clId="{2D62E399-F3CB-4A22-BD46-39869A793D9C}" dt="2021-04-18T14:40:31.738" v="21" actId="47"/>
        <pc:sldMkLst>
          <pc:docMk/>
          <pc:sldMk cId="3939495367" sldId="278"/>
        </pc:sldMkLst>
      </pc:sldChg>
      <pc:sldChg chg="modSp new mod">
        <pc:chgData name="Nabajyoti Boruah" userId="19bbac85-b374-4f4c-8b5f-0cd7b6990f5c" providerId="ADAL" clId="{2D62E399-F3CB-4A22-BD46-39869A793D9C}" dt="2021-04-20T12:18:48.003" v="312" actId="313"/>
        <pc:sldMkLst>
          <pc:docMk/>
          <pc:sldMk cId="3104214956" sldId="279"/>
        </pc:sldMkLst>
        <pc:spChg chg="mod">
          <ac:chgData name="Nabajyoti Boruah" userId="19bbac85-b374-4f4c-8b5f-0cd7b6990f5c" providerId="ADAL" clId="{2D62E399-F3CB-4A22-BD46-39869A793D9C}" dt="2021-04-20T12:02:58.314" v="296" actId="20577"/>
          <ac:spMkLst>
            <pc:docMk/>
            <pc:sldMk cId="3104214956" sldId="279"/>
            <ac:spMk id="2" creationId="{B1C830BD-20FD-4D72-B88F-B410F9D6B97E}"/>
          </ac:spMkLst>
        </pc:spChg>
        <pc:spChg chg="mod">
          <ac:chgData name="Nabajyoti Boruah" userId="19bbac85-b374-4f4c-8b5f-0cd7b6990f5c" providerId="ADAL" clId="{2D62E399-F3CB-4A22-BD46-39869A793D9C}" dt="2021-04-20T12:18:48.003" v="312" actId="313"/>
          <ac:spMkLst>
            <pc:docMk/>
            <pc:sldMk cId="3104214956" sldId="279"/>
            <ac:spMk id="3" creationId="{36F5B732-AB5F-4EEA-B148-F0B2E42B4C8B}"/>
          </ac:spMkLst>
        </pc:spChg>
      </pc:sldChg>
      <pc:sldChg chg="del">
        <pc:chgData name="Nabajyoti Boruah" userId="19bbac85-b374-4f4c-8b5f-0cd7b6990f5c" providerId="ADAL" clId="{2D62E399-F3CB-4A22-BD46-39869A793D9C}" dt="2021-04-18T14:40:31.738" v="21" actId="47"/>
        <pc:sldMkLst>
          <pc:docMk/>
          <pc:sldMk cId="3150613482" sldId="279"/>
        </pc:sldMkLst>
      </pc:sldChg>
      <pc:sldChg chg="modSp add mod">
        <pc:chgData name="Nabajyoti Boruah" userId="19bbac85-b374-4f4c-8b5f-0cd7b6990f5c" providerId="ADAL" clId="{2D62E399-F3CB-4A22-BD46-39869A793D9C}" dt="2021-04-20T12:19:25.076" v="315" actId="27636"/>
        <pc:sldMkLst>
          <pc:docMk/>
          <pc:sldMk cId="2373377191" sldId="280"/>
        </pc:sldMkLst>
        <pc:spChg chg="mod">
          <ac:chgData name="Nabajyoti Boruah" userId="19bbac85-b374-4f4c-8b5f-0cd7b6990f5c" providerId="ADAL" clId="{2D62E399-F3CB-4A22-BD46-39869A793D9C}" dt="2021-04-20T12:19:25.076" v="315" actId="27636"/>
          <ac:spMkLst>
            <pc:docMk/>
            <pc:sldMk cId="2373377191" sldId="280"/>
            <ac:spMk id="3" creationId="{36F5B732-AB5F-4EEA-B148-F0B2E42B4C8B}"/>
          </ac:spMkLst>
        </pc:spChg>
      </pc:sldChg>
      <pc:sldChg chg="del">
        <pc:chgData name="Nabajyoti Boruah" userId="19bbac85-b374-4f4c-8b5f-0cd7b6990f5c" providerId="ADAL" clId="{2D62E399-F3CB-4A22-BD46-39869A793D9C}" dt="2021-04-18T14:40:31.738" v="21" actId="47"/>
        <pc:sldMkLst>
          <pc:docMk/>
          <pc:sldMk cId="3353895200" sldId="280"/>
        </pc:sldMkLst>
      </pc:sldChg>
      <pc:sldChg chg="addSp delSp modSp add mod">
        <pc:chgData name="Nabajyoti Boruah" userId="19bbac85-b374-4f4c-8b5f-0cd7b6990f5c" providerId="ADAL" clId="{2D62E399-F3CB-4A22-BD46-39869A793D9C}" dt="2021-04-20T12:20:29.786" v="324" actId="14100"/>
        <pc:sldMkLst>
          <pc:docMk/>
          <pc:sldMk cId="1009135703" sldId="281"/>
        </pc:sldMkLst>
        <pc:spChg chg="del mod">
          <ac:chgData name="Nabajyoti Boruah" userId="19bbac85-b374-4f4c-8b5f-0cd7b6990f5c" providerId="ADAL" clId="{2D62E399-F3CB-4A22-BD46-39869A793D9C}" dt="2021-04-20T12:20:05.660" v="319"/>
          <ac:spMkLst>
            <pc:docMk/>
            <pc:sldMk cId="1009135703" sldId="281"/>
            <ac:spMk id="3" creationId="{36F5B732-AB5F-4EEA-B148-F0B2E42B4C8B}"/>
          </ac:spMkLst>
        </pc:spChg>
        <pc:picChg chg="add mod">
          <ac:chgData name="Nabajyoti Boruah" userId="19bbac85-b374-4f4c-8b5f-0cd7b6990f5c" providerId="ADAL" clId="{2D62E399-F3CB-4A22-BD46-39869A793D9C}" dt="2021-04-20T12:20:29.786" v="324" actId="14100"/>
          <ac:picMkLst>
            <pc:docMk/>
            <pc:sldMk cId="1009135703" sldId="281"/>
            <ac:picMk id="7" creationId="{056136EC-45B4-4ED5-AF8B-06FA1AC198B2}"/>
          </ac:picMkLst>
        </pc:picChg>
      </pc:sldChg>
      <pc:sldChg chg="del">
        <pc:chgData name="Nabajyoti Boruah" userId="19bbac85-b374-4f4c-8b5f-0cd7b6990f5c" providerId="ADAL" clId="{2D62E399-F3CB-4A22-BD46-39869A793D9C}" dt="2021-04-18T14:40:31.738" v="21" actId="47"/>
        <pc:sldMkLst>
          <pc:docMk/>
          <pc:sldMk cId="2022539063" sldId="281"/>
        </pc:sldMkLst>
      </pc:sldChg>
      <pc:sldChg chg="modSp new mod">
        <pc:chgData name="Nabajyoti Boruah" userId="19bbac85-b374-4f4c-8b5f-0cd7b6990f5c" providerId="ADAL" clId="{2D62E399-F3CB-4A22-BD46-39869A793D9C}" dt="2021-04-20T12:24:28.091" v="328"/>
        <pc:sldMkLst>
          <pc:docMk/>
          <pc:sldMk cId="976277967" sldId="282"/>
        </pc:sldMkLst>
        <pc:spChg chg="mod">
          <ac:chgData name="Nabajyoti Boruah" userId="19bbac85-b374-4f4c-8b5f-0cd7b6990f5c" providerId="ADAL" clId="{2D62E399-F3CB-4A22-BD46-39869A793D9C}" dt="2021-04-20T12:24:13.967" v="327" actId="20577"/>
          <ac:spMkLst>
            <pc:docMk/>
            <pc:sldMk cId="976277967" sldId="282"/>
            <ac:spMk id="2" creationId="{24F6D7A3-5DCB-4637-86CA-865FC015A7DE}"/>
          </ac:spMkLst>
        </pc:spChg>
        <pc:spChg chg="mod">
          <ac:chgData name="Nabajyoti Boruah" userId="19bbac85-b374-4f4c-8b5f-0cd7b6990f5c" providerId="ADAL" clId="{2D62E399-F3CB-4A22-BD46-39869A793D9C}" dt="2021-04-20T12:24:28.091" v="328"/>
          <ac:spMkLst>
            <pc:docMk/>
            <pc:sldMk cId="976277967" sldId="282"/>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1604089498" sldId="282"/>
        </pc:sldMkLst>
      </pc:sldChg>
      <pc:sldChg chg="modSp add mod">
        <pc:chgData name="Nabajyoti Boruah" userId="19bbac85-b374-4f4c-8b5f-0cd7b6990f5c" providerId="ADAL" clId="{2D62E399-F3CB-4A22-BD46-39869A793D9C}" dt="2021-04-20T12:24:46.467" v="330"/>
        <pc:sldMkLst>
          <pc:docMk/>
          <pc:sldMk cId="1038780102" sldId="283"/>
        </pc:sldMkLst>
        <pc:spChg chg="mod">
          <ac:chgData name="Nabajyoti Boruah" userId="19bbac85-b374-4f4c-8b5f-0cd7b6990f5c" providerId="ADAL" clId="{2D62E399-F3CB-4A22-BD46-39869A793D9C}" dt="2021-04-20T12:24:46.467" v="330"/>
          <ac:spMkLst>
            <pc:docMk/>
            <pc:sldMk cId="1038780102" sldId="283"/>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3397025498" sldId="283"/>
        </pc:sldMkLst>
      </pc:sldChg>
      <pc:sldChg chg="modSp add mod">
        <pc:chgData name="Nabajyoti Boruah" userId="19bbac85-b374-4f4c-8b5f-0cd7b6990f5c" providerId="ADAL" clId="{2D62E399-F3CB-4A22-BD46-39869A793D9C}" dt="2021-04-20T12:25:01.335" v="332"/>
        <pc:sldMkLst>
          <pc:docMk/>
          <pc:sldMk cId="930944531" sldId="284"/>
        </pc:sldMkLst>
        <pc:spChg chg="mod">
          <ac:chgData name="Nabajyoti Boruah" userId="19bbac85-b374-4f4c-8b5f-0cd7b6990f5c" providerId="ADAL" clId="{2D62E399-F3CB-4A22-BD46-39869A793D9C}" dt="2021-04-20T12:25:01.335" v="332"/>
          <ac:spMkLst>
            <pc:docMk/>
            <pc:sldMk cId="930944531" sldId="284"/>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3255765001" sldId="284"/>
        </pc:sldMkLst>
      </pc:sldChg>
      <pc:sldChg chg="modSp add mod">
        <pc:chgData name="Nabajyoti Boruah" userId="19bbac85-b374-4f4c-8b5f-0cd7b6990f5c" providerId="ADAL" clId="{2D62E399-F3CB-4A22-BD46-39869A793D9C}" dt="2021-04-20T12:25:23.083" v="334"/>
        <pc:sldMkLst>
          <pc:docMk/>
          <pc:sldMk cId="940167221" sldId="285"/>
        </pc:sldMkLst>
        <pc:spChg chg="mod">
          <ac:chgData name="Nabajyoti Boruah" userId="19bbac85-b374-4f4c-8b5f-0cd7b6990f5c" providerId="ADAL" clId="{2D62E399-F3CB-4A22-BD46-39869A793D9C}" dt="2021-04-20T12:25:23.083" v="334"/>
          <ac:spMkLst>
            <pc:docMk/>
            <pc:sldMk cId="940167221" sldId="285"/>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3429675071" sldId="285"/>
        </pc:sldMkLst>
      </pc:sldChg>
      <pc:sldChg chg="modSp add mod">
        <pc:chgData name="Nabajyoti Boruah" userId="19bbac85-b374-4f4c-8b5f-0cd7b6990f5c" providerId="ADAL" clId="{2D62E399-F3CB-4A22-BD46-39869A793D9C}" dt="2021-04-20T12:25:43.046" v="338"/>
        <pc:sldMkLst>
          <pc:docMk/>
          <pc:sldMk cId="24166921" sldId="286"/>
        </pc:sldMkLst>
        <pc:spChg chg="mod">
          <ac:chgData name="Nabajyoti Boruah" userId="19bbac85-b374-4f4c-8b5f-0cd7b6990f5c" providerId="ADAL" clId="{2D62E399-F3CB-4A22-BD46-39869A793D9C}" dt="2021-04-20T12:25:43.046" v="338"/>
          <ac:spMkLst>
            <pc:docMk/>
            <pc:sldMk cId="24166921" sldId="286"/>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3614232638" sldId="286"/>
        </pc:sldMkLst>
      </pc:sldChg>
      <pc:sldChg chg="del">
        <pc:chgData name="Nabajyoti Boruah" userId="19bbac85-b374-4f4c-8b5f-0cd7b6990f5c" providerId="ADAL" clId="{2D62E399-F3CB-4A22-BD46-39869A793D9C}" dt="2021-04-18T14:40:31.738" v="21" actId="47"/>
        <pc:sldMkLst>
          <pc:docMk/>
          <pc:sldMk cId="604649550" sldId="287"/>
        </pc:sldMkLst>
      </pc:sldChg>
      <pc:sldChg chg="modSp add mod">
        <pc:chgData name="Nabajyoti Boruah" userId="19bbac85-b374-4f4c-8b5f-0cd7b6990f5c" providerId="ADAL" clId="{2D62E399-F3CB-4A22-BD46-39869A793D9C}" dt="2021-04-20T12:25:58.274" v="341"/>
        <pc:sldMkLst>
          <pc:docMk/>
          <pc:sldMk cId="1865425696" sldId="287"/>
        </pc:sldMkLst>
        <pc:spChg chg="mod">
          <ac:chgData name="Nabajyoti Boruah" userId="19bbac85-b374-4f4c-8b5f-0cd7b6990f5c" providerId="ADAL" clId="{2D62E399-F3CB-4A22-BD46-39869A793D9C}" dt="2021-04-20T12:25:58.274" v="341"/>
          <ac:spMkLst>
            <pc:docMk/>
            <pc:sldMk cId="1865425696" sldId="287"/>
            <ac:spMk id="3" creationId="{605676BE-09B6-4581-97C4-4A40E9FB77E6}"/>
          </ac:spMkLst>
        </pc:spChg>
      </pc:sldChg>
      <pc:sldChg chg="del">
        <pc:chgData name="Nabajyoti Boruah" userId="19bbac85-b374-4f4c-8b5f-0cd7b6990f5c" providerId="ADAL" clId="{2D62E399-F3CB-4A22-BD46-39869A793D9C}" dt="2021-04-18T14:40:31.738" v="21" actId="47"/>
        <pc:sldMkLst>
          <pc:docMk/>
          <pc:sldMk cId="3054846406" sldId="288"/>
        </pc:sldMkLst>
      </pc:sldChg>
      <pc:sldChg chg="del">
        <pc:chgData name="Nabajyoti Boruah" userId="19bbac85-b374-4f4c-8b5f-0cd7b6990f5c" providerId="ADAL" clId="{2D62E399-F3CB-4A22-BD46-39869A793D9C}" dt="2021-04-18T14:40:31.738" v="21" actId="47"/>
        <pc:sldMkLst>
          <pc:docMk/>
          <pc:sldMk cId="4015397409" sldId="289"/>
        </pc:sldMkLst>
      </pc:sldChg>
      <pc:sldChg chg="del">
        <pc:chgData name="Nabajyoti Boruah" userId="19bbac85-b374-4f4c-8b5f-0cd7b6990f5c" providerId="ADAL" clId="{2D62E399-F3CB-4A22-BD46-39869A793D9C}" dt="2021-04-18T14:40:31.738" v="21" actId="47"/>
        <pc:sldMkLst>
          <pc:docMk/>
          <pc:sldMk cId="900945137" sldId="290"/>
        </pc:sldMkLst>
      </pc:sldChg>
      <pc:sldChg chg="del">
        <pc:chgData name="Nabajyoti Boruah" userId="19bbac85-b374-4f4c-8b5f-0cd7b6990f5c" providerId="ADAL" clId="{2D62E399-F3CB-4A22-BD46-39869A793D9C}" dt="2021-04-18T14:40:31.738" v="21" actId="47"/>
        <pc:sldMkLst>
          <pc:docMk/>
          <pc:sldMk cId="2594219088" sldId="291"/>
        </pc:sldMkLst>
      </pc:sldChg>
      <pc:sldChg chg="del">
        <pc:chgData name="Nabajyoti Boruah" userId="19bbac85-b374-4f4c-8b5f-0cd7b6990f5c" providerId="ADAL" clId="{2D62E399-F3CB-4A22-BD46-39869A793D9C}" dt="2021-04-18T14:40:31.738" v="21" actId="47"/>
        <pc:sldMkLst>
          <pc:docMk/>
          <pc:sldMk cId="3865480632" sldId="292"/>
        </pc:sldMkLst>
      </pc:sldChg>
      <pc:sldChg chg="del">
        <pc:chgData name="Nabajyoti Boruah" userId="19bbac85-b374-4f4c-8b5f-0cd7b6990f5c" providerId="ADAL" clId="{2D62E399-F3CB-4A22-BD46-39869A793D9C}" dt="2021-04-18T14:40:31.738" v="21" actId="47"/>
        <pc:sldMkLst>
          <pc:docMk/>
          <pc:sldMk cId="1597172949" sldId="293"/>
        </pc:sldMkLst>
      </pc:sldChg>
      <pc:sldChg chg="del">
        <pc:chgData name="Nabajyoti Boruah" userId="19bbac85-b374-4f4c-8b5f-0cd7b6990f5c" providerId="ADAL" clId="{2D62E399-F3CB-4A22-BD46-39869A793D9C}" dt="2021-04-18T14:40:31.738" v="21" actId="47"/>
        <pc:sldMkLst>
          <pc:docMk/>
          <pc:sldMk cId="2017709327" sldId="294"/>
        </pc:sldMkLst>
      </pc:sldChg>
      <pc:sldChg chg="del">
        <pc:chgData name="Nabajyoti Boruah" userId="19bbac85-b374-4f4c-8b5f-0cd7b6990f5c" providerId="ADAL" clId="{2D62E399-F3CB-4A22-BD46-39869A793D9C}" dt="2021-04-18T14:40:31.738" v="21" actId="47"/>
        <pc:sldMkLst>
          <pc:docMk/>
          <pc:sldMk cId="3825745048" sldId="295"/>
        </pc:sldMkLst>
      </pc:sldChg>
      <pc:sldChg chg="del">
        <pc:chgData name="Nabajyoti Boruah" userId="19bbac85-b374-4f4c-8b5f-0cd7b6990f5c" providerId="ADAL" clId="{2D62E399-F3CB-4A22-BD46-39869A793D9C}" dt="2021-04-18T14:40:31.738" v="21" actId="47"/>
        <pc:sldMkLst>
          <pc:docMk/>
          <pc:sldMk cId="2471526191" sldId="296"/>
        </pc:sldMkLst>
      </pc:sldChg>
      <pc:sldChg chg="del">
        <pc:chgData name="Nabajyoti Boruah" userId="19bbac85-b374-4f4c-8b5f-0cd7b6990f5c" providerId="ADAL" clId="{2D62E399-F3CB-4A22-BD46-39869A793D9C}" dt="2021-04-18T14:40:31.738" v="21" actId="47"/>
        <pc:sldMkLst>
          <pc:docMk/>
          <pc:sldMk cId="128639451" sldId="297"/>
        </pc:sldMkLst>
      </pc:sldChg>
      <pc:sldChg chg="del">
        <pc:chgData name="Nabajyoti Boruah" userId="19bbac85-b374-4f4c-8b5f-0cd7b6990f5c" providerId="ADAL" clId="{2D62E399-F3CB-4A22-BD46-39869A793D9C}" dt="2021-04-18T14:40:31.738" v="21" actId="47"/>
        <pc:sldMkLst>
          <pc:docMk/>
          <pc:sldMk cId="1916148472" sldId="298"/>
        </pc:sldMkLst>
      </pc:sldChg>
      <pc:sldChg chg="del">
        <pc:chgData name="Nabajyoti Boruah" userId="19bbac85-b374-4f4c-8b5f-0cd7b6990f5c" providerId="ADAL" clId="{2D62E399-F3CB-4A22-BD46-39869A793D9C}" dt="2021-04-18T14:40:31.738" v="21" actId="47"/>
        <pc:sldMkLst>
          <pc:docMk/>
          <pc:sldMk cId="3725694161" sldId="299"/>
        </pc:sldMkLst>
      </pc:sldChg>
      <pc:sldChg chg="del">
        <pc:chgData name="Nabajyoti Boruah" userId="19bbac85-b374-4f4c-8b5f-0cd7b6990f5c" providerId="ADAL" clId="{2D62E399-F3CB-4A22-BD46-39869A793D9C}" dt="2021-04-18T14:40:31.738" v="21" actId="47"/>
        <pc:sldMkLst>
          <pc:docMk/>
          <pc:sldMk cId="2909894312" sldId="300"/>
        </pc:sldMkLst>
      </pc:sldChg>
      <pc:sldChg chg="del">
        <pc:chgData name="Nabajyoti Boruah" userId="19bbac85-b374-4f4c-8b5f-0cd7b6990f5c" providerId="ADAL" clId="{2D62E399-F3CB-4A22-BD46-39869A793D9C}" dt="2021-04-18T14:40:31.738" v="21" actId="47"/>
        <pc:sldMkLst>
          <pc:docMk/>
          <pc:sldMk cId="1343502039" sldId="301"/>
        </pc:sldMkLst>
      </pc:sldChg>
      <pc:sldChg chg="del">
        <pc:chgData name="Nabajyoti Boruah" userId="19bbac85-b374-4f4c-8b5f-0cd7b6990f5c" providerId="ADAL" clId="{2D62E399-F3CB-4A22-BD46-39869A793D9C}" dt="2021-04-18T14:40:31.738" v="21" actId="47"/>
        <pc:sldMkLst>
          <pc:docMk/>
          <pc:sldMk cId="4280264465" sldId="302"/>
        </pc:sldMkLst>
      </pc:sldChg>
      <pc:sldChg chg="del">
        <pc:chgData name="Nabajyoti Boruah" userId="19bbac85-b374-4f4c-8b5f-0cd7b6990f5c" providerId="ADAL" clId="{2D62E399-F3CB-4A22-BD46-39869A793D9C}" dt="2021-04-18T14:40:31.738" v="21" actId="47"/>
        <pc:sldMkLst>
          <pc:docMk/>
          <pc:sldMk cId="143328662" sldId="303"/>
        </pc:sldMkLst>
      </pc:sldChg>
      <pc:sldChg chg="del">
        <pc:chgData name="Nabajyoti Boruah" userId="19bbac85-b374-4f4c-8b5f-0cd7b6990f5c" providerId="ADAL" clId="{2D62E399-F3CB-4A22-BD46-39869A793D9C}" dt="2021-04-18T14:40:31.738" v="21" actId="47"/>
        <pc:sldMkLst>
          <pc:docMk/>
          <pc:sldMk cId="1070196341" sldId="304"/>
        </pc:sldMkLst>
      </pc:sldChg>
      <pc:sldChg chg="del">
        <pc:chgData name="Nabajyoti Boruah" userId="19bbac85-b374-4f4c-8b5f-0cd7b6990f5c" providerId="ADAL" clId="{2D62E399-F3CB-4A22-BD46-39869A793D9C}" dt="2021-04-18T14:40:31.738" v="21" actId="47"/>
        <pc:sldMkLst>
          <pc:docMk/>
          <pc:sldMk cId="1333735932" sldId="305"/>
        </pc:sldMkLst>
      </pc:sldChg>
      <pc:sldChg chg="del">
        <pc:chgData name="Nabajyoti Boruah" userId="19bbac85-b374-4f4c-8b5f-0cd7b6990f5c" providerId="ADAL" clId="{2D62E399-F3CB-4A22-BD46-39869A793D9C}" dt="2021-04-18T14:40:31.738" v="21" actId="47"/>
        <pc:sldMkLst>
          <pc:docMk/>
          <pc:sldMk cId="438248905" sldId="306"/>
        </pc:sldMkLst>
      </pc:sldChg>
      <pc:sldChg chg="del">
        <pc:chgData name="Nabajyoti Boruah" userId="19bbac85-b374-4f4c-8b5f-0cd7b6990f5c" providerId="ADAL" clId="{2D62E399-F3CB-4A22-BD46-39869A793D9C}" dt="2021-04-18T14:40:31.738" v="21" actId="47"/>
        <pc:sldMkLst>
          <pc:docMk/>
          <pc:sldMk cId="2284051897" sldId="307"/>
        </pc:sldMkLst>
      </pc:sldChg>
    </pc:docChg>
  </pc:docChgLst>
  <pc:docChgLst>
    <pc:chgData name="Nabajyoti Boruah" userId="19bbac85-b374-4f4c-8b5f-0cd7b6990f5c" providerId="ADAL" clId="{DE239AD8-8F26-4331-AACE-8B317846047A}"/>
    <pc:docChg chg="custSel modSld">
      <pc:chgData name="Nabajyoti Boruah" userId="19bbac85-b374-4f4c-8b5f-0cd7b6990f5c" providerId="ADAL" clId="{DE239AD8-8F26-4331-AACE-8B317846047A}" dt="2021-04-07T05:47:58.751" v="10" actId="962"/>
      <pc:docMkLst>
        <pc:docMk/>
      </pc:docMkLst>
      <pc:sldChg chg="addSp modSp mod setBg">
        <pc:chgData name="Nabajyoti Boruah" userId="19bbac85-b374-4f4c-8b5f-0cd7b6990f5c" providerId="ADAL" clId="{DE239AD8-8F26-4331-AACE-8B317846047A}" dt="2021-04-07T05:47:58.751" v="10" actId="962"/>
        <pc:sldMkLst>
          <pc:docMk/>
          <pc:sldMk cId="4135686293" sldId="266"/>
        </pc:sldMkLst>
        <pc:spChg chg="mod">
          <ac:chgData name="Nabajyoti Boruah" userId="19bbac85-b374-4f4c-8b5f-0cd7b6990f5c" providerId="ADAL" clId="{DE239AD8-8F26-4331-AACE-8B317846047A}" dt="2021-04-07T05:47:49.117" v="7" actId="26606"/>
          <ac:spMkLst>
            <pc:docMk/>
            <pc:sldMk cId="4135686293" sldId="266"/>
            <ac:spMk id="2" creationId="{29F3713E-7874-4A32-A9B8-DB3DE4DADA87}"/>
          </ac:spMkLst>
        </pc:spChg>
        <pc:spChg chg="mod">
          <ac:chgData name="Nabajyoti Boruah" userId="19bbac85-b374-4f4c-8b5f-0cd7b6990f5c" providerId="ADAL" clId="{DE239AD8-8F26-4331-AACE-8B317846047A}" dt="2021-04-07T05:47:58.751" v="10" actId="962"/>
          <ac:spMkLst>
            <pc:docMk/>
            <pc:sldMk cId="4135686293" sldId="266"/>
            <ac:spMk id="3" creationId="{B33D095F-7024-4785-A1B7-AD8EEF38EE96}"/>
          </ac:spMkLst>
        </pc:spChg>
        <pc:spChg chg="mod">
          <ac:chgData name="Nabajyoti Boruah" userId="19bbac85-b374-4f4c-8b5f-0cd7b6990f5c" providerId="ADAL" clId="{DE239AD8-8F26-4331-AACE-8B317846047A}" dt="2021-04-07T05:47:49.117" v="7" actId="26606"/>
          <ac:spMkLst>
            <pc:docMk/>
            <pc:sldMk cId="4135686293" sldId="266"/>
            <ac:spMk id="4" creationId="{BE0480C7-29C9-4BC8-AE74-CEFB6BF9E391}"/>
          </ac:spMkLst>
        </pc:spChg>
        <pc:spChg chg="mod">
          <ac:chgData name="Nabajyoti Boruah" userId="19bbac85-b374-4f4c-8b5f-0cd7b6990f5c" providerId="ADAL" clId="{DE239AD8-8F26-4331-AACE-8B317846047A}" dt="2021-04-07T05:47:49.117" v="7" actId="26606"/>
          <ac:spMkLst>
            <pc:docMk/>
            <pc:sldMk cId="4135686293" sldId="266"/>
            <ac:spMk id="5" creationId="{9DFF6372-4077-4A17-B99E-6059FBDBFAB3}"/>
          </ac:spMkLst>
        </pc:spChg>
        <pc:spChg chg="mod">
          <ac:chgData name="Nabajyoti Boruah" userId="19bbac85-b374-4f4c-8b5f-0cd7b6990f5c" providerId="ADAL" clId="{DE239AD8-8F26-4331-AACE-8B317846047A}" dt="2021-04-07T05:47:49.117" v="7" actId="26606"/>
          <ac:spMkLst>
            <pc:docMk/>
            <pc:sldMk cId="4135686293" sldId="266"/>
            <ac:spMk id="6" creationId="{9EE11CD5-9AE6-4F56-A79F-7E66884019BB}"/>
          </ac:spMkLst>
        </pc:spChg>
        <pc:spChg chg="add">
          <ac:chgData name="Nabajyoti Boruah" userId="19bbac85-b374-4f4c-8b5f-0cd7b6990f5c" providerId="ADAL" clId="{DE239AD8-8F26-4331-AACE-8B317846047A}" dt="2021-04-07T05:47:49.117" v="7" actId="26606"/>
          <ac:spMkLst>
            <pc:docMk/>
            <pc:sldMk cId="4135686293" sldId="266"/>
            <ac:spMk id="13" creationId="{870F1165-C2FC-4313-ADED-D8514C00E1EE}"/>
          </ac:spMkLst>
        </pc:spChg>
        <pc:spChg chg="add">
          <ac:chgData name="Nabajyoti Boruah" userId="19bbac85-b374-4f4c-8b5f-0cd7b6990f5c" providerId="ADAL" clId="{DE239AD8-8F26-4331-AACE-8B317846047A}" dt="2021-04-07T05:47:49.117" v="7" actId="26606"/>
          <ac:spMkLst>
            <pc:docMk/>
            <pc:sldMk cId="4135686293" sldId="266"/>
            <ac:spMk id="15" creationId="{3FD564DD-780E-4279-99FF-A16618E11908}"/>
          </ac:spMkLst>
        </pc:spChg>
        <pc:spChg chg="add">
          <ac:chgData name="Nabajyoti Boruah" userId="19bbac85-b374-4f4c-8b5f-0cd7b6990f5c" providerId="ADAL" clId="{DE239AD8-8F26-4331-AACE-8B317846047A}" dt="2021-04-07T05:47:49.117" v="7" actId="26606"/>
          <ac:spMkLst>
            <pc:docMk/>
            <pc:sldMk cId="4135686293" sldId="266"/>
            <ac:spMk id="19" creationId="{F5BB14C7-B6E4-427D-AEAC-7A18D089F922}"/>
          </ac:spMkLst>
        </pc:spChg>
        <pc:picChg chg="add mod ord">
          <ac:chgData name="Nabajyoti Boruah" userId="19bbac85-b374-4f4c-8b5f-0cd7b6990f5c" providerId="ADAL" clId="{DE239AD8-8F26-4331-AACE-8B317846047A}" dt="2021-04-07T05:47:58.751" v="9" actId="27614"/>
          <ac:picMkLst>
            <pc:docMk/>
            <pc:sldMk cId="4135686293" sldId="266"/>
            <ac:picMk id="8" creationId="{5C345C8C-2D64-4DD8-B880-84918651B1FD}"/>
          </ac:picMkLst>
        </pc:picChg>
        <pc:cxnChg chg="add">
          <ac:chgData name="Nabajyoti Boruah" userId="19bbac85-b374-4f4c-8b5f-0cd7b6990f5c" providerId="ADAL" clId="{DE239AD8-8F26-4331-AACE-8B317846047A}" dt="2021-04-07T05:47:49.117" v="7" actId="26606"/>
          <ac:cxnSpMkLst>
            <pc:docMk/>
            <pc:sldMk cId="4135686293" sldId="266"/>
            <ac:cxnSpMk id="17" creationId="{ABAD74CF-CB22-463B-9031-D3BE16111B9B}"/>
          </ac:cxnSpMkLst>
        </pc:cxnChg>
        <pc:cxnChg chg="add">
          <ac:chgData name="Nabajyoti Boruah" userId="19bbac85-b374-4f4c-8b5f-0cd7b6990f5c" providerId="ADAL" clId="{DE239AD8-8F26-4331-AACE-8B317846047A}" dt="2021-04-07T05:47:49.117" v="7" actId="26606"/>
          <ac:cxnSpMkLst>
            <pc:docMk/>
            <pc:sldMk cId="4135686293" sldId="266"/>
            <ac:cxnSpMk id="21" creationId="{82B589D1-AB2D-469C-960E-40C719BA8281}"/>
          </ac:cxnSpMkLst>
        </pc:cxnChg>
        <pc:cxnChg chg="add">
          <ac:chgData name="Nabajyoti Boruah" userId="19bbac85-b374-4f4c-8b5f-0cd7b6990f5c" providerId="ADAL" clId="{DE239AD8-8F26-4331-AACE-8B317846047A}" dt="2021-04-07T05:47:49.117" v="7" actId="26606"/>
          <ac:cxnSpMkLst>
            <pc:docMk/>
            <pc:sldMk cId="4135686293" sldId="266"/>
            <ac:cxnSpMk id="23" creationId="{055BC9DE-F4C7-4F1F-833F-C0E20531FBC7}"/>
          </ac:cxnSpMkLst>
        </pc:cxnChg>
        <pc:cxnChg chg="add">
          <ac:chgData name="Nabajyoti Boruah" userId="19bbac85-b374-4f4c-8b5f-0cd7b6990f5c" providerId="ADAL" clId="{DE239AD8-8F26-4331-AACE-8B317846047A}" dt="2021-04-07T05:47:49.117" v="7" actId="26606"/>
          <ac:cxnSpMkLst>
            <pc:docMk/>
            <pc:sldMk cId="4135686293" sldId="266"/>
            <ac:cxnSpMk id="25" creationId="{E95C7366-6A36-4307-81CE-FBD79DFF0980}"/>
          </ac:cxnSpMkLst>
        </pc:cxnChg>
      </pc:sldChg>
    </pc:docChg>
  </pc:docChgLst>
  <pc:docChgLst>
    <pc:chgData name="Nabajyoti Boruah" userId="19bbac85-b374-4f4c-8b5f-0cd7b6990f5c" providerId="ADAL" clId="{89C86380-50EB-42F7-BAA1-FD21655BCEAF}"/>
    <pc:docChg chg="addSld modSld">
      <pc:chgData name="Nabajyoti Boruah" userId="19bbac85-b374-4f4c-8b5f-0cd7b6990f5c" providerId="ADAL" clId="{89C86380-50EB-42F7-BAA1-FD21655BCEAF}" dt="2021-04-07T05:41:36.800" v="7" actId="20577"/>
      <pc:docMkLst>
        <pc:docMk/>
      </pc:docMkLst>
      <pc:sldChg chg="modSp mod">
        <pc:chgData name="Nabajyoti Boruah" userId="19bbac85-b374-4f4c-8b5f-0cd7b6990f5c" providerId="ADAL" clId="{89C86380-50EB-42F7-BAA1-FD21655BCEAF}" dt="2021-04-07T05:41:09.714" v="4" actId="108"/>
        <pc:sldMkLst>
          <pc:docMk/>
          <pc:sldMk cId="3775532558" sldId="257"/>
        </pc:sldMkLst>
        <pc:spChg chg="mod">
          <ac:chgData name="Nabajyoti Boruah" userId="19bbac85-b374-4f4c-8b5f-0cd7b6990f5c" providerId="ADAL" clId="{89C86380-50EB-42F7-BAA1-FD21655BCEAF}" dt="2021-04-07T05:41:09.714" v="4" actId="108"/>
          <ac:spMkLst>
            <pc:docMk/>
            <pc:sldMk cId="3775532558" sldId="257"/>
            <ac:spMk id="2" creationId="{6F91184C-9249-450B-B4A9-21EAA77FA0A4}"/>
          </ac:spMkLst>
        </pc:spChg>
      </pc:sldChg>
      <pc:sldChg chg="modSp mod">
        <pc:chgData name="Nabajyoti Boruah" userId="19bbac85-b374-4f4c-8b5f-0cd7b6990f5c" providerId="ADAL" clId="{89C86380-50EB-42F7-BAA1-FD21655BCEAF}" dt="2021-04-07T05:40:54.792" v="3" actId="108"/>
        <pc:sldMkLst>
          <pc:docMk/>
          <pc:sldMk cId="1803601597" sldId="258"/>
        </pc:sldMkLst>
        <pc:spChg chg="mod">
          <ac:chgData name="Nabajyoti Boruah" userId="19bbac85-b374-4f4c-8b5f-0cd7b6990f5c" providerId="ADAL" clId="{89C86380-50EB-42F7-BAA1-FD21655BCEAF}" dt="2021-04-07T05:40:54.792" v="3" actId="108"/>
          <ac:spMkLst>
            <pc:docMk/>
            <pc:sldMk cId="1803601597" sldId="258"/>
            <ac:spMk id="2" creationId="{8CEC6DF4-6ACF-48A1-88A5-4524ECEC51FB}"/>
          </ac:spMkLst>
        </pc:spChg>
      </pc:sldChg>
      <pc:sldChg chg="modSp mod">
        <pc:chgData name="Nabajyoti Boruah" userId="19bbac85-b374-4f4c-8b5f-0cd7b6990f5c" providerId="ADAL" clId="{89C86380-50EB-42F7-BAA1-FD21655BCEAF}" dt="2021-04-07T05:40:41.145" v="2" actId="108"/>
        <pc:sldMkLst>
          <pc:docMk/>
          <pc:sldMk cId="324733946" sldId="259"/>
        </pc:sldMkLst>
        <pc:spChg chg="mod">
          <ac:chgData name="Nabajyoti Boruah" userId="19bbac85-b374-4f4c-8b5f-0cd7b6990f5c" providerId="ADAL" clId="{89C86380-50EB-42F7-BAA1-FD21655BCEAF}" dt="2021-04-07T05:40:41.145" v="2" actId="108"/>
          <ac:spMkLst>
            <pc:docMk/>
            <pc:sldMk cId="324733946" sldId="259"/>
            <ac:spMk id="2" creationId="{FBF150A2-805D-4B31-910A-92A41E6BA06B}"/>
          </ac:spMkLst>
        </pc:spChg>
      </pc:sldChg>
      <pc:sldChg chg="modSp mod">
        <pc:chgData name="Nabajyoti Boruah" userId="19bbac85-b374-4f4c-8b5f-0cd7b6990f5c" providerId="ADAL" clId="{89C86380-50EB-42F7-BAA1-FD21655BCEAF}" dt="2021-04-07T05:40:28.788" v="0" actId="108"/>
        <pc:sldMkLst>
          <pc:docMk/>
          <pc:sldMk cId="2139963157" sldId="260"/>
        </pc:sldMkLst>
        <pc:spChg chg="mod">
          <ac:chgData name="Nabajyoti Boruah" userId="19bbac85-b374-4f4c-8b5f-0cd7b6990f5c" providerId="ADAL" clId="{89C86380-50EB-42F7-BAA1-FD21655BCEAF}" dt="2021-04-07T05:40:28.788" v="0" actId="108"/>
          <ac:spMkLst>
            <pc:docMk/>
            <pc:sldMk cId="2139963157" sldId="260"/>
            <ac:spMk id="2" creationId="{51ED3A11-5052-4AE3-A225-EBA2A7B2910A}"/>
          </ac:spMkLst>
        </pc:spChg>
      </pc:sldChg>
      <pc:sldChg chg="modSp new mod">
        <pc:chgData name="Nabajyoti Boruah" userId="19bbac85-b374-4f4c-8b5f-0cd7b6990f5c" providerId="ADAL" clId="{89C86380-50EB-42F7-BAA1-FD21655BCEAF}" dt="2021-04-07T05:41:36.800" v="7" actId="20577"/>
        <pc:sldMkLst>
          <pc:docMk/>
          <pc:sldMk cId="4135686293" sldId="266"/>
        </pc:sldMkLst>
        <pc:spChg chg="mod">
          <ac:chgData name="Nabajyoti Boruah" userId="19bbac85-b374-4f4c-8b5f-0cd7b6990f5c" providerId="ADAL" clId="{89C86380-50EB-42F7-BAA1-FD21655BCEAF}" dt="2021-04-07T05:41:36.800" v="7" actId="20577"/>
          <ac:spMkLst>
            <pc:docMk/>
            <pc:sldMk cId="4135686293" sldId="266"/>
            <ac:spMk id="2" creationId="{29F3713E-7874-4A32-A9B8-DB3DE4DADA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D3724-BFEC-4B2F-9B16-36319C1B4F96}" type="datetimeFigureOut">
              <a:rPr lang="en-IN" smtClean="0"/>
              <a:t>01-06-2021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96846-AE39-468A-975A-8BF696CEE41E}" type="slidenum">
              <a:rPr lang="en-IN" smtClean="0"/>
              <a:t>‹#›</a:t>
            </a:fld>
            <a:endParaRPr lang="en-IN"/>
          </a:p>
        </p:txBody>
      </p:sp>
    </p:spTree>
    <p:extLst>
      <p:ext uri="{BB962C8B-B14F-4D97-AF65-F5344CB8AC3E}">
        <p14:creationId xmlns:p14="http://schemas.microsoft.com/office/powerpoint/2010/main" val="41091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a:t>
            </a:fld>
            <a:endParaRPr lang="en-IN"/>
          </a:p>
        </p:txBody>
      </p:sp>
    </p:spTree>
    <p:extLst>
      <p:ext uri="{BB962C8B-B14F-4D97-AF65-F5344CB8AC3E}">
        <p14:creationId xmlns:p14="http://schemas.microsoft.com/office/powerpoint/2010/main" val="407211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a:t>
            </a:fld>
            <a:endParaRPr lang="en-IN"/>
          </a:p>
        </p:txBody>
      </p:sp>
    </p:spTree>
    <p:extLst>
      <p:ext uri="{BB962C8B-B14F-4D97-AF65-F5344CB8AC3E}">
        <p14:creationId xmlns:p14="http://schemas.microsoft.com/office/powerpoint/2010/main" val="399072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6</a:t>
            </a:fld>
            <a:endParaRPr lang="en-IN"/>
          </a:p>
        </p:txBody>
      </p:sp>
    </p:spTree>
    <p:extLst>
      <p:ext uri="{BB962C8B-B14F-4D97-AF65-F5344CB8AC3E}">
        <p14:creationId xmlns:p14="http://schemas.microsoft.com/office/powerpoint/2010/main" val="66028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32</a:t>
            </a:fld>
            <a:endParaRPr lang="en-IN"/>
          </a:p>
        </p:txBody>
      </p:sp>
    </p:spTree>
    <p:extLst>
      <p:ext uri="{BB962C8B-B14F-4D97-AF65-F5344CB8AC3E}">
        <p14:creationId xmlns:p14="http://schemas.microsoft.com/office/powerpoint/2010/main" val="77066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6/1/2021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8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6/1/2021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6142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6/1/2021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0262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7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6/1/2021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788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6/1/2021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3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6/1/2021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2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6/1/2021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4946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6/1/2021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3008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6/1/2021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0056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6/1/2021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877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6/1/2021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448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en-us/azure/architecture/patterns/queue-based-load-leveling" TargetMode="External"/><Relationship Id="rId3" Type="http://schemas.openxmlformats.org/officeDocument/2006/relationships/hyperlink" Target="https://docs.microsoft.com/en-us/azure/architecture/patterns/choreography" TargetMode="External"/><Relationship Id="rId7" Type="http://schemas.openxmlformats.org/officeDocument/2006/relationships/hyperlink" Target="https://docs.microsoft.com/en-us/azure/architecture/patterns/publisher-subscriber" TargetMode="External"/><Relationship Id="rId2" Type="http://schemas.openxmlformats.org/officeDocument/2006/relationships/hyperlink" Target="https://docs.microsoft.com/en-us/azure/architecture/patterns/claim-check" TargetMode="External"/><Relationship Id="rId1" Type="http://schemas.openxmlformats.org/officeDocument/2006/relationships/slideLayout" Target="../slideLayouts/slideLayout2.xml"/><Relationship Id="rId6" Type="http://schemas.openxmlformats.org/officeDocument/2006/relationships/hyperlink" Target="https://docs.microsoft.com/en-us/azure/architecture/patterns/priority-queue" TargetMode="External"/><Relationship Id="rId5" Type="http://schemas.openxmlformats.org/officeDocument/2006/relationships/hyperlink" Target="https://docs.microsoft.com/en-us/azure/architecture/patterns/pipes-and-filters" TargetMode="External"/><Relationship Id="rId10" Type="http://schemas.openxmlformats.org/officeDocument/2006/relationships/hyperlink" Target="https://docs.microsoft.com/en-us/azure/architecture/patterns/sequential-convoy" TargetMode="External"/><Relationship Id="rId4" Type="http://schemas.openxmlformats.org/officeDocument/2006/relationships/hyperlink" Target="https://docs.microsoft.com/en-us/azure/architecture/patterns/competing-consumers" TargetMode="External"/><Relationship Id="rId9" Type="http://schemas.openxmlformats.org/officeDocument/2006/relationships/hyperlink" Target="https://docs.microsoft.com/en-us/azure/architecture/patterns/scheduler-agent-supervis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sy zebra crossing in city">
            <a:extLst>
              <a:ext uri="{FF2B5EF4-FFF2-40B4-BE49-F238E27FC236}">
                <a16:creationId xmlns:a16="http://schemas.microsoft.com/office/drawing/2014/main" id="{41728999-5906-4A40-A90B-8ED0C0B55131}"/>
              </a:ext>
            </a:extLst>
          </p:cNvPr>
          <p:cNvPicPr>
            <a:picLocks noChangeAspect="1"/>
          </p:cNvPicPr>
          <p:nvPr/>
        </p:nvPicPr>
        <p:blipFill rotWithShape="1">
          <a:blip r:embed="rId3">
            <a:alphaModFix amt="67000"/>
          </a:blip>
          <a:srcRect t="25000"/>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08EC-571D-413C-93D2-867C7B5B3329}"/>
              </a:ext>
            </a:extLst>
          </p:cNvPr>
          <p:cNvSpPr>
            <a:spLocks noGrp="1"/>
          </p:cNvSpPr>
          <p:nvPr>
            <p:ph type="ctrTitle"/>
          </p:nvPr>
        </p:nvSpPr>
        <p:spPr>
          <a:xfrm>
            <a:off x="838200" y="4818488"/>
            <a:ext cx="9741192" cy="1029418"/>
          </a:xfrm>
        </p:spPr>
        <p:txBody>
          <a:bodyPr anchor="ctr">
            <a:normAutofit/>
          </a:bodyPr>
          <a:lstStyle/>
          <a:p>
            <a:r>
              <a:rPr lang="en-IN" sz="4000" dirty="0">
                <a:solidFill>
                  <a:srgbClr val="FFFFFF"/>
                </a:solidFill>
              </a:rPr>
              <a:t>Design Azure application </a:t>
            </a:r>
          </a:p>
        </p:txBody>
      </p:sp>
      <p:sp>
        <p:nvSpPr>
          <p:cNvPr id="3" name="Subtitle 2">
            <a:extLst>
              <a:ext uri="{FF2B5EF4-FFF2-40B4-BE49-F238E27FC236}">
                <a16:creationId xmlns:a16="http://schemas.microsoft.com/office/drawing/2014/main" id="{6B971BC8-A504-4594-93B9-1CCE0062B00E}"/>
              </a:ext>
            </a:extLst>
          </p:cNvPr>
          <p:cNvSpPr>
            <a:spLocks noGrp="1"/>
          </p:cNvSpPr>
          <p:nvPr>
            <p:ph type="subTitle" idx="1"/>
          </p:nvPr>
        </p:nvSpPr>
        <p:spPr>
          <a:xfrm>
            <a:off x="836812" y="668142"/>
            <a:ext cx="8836328" cy="969917"/>
          </a:xfrm>
        </p:spPr>
        <p:txBody>
          <a:bodyPr anchor="t">
            <a:normAutofit/>
          </a:bodyPr>
          <a:lstStyle/>
          <a:p>
            <a:r>
              <a:rPr lang="en-IN" dirty="0">
                <a:solidFill>
                  <a:srgbClr val="FFFFFF"/>
                </a:solidFill>
              </a:rPr>
              <a:t>Session 04</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9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53-B16D-4E08-A7F5-BD7C978CB51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13F0650E-98D4-48FB-A66F-59F1DE0B0A20}"/>
              </a:ext>
            </a:extLst>
          </p:cNvPr>
          <p:cNvSpPr>
            <a:spLocks noGrp="1"/>
          </p:cNvSpPr>
          <p:nvPr>
            <p:ph idx="1"/>
          </p:nvPr>
        </p:nvSpPr>
        <p:spPr/>
        <p:txBody>
          <a:bodyPr>
            <a:normAutofit/>
          </a:bodyPr>
          <a:lstStyle/>
          <a:p>
            <a:r>
              <a:rPr lang="en-IN" b="1" i="0" dirty="0">
                <a:solidFill>
                  <a:srgbClr val="171717"/>
                </a:solidFill>
                <a:effectLst/>
                <a:latin typeface="Segoe UI" panose="020B0502040204020203" pitchFamily="34" charset="0"/>
              </a:rPr>
              <a:t>Degrade gracefully</a:t>
            </a:r>
            <a:r>
              <a:rPr lang="en-IN" b="0" i="0" dirty="0">
                <a:solidFill>
                  <a:srgbClr val="171717"/>
                </a:solidFill>
                <a:effectLst/>
                <a:latin typeface="Segoe UI" panose="020B0502040204020203" pitchFamily="34" charset="0"/>
              </a:rPr>
              <a:t>. Sometimes you can't work around a problem, but you can provide reduced functionality that is still useful. Consider an application that shows a catalog of books. If the application can't retrieve the thumbnail image for the cover, it might show a placeholder image. Entire subsystems might be noncritical for the application. For example, in an e-commerce site, showing product recommendations is probably less critical than processing orders.</a:t>
            </a:r>
            <a:endParaRPr lang="en-IN" dirty="0"/>
          </a:p>
        </p:txBody>
      </p:sp>
      <p:sp>
        <p:nvSpPr>
          <p:cNvPr id="4" name="Date Placeholder 3">
            <a:extLst>
              <a:ext uri="{FF2B5EF4-FFF2-40B4-BE49-F238E27FC236}">
                <a16:creationId xmlns:a16="http://schemas.microsoft.com/office/drawing/2014/main" id="{8C9D3A45-BFD2-43FF-BD0D-0D44389C631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25858B3-47EC-4DC7-878B-8FBE6597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82047-C3AA-44C1-9C16-6AC484ACAEDB}"/>
              </a:ext>
            </a:extLst>
          </p:cNvPr>
          <p:cNvSpPr>
            <a:spLocks noGrp="1"/>
          </p:cNvSpPr>
          <p:nvPr>
            <p:ph type="sldNum" sz="quarter" idx="12"/>
          </p:nvPr>
        </p:nvSpPr>
        <p:spPr/>
        <p:txBody>
          <a:bodyPr/>
          <a:lstStyle/>
          <a:p>
            <a:fld id="{81D2C36F-4504-47C0-B82F-A167342A2754}" type="slidenum">
              <a:rPr lang="en-US" smtClean="0"/>
              <a:t>10</a:t>
            </a:fld>
            <a:endParaRPr lang="en-US"/>
          </a:p>
        </p:txBody>
      </p:sp>
    </p:spTree>
    <p:extLst>
      <p:ext uri="{BB962C8B-B14F-4D97-AF65-F5344CB8AC3E}">
        <p14:creationId xmlns:p14="http://schemas.microsoft.com/office/powerpoint/2010/main" val="185323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DEFA-769F-429C-B90E-3648B98FF2E5}"/>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Resilience</a:t>
            </a:r>
            <a:endParaRPr lang="en-IN" dirty="0"/>
          </a:p>
        </p:txBody>
      </p:sp>
      <p:sp>
        <p:nvSpPr>
          <p:cNvPr id="3" name="Content Placeholder 2">
            <a:extLst>
              <a:ext uri="{FF2B5EF4-FFF2-40B4-BE49-F238E27FC236}">
                <a16:creationId xmlns:a16="http://schemas.microsoft.com/office/drawing/2014/main" id="{58CDB237-E82C-40C3-8F63-4E43841EAE6F}"/>
              </a:ext>
            </a:extLst>
          </p:cNvPr>
          <p:cNvSpPr>
            <a:spLocks noGrp="1"/>
          </p:cNvSpPr>
          <p:nvPr>
            <p:ph idx="1"/>
          </p:nvPr>
        </p:nvSpPr>
        <p:spPr/>
        <p:txBody>
          <a:bodyPr/>
          <a:lstStyle/>
          <a:p>
            <a:r>
              <a:rPr lang="en-IN" b="0" i="0" dirty="0">
                <a:solidFill>
                  <a:srgbClr val="171717"/>
                </a:solidFill>
                <a:effectLst/>
                <a:latin typeface="Segoe UI" panose="020B0502040204020203" pitchFamily="34" charset="0"/>
              </a:rPr>
              <a:t>A resilient application routes around failure. Identify the critical paths in your application. Is there redundancy at each point in the path? When a subsystem fails, will the application fail over to something else?</a:t>
            </a:r>
            <a:endParaRPr lang="en-IN" dirty="0"/>
          </a:p>
        </p:txBody>
      </p:sp>
      <p:sp>
        <p:nvSpPr>
          <p:cNvPr id="4" name="Date Placeholder 3">
            <a:extLst>
              <a:ext uri="{FF2B5EF4-FFF2-40B4-BE49-F238E27FC236}">
                <a16:creationId xmlns:a16="http://schemas.microsoft.com/office/drawing/2014/main" id="{1B90271F-E1C0-46B8-9633-E7D36B57B1B5}"/>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59A18821-CBE3-4B51-A7C6-3005B2B50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695B4-4EC3-45C3-8689-97D321F5E718}"/>
              </a:ext>
            </a:extLst>
          </p:cNvPr>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239824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DDEFA-769F-429C-B90E-3648B98FF2E5}"/>
              </a:ext>
            </a:extLst>
          </p:cNvPr>
          <p:cNvSpPr>
            <a:spLocks noGrp="1"/>
          </p:cNvSpPr>
          <p:nvPr>
            <p:ph type="title"/>
          </p:nvPr>
        </p:nvSpPr>
        <p:spPr>
          <a:xfrm>
            <a:off x="838199" y="545914"/>
            <a:ext cx="9527275" cy="1241944"/>
          </a:xfrm>
        </p:spPr>
        <p:txBody>
          <a:bodyPr anchor="ctr">
            <a:normAutofit/>
          </a:bodyPr>
          <a:lstStyle/>
          <a:p>
            <a:r>
              <a:rPr lang="en-IN" i="0" dirty="0">
                <a:solidFill>
                  <a:schemeClr val="tx1"/>
                </a:solidFill>
                <a:effectLst/>
                <a:latin typeface="Segoe UI" panose="020B0502040204020203" pitchFamily="34" charset="0"/>
              </a:rPr>
              <a:t>Recommendations</a:t>
            </a:r>
          </a:p>
        </p:txBody>
      </p:sp>
      <p:sp useBgFill="1">
        <p:nvSpPr>
          <p:cNvPr id="16" name="Rectangle 15">
            <a:extLst>
              <a:ext uri="{FF2B5EF4-FFF2-40B4-BE49-F238E27FC236}">
                <a16:creationId xmlns:a16="http://schemas.microsoft.com/office/drawing/2014/main" id="{E528A49F-B706-4CD3-8311-D627B5B5E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5" y="1904999"/>
            <a:ext cx="3480356" cy="4137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icon&#10;&#10;Description automatically generated">
            <a:extLst>
              <a:ext uri="{FF2B5EF4-FFF2-40B4-BE49-F238E27FC236}">
                <a16:creationId xmlns:a16="http://schemas.microsoft.com/office/drawing/2014/main" id="{714526B9-4E15-4238-B171-A93D1C3EA0ED}"/>
              </a:ext>
            </a:extLst>
          </p:cNvPr>
          <p:cNvPicPr>
            <a:picLocks noChangeAspect="1"/>
          </p:cNvPicPr>
          <p:nvPr/>
        </p:nvPicPr>
        <p:blipFill>
          <a:blip r:embed="rId2"/>
          <a:stretch>
            <a:fillRect/>
          </a:stretch>
        </p:blipFill>
        <p:spPr>
          <a:xfrm>
            <a:off x="838199" y="2731654"/>
            <a:ext cx="2667145" cy="2612340"/>
          </a:xfrm>
          <a:prstGeom prst="rect">
            <a:avLst/>
          </a:prstGeom>
        </p:spPr>
      </p:pic>
      <p:sp>
        <p:nvSpPr>
          <p:cNvPr id="3" name="Content Placeholder 2">
            <a:extLst>
              <a:ext uri="{FF2B5EF4-FFF2-40B4-BE49-F238E27FC236}">
                <a16:creationId xmlns:a16="http://schemas.microsoft.com/office/drawing/2014/main" id="{58CDB237-E82C-40C3-8F63-4E43841EAE6F}"/>
              </a:ext>
            </a:extLst>
          </p:cNvPr>
          <p:cNvSpPr>
            <a:spLocks noGrp="1"/>
          </p:cNvSpPr>
          <p:nvPr>
            <p:ph idx="1"/>
          </p:nvPr>
        </p:nvSpPr>
        <p:spPr>
          <a:xfrm>
            <a:off x="4346812" y="2400300"/>
            <a:ext cx="5955773" cy="3272406"/>
          </a:xfrm>
        </p:spPr>
        <p:txBody>
          <a:bodyPr>
            <a:normAutofit/>
          </a:bodyPr>
          <a:lstStyle/>
          <a:p>
            <a:r>
              <a:rPr lang="en-IN" b="1" i="0" dirty="0">
                <a:solidFill>
                  <a:schemeClr val="tx1"/>
                </a:solidFill>
                <a:effectLst/>
                <a:latin typeface="Segoe UI" panose="020B0502040204020203" pitchFamily="34" charset="0"/>
              </a:rPr>
              <a:t>Place VMs behind a load balancer</a:t>
            </a:r>
            <a:r>
              <a:rPr lang="en-IN" b="0" i="0" dirty="0">
                <a:solidFill>
                  <a:schemeClr val="tx1"/>
                </a:solidFill>
                <a:effectLst/>
                <a:latin typeface="Segoe UI" panose="020B0502040204020203" pitchFamily="34" charset="0"/>
              </a:rPr>
              <a:t>. Don't use a single VM for mission-critical workloads. Instead, place multiple VMs behind a load balancer. If any VM becomes unavailable, the load balancer distributes traffic to the remaining healthy VMs.</a:t>
            </a:r>
          </a:p>
          <a:p>
            <a:endParaRPr lang="en-IN" dirty="0"/>
          </a:p>
        </p:txBody>
      </p:sp>
      <p:sp>
        <p:nvSpPr>
          <p:cNvPr id="4" name="Date Placeholder 3">
            <a:extLst>
              <a:ext uri="{FF2B5EF4-FFF2-40B4-BE49-F238E27FC236}">
                <a16:creationId xmlns:a16="http://schemas.microsoft.com/office/drawing/2014/main" id="{1B90271F-E1C0-46B8-9633-E7D36B57B1B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6/1/2021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9A18821-CBE3-4B51-A7C6-3005B2B50900}"/>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9C2695B4-4EC3-45C3-8689-97D321F5E718}"/>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12</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6074" y="1904999"/>
            <a:ext cx="0" cy="413721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30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5101F-06A2-4706-9105-0D38104199A3}"/>
              </a:ext>
            </a:extLst>
          </p:cNvPr>
          <p:cNvSpPr>
            <a:spLocks noGrp="1"/>
          </p:cNvSpPr>
          <p:nvPr>
            <p:ph type="title"/>
          </p:nvPr>
        </p:nvSpPr>
        <p:spPr>
          <a:xfrm>
            <a:off x="838199" y="545914"/>
            <a:ext cx="9527275" cy="729988"/>
          </a:xfrm>
        </p:spPr>
        <p:txBody>
          <a:bodyPr anchor="ctr">
            <a:normAutofit/>
          </a:bodyPr>
          <a:lstStyle/>
          <a:p>
            <a:r>
              <a:rPr lang="en-IN" i="0" dirty="0">
                <a:solidFill>
                  <a:schemeClr val="tx1"/>
                </a:solidFill>
                <a:effectLst/>
                <a:latin typeface="Segoe UI" panose="020B0502040204020203" pitchFamily="34" charset="0"/>
              </a:rPr>
              <a:t>Recommendations</a:t>
            </a:r>
            <a:endParaRPr lang="en-IN" dirty="0">
              <a:solidFill>
                <a:schemeClr val="tx1"/>
              </a:solidFill>
            </a:endParaRPr>
          </a:p>
        </p:txBody>
      </p:sp>
      <p:sp>
        <p:nvSpPr>
          <p:cNvPr id="3" name="Content Placeholder 2">
            <a:extLst>
              <a:ext uri="{FF2B5EF4-FFF2-40B4-BE49-F238E27FC236}">
                <a16:creationId xmlns:a16="http://schemas.microsoft.com/office/drawing/2014/main" id="{E5B4FC47-7501-473D-857F-C83E956A42E4}"/>
              </a:ext>
            </a:extLst>
          </p:cNvPr>
          <p:cNvSpPr>
            <a:spLocks noGrp="1"/>
          </p:cNvSpPr>
          <p:nvPr>
            <p:ph idx="1"/>
          </p:nvPr>
        </p:nvSpPr>
        <p:spPr>
          <a:xfrm>
            <a:off x="838200" y="1905000"/>
            <a:ext cx="3375210" cy="3767706"/>
          </a:xfrm>
        </p:spPr>
        <p:txBody>
          <a:bodyPr>
            <a:normAutofit/>
          </a:bodyPr>
          <a:lstStyle/>
          <a:p>
            <a:pPr>
              <a:lnSpc>
                <a:spcPct val="130000"/>
              </a:lnSpc>
            </a:pPr>
            <a:r>
              <a:rPr lang="en-IN" b="1" i="0" dirty="0">
                <a:solidFill>
                  <a:schemeClr val="tx1"/>
                </a:solidFill>
                <a:effectLst/>
                <a:latin typeface="Segoe UI" panose="020B0502040204020203" pitchFamily="34" charset="0"/>
              </a:rPr>
              <a:t>Enable geo-replication</a:t>
            </a:r>
            <a:r>
              <a:rPr lang="en-IN" b="0" i="0" dirty="0">
                <a:solidFill>
                  <a:schemeClr val="tx1"/>
                </a:solidFill>
                <a:effectLst/>
                <a:latin typeface="Segoe UI" panose="020B0502040204020203" pitchFamily="34" charset="0"/>
              </a:rPr>
              <a:t>. Geo-replication for </a:t>
            </a:r>
            <a:r>
              <a:rPr lang="en-IN" b="0" i="0" u="none" strike="noStrike" dirty="0">
                <a:solidFill>
                  <a:schemeClr val="tx1"/>
                </a:solidFill>
                <a:effectLst/>
                <a:latin typeface="Segoe UI" panose="020B0502040204020203" pitchFamily="34" charset="0"/>
              </a:rPr>
              <a:t>Azure SQL Database</a:t>
            </a:r>
            <a:r>
              <a:rPr lang="en-IN" b="0" i="0" dirty="0">
                <a:solidFill>
                  <a:schemeClr val="tx1"/>
                </a:solidFill>
                <a:effectLst/>
                <a:latin typeface="Segoe UI" panose="020B0502040204020203" pitchFamily="34" charset="0"/>
              </a:rPr>
              <a:t> and </a:t>
            </a:r>
            <a:r>
              <a:rPr lang="en-IN" b="0" i="0" u="none" strike="noStrike" dirty="0">
                <a:solidFill>
                  <a:schemeClr val="tx1"/>
                </a:solidFill>
                <a:effectLst/>
                <a:latin typeface="Segoe UI" panose="020B0502040204020203" pitchFamily="34" charset="0"/>
              </a:rPr>
              <a:t>Cosmos DB</a:t>
            </a:r>
            <a:r>
              <a:rPr lang="en-IN" b="0" i="0" dirty="0">
                <a:solidFill>
                  <a:schemeClr val="tx1"/>
                </a:solidFill>
                <a:effectLst/>
                <a:latin typeface="Segoe UI" panose="020B0502040204020203" pitchFamily="34" charset="0"/>
              </a:rPr>
              <a:t> creates secondary readable replicas of your data in one or more secondary regions. In the event of an outage, the database can fail over to the secondary region for writes.</a:t>
            </a:r>
          </a:p>
          <a:p>
            <a:pPr>
              <a:lnSpc>
                <a:spcPct val="130000"/>
              </a:lnSpc>
            </a:pPr>
            <a:endParaRPr lang="en-IN" dirty="0"/>
          </a:p>
        </p:txBody>
      </p:sp>
      <p:pic>
        <p:nvPicPr>
          <p:cNvPr id="7" name="Picture 6" descr="Timeline&#10;&#10;Description automatically generated">
            <a:extLst>
              <a:ext uri="{FF2B5EF4-FFF2-40B4-BE49-F238E27FC236}">
                <a16:creationId xmlns:a16="http://schemas.microsoft.com/office/drawing/2014/main" id="{CB91AE59-134D-406B-82D9-E201C373FFF0}"/>
              </a:ext>
            </a:extLst>
          </p:cNvPr>
          <p:cNvPicPr>
            <a:picLocks noChangeAspect="1"/>
          </p:cNvPicPr>
          <p:nvPr/>
        </p:nvPicPr>
        <p:blipFill>
          <a:blip r:embed="rId2"/>
          <a:stretch>
            <a:fillRect/>
          </a:stretch>
        </p:blipFill>
        <p:spPr>
          <a:xfrm>
            <a:off x="5159192" y="2175083"/>
            <a:ext cx="5116616" cy="3095552"/>
          </a:xfrm>
          <a:prstGeom prst="rect">
            <a:avLst/>
          </a:prstGeom>
        </p:spPr>
      </p:pic>
      <p:sp>
        <p:nvSpPr>
          <p:cNvPr id="4" name="Date Placeholder 3">
            <a:extLst>
              <a:ext uri="{FF2B5EF4-FFF2-40B4-BE49-F238E27FC236}">
                <a16:creationId xmlns:a16="http://schemas.microsoft.com/office/drawing/2014/main" id="{9D728F45-B38E-4A70-9535-64BB0167EF74}"/>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6/1/2021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22BB33A-3B61-40B2-827C-A94CE5E6FFC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F946682A-CD03-456A-86CC-5C318869B61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13</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02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0B63-6822-4A46-9156-BA767021C447}"/>
              </a:ext>
            </a:extLst>
          </p:cNvPr>
          <p:cNvSpPr>
            <a:spLocks noGrp="1"/>
          </p:cNvSpPr>
          <p:nvPr>
            <p:ph type="title"/>
          </p:nvPr>
        </p:nvSpPr>
        <p:spPr/>
        <p:txBody>
          <a:bodyPr/>
          <a:lstStyle/>
          <a:p>
            <a:r>
              <a:rPr lang="en-IN" i="0" dirty="0">
                <a:solidFill>
                  <a:schemeClr val="tx1"/>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C47B8C94-413D-4619-BE02-F5272E1CA2BE}"/>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Replicate databases</a:t>
            </a:r>
            <a:r>
              <a:rPr lang="en-IN" b="0" i="0" dirty="0">
                <a:solidFill>
                  <a:srgbClr val="171717"/>
                </a:solidFill>
                <a:effectLst/>
                <a:latin typeface="Segoe UI" panose="020B0502040204020203" pitchFamily="34" charset="0"/>
              </a:rPr>
              <a:t>. Azure SQL Database and Cosmos DB automatically replicate the data within a region, and you can enable geo-replication across regions.</a:t>
            </a:r>
          </a:p>
          <a:p>
            <a:r>
              <a:rPr lang="en-IN" b="1" i="0" dirty="0">
                <a:solidFill>
                  <a:srgbClr val="171717"/>
                </a:solidFill>
                <a:effectLst/>
                <a:latin typeface="Segoe UI" panose="020B0502040204020203" pitchFamily="34" charset="0"/>
              </a:rPr>
              <a:t>Partition for availability</a:t>
            </a:r>
            <a:r>
              <a:rPr lang="en-IN" b="0" i="0" dirty="0">
                <a:solidFill>
                  <a:srgbClr val="171717"/>
                </a:solidFill>
                <a:effectLst/>
                <a:latin typeface="Segoe UI" panose="020B0502040204020203" pitchFamily="34" charset="0"/>
              </a:rPr>
              <a:t>. Database partitioning is often used to improve scalability, but it can also improve availability. If one shard goes down, the other shards can still be reached. A failure in one shard will only disrupt a subset of the total transactions.</a:t>
            </a:r>
            <a:endParaRPr lang="en-IN" dirty="0"/>
          </a:p>
        </p:txBody>
      </p:sp>
      <p:sp>
        <p:nvSpPr>
          <p:cNvPr id="4" name="Date Placeholder 3">
            <a:extLst>
              <a:ext uri="{FF2B5EF4-FFF2-40B4-BE49-F238E27FC236}">
                <a16:creationId xmlns:a16="http://schemas.microsoft.com/office/drawing/2014/main" id="{FEF92FE4-4FD3-41EA-9906-08E2804C038F}"/>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826D1AE4-7111-45DC-B9D3-4B5B82AC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B6D7B-A07E-43AB-91B5-70D0E2FC164F}"/>
              </a:ext>
            </a:extLst>
          </p:cNvPr>
          <p:cNvSpPr>
            <a:spLocks noGrp="1"/>
          </p:cNvSpPr>
          <p:nvPr>
            <p:ph type="sldNum" sz="quarter" idx="12"/>
          </p:nvPr>
        </p:nvSpPr>
        <p:spPr/>
        <p:txBody>
          <a:bodyPr/>
          <a:lstStyle/>
          <a:p>
            <a:fld id="{81D2C36F-4504-47C0-B82F-A167342A2754}" type="slidenum">
              <a:rPr lang="en-US" smtClean="0"/>
              <a:t>14</a:t>
            </a:fld>
            <a:endParaRPr lang="en-US"/>
          </a:p>
        </p:txBody>
      </p:sp>
    </p:spTree>
    <p:extLst>
      <p:ext uri="{BB962C8B-B14F-4D97-AF65-F5344CB8AC3E}">
        <p14:creationId xmlns:p14="http://schemas.microsoft.com/office/powerpoint/2010/main" val="255530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E0B63-6822-4A46-9156-BA767021C447}"/>
              </a:ext>
            </a:extLst>
          </p:cNvPr>
          <p:cNvSpPr>
            <a:spLocks noGrp="1"/>
          </p:cNvSpPr>
          <p:nvPr>
            <p:ph type="title"/>
          </p:nvPr>
        </p:nvSpPr>
        <p:spPr>
          <a:xfrm>
            <a:off x="838199" y="545914"/>
            <a:ext cx="9527275" cy="729988"/>
          </a:xfrm>
        </p:spPr>
        <p:txBody>
          <a:bodyPr anchor="ctr">
            <a:normAutofit/>
          </a:bodyPr>
          <a:lstStyle/>
          <a:p>
            <a:r>
              <a:rPr lang="en-IN" i="0" dirty="0">
                <a:solidFill>
                  <a:schemeClr val="tx1"/>
                </a:solidFill>
                <a:effectLst/>
                <a:latin typeface="Segoe UI" panose="020B0502040204020203" pitchFamily="34" charset="0"/>
              </a:rPr>
              <a:t>Recommendations</a:t>
            </a:r>
            <a:endParaRPr lang="en-IN" dirty="0">
              <a:solidFill>
                <a:schemeClr val="tx1"/>
              </a:solidFill>
            </a:endParaRPr>
          </a:p>
        </p:txBody>
      </p:sp>
      <p:sp>
        <p:nvSpPr>
          <p:cNvPr id="3" name="Content Placeholder 2">
            <a:extLst>
              <a:ext uri="{FF2B5EF4-FFF2-40B4-BE49-F238E27FC236}">
                <a16:creationId xmlns:a16="http://schemas.microsoft.com/office/drawing/2014/main" id="{C47B8C94-413D-4619-BE02-F5272E1CA2BE}"/>
              </a:ext>
            </a:extLst>
          </p:cNvPr>
          <p:cNvSpPr>
            <a:spLocks noGrp="1"/>
          </p:cNvSpPr>
          <p:nvPr>
            <p:ph idx="1"/>
          </p:nvPr>
        </p:nvSpPr>
        <p:spPr>
          <a:xfrm>
            <a:off x="838200" y="1905000"/>
            <a:ext cx="3375210" cy="3767706"/>
          </a:xfrm>
        </p:spPr>
        <p:txBody>
          <a:bodyPr>
            <a:normAutofit/>
          </a:bodyPr>
          <a:lstStyle/>
          <a:p>
            <a:r>
              <a:rPr lang="en-IN" b="1" i="0" dirty="0">
                <a:solidFill>
                  <a:schemeClr val="tx1"/>
                </a:solidFill>
                <a:effectLst/>
                <a:latin typeface="Segoe UI" panose="020B0502040204020203" pitchFamily="34" charset="0"/>
              </a:rPr>
              <a:t>Deploy to more than one region</a:t>
            </a:r>
            <a:r>
              <a:rPr lang="en-IN" b="0" i="0" dirty="0">
                <a:solidFill>
                  <a:schemeClr val="tx1"/>
                </a:solidFill>
                <a:effectLst/>
                <a:latin typeface="Segoe UI" panose="020B0502040204020203" pitchFamily="34" charset="0"/>
              </a:rPr>
              <a:t>. For the highest availability, deploy the application to more than one region. That way, in the rare case when a problem affects an entire region, the application can fail over to another region. </a:t>
            </a:r>
            <a:endParaRPr lang="en-IN"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5C7F3792-E9E0-4644-AA60-800D176CAB9C}"/>
              </a:ext>
            </a:extLst>
          </p:cNvPr>
          <p:cNvPicPr>
            <a:picLocks noChangeAspect="1"/>
          </p:cNvPicPr>
          <p:nvPr/>
        </p:nvPicPr>
        <p:blipFill>
          <a:blip r:embed="rId2"/>
          <a:stretch>
            <a:fillRect/>
          </a:stretch>
        </p:blipFill>
        <p:spPr>
          <a:xfrm>
            <a:off x="5767654" y="1773014"/>
            <a:ext cx="3899691" cy="3899691"/>
          </a:xfrm>
          <a:prstGeom prst="rect">
            <a:avLst/>
          </a:prstGeom>
        </p:spPr>
      </p:pic>
      <p:sp>
        <p:nvSpPr>
          <p:cNvPr id="4" name="Date Placeholder 3">
            <a:extLst>
              <a:ext uri="{FF2B5EF4-FFF2-40B4-BE49-F238E27FC236}">
                <a16:creationId xmlns:a16="http://schemas.microsoft.com/office/drawing/2014/main" id="{FEF92FE4-4FD3-41EA-9906-08E2804C038F}"/>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6/1/2021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26D1AE4-7111-45DC-B9D3-4B5B82ACF938}"/>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74B6D7B-A07E-43AB-91B5-70D0E2FC164F}"/>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15</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8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6F33-0156-4A1B-BF0D-BF0A57A263B9}"/>
              </a:ext>
            </a:extLst>
          </p:cNvPr>
          <p:cNvSpPr>
            <a:spLocks noGrp="1"/>
          </p:cNvSpPr>
          <p:nvPr>
            <p:ph type="title"/>
          </p:nvPr>
        </p:nvSpPr>
        <p:spPr/>
        <p:txBody>
          <a:bodyPr/>
          <a:lstStyle/>
          <a:p>
            <a:r>
              <a:rPr lang="en-IN" i="0" dirty="0">
                <a:solidFill>
                  <a:schemeClr val="tx1"/>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38A7C90D-EE5C-4EBA-B9D8-E61CB55F2C62}"/>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Include redundancy for Traffic Manager</a:t>
            </a:r>
            <a:r>
              <a:rPr lang="en-IN" b="0" i="0" dirty="0">
                <a:solidFill>
                  <a:srgbClr val="171717"/>
                </a:solidFill>
                <a:effectLst/>
                <a:latin typeface="Segoe UI" panose="020B0502040204020203" pitchFamily="34" charset="0"/>
              </a:rPr>
              <a:t>. Traffic Manager is a possible failure point. Review the Traffic Manager SLA, and determine whether using Traffic Manager alone meets your business requirements for high availability. If not, consider adding another traffic management solution as a failback</a:t>
            </a:r>
            <a:endParaRPr lang="en-IN" dirty="0"/>
          </a:p>
        </p:txBody>
      </p:sp>
      <p:sp>
        <p:nvSpPr>
          <p:cNvPr id="4" name="Date Placeholder 3">
            <a:extLst>
              <a:ext uri="{FF2B5EF4-FFF2-40B4-BE49-F238E27FC236}">
                <a16:creationId xmlns:a16="http://schemas.microsoft.com/office/drawing/2014/main" id="{370B468B-B255-4F71-802D-DB55A44F148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31A95F2C-F53D-4876-ACDC-DCDFB3F1E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2CD9B-C8EB-4BBB-93F3-75ED2C00889D}"/>
              </a:ext>
            </a:extLst>
          </p:cNvPr>
          <p:cNvSpPr>
            <a:spLocks noGrp="1"/>
          </p:cNvSpPr>
          <p:nvPr>
            <p:ph type="sldNum" sz="quarter" idx="12"/>
          </p:nvPr>
        </p:nvSpPr>
        <p:spPr/>
        <p:txBody>
          <a:bodyPr/>
          <a:lstStyle/>
          <a:p>
            <a:fld id="{81D2C36F-4504-47C0-B82F-A167342A2754}" type="slidenum">
              <a:rPr lang="en-US" smtClean="0"/>
              <a:t>16</a:t>
            </a:fld>
            <a:endParaRPr lang="en-US"/>
          </a:p>
        </p:txBody>
      </p:sp>
    </p:spTree>
    <p:extLst>
      <p:ext uri="{BB962C8B-B14F-4D97-AF65-F5344CB8AC3E}">
        <p14:creationId xmlns:p14="http://schemas.microsoft.com/office/powerpoint/2010/main" val="2261309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ECAA-18E7-4F92-B283-1CED3D436555}"/>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Data</a:t>
            </a:r>
            <a:endParaRPr lang="en-IN" dirty="0"/>
          </a:p>
        </p:txBody>
      </p:sp>
      <p:sp>
        <p:nvSpPr>
          <p:cNvPr id="3" name="Content Placeholder 2">
            <a:extLst>
              <a:ext uri="{FF2B5EF4-FFF2-40B4-BE49-F238E27FC236}">
                <a16:creationId xmlns:a16="http://schemas.microsoft.com/office/drawing/2014/main" id="{4F4E57A6-8EB5-44F0-9DFC-C1394D9C164B}"/>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Traditional RDBMS workloads</a:t>
            </a:r>
            <a:r>
              <a:rPr lang="en-IN" sz="2000" b="0" i="0" dirty="0">
                <a:solidFill>
                  <a:srgbClr val="171717"/>
                </a:solidFill>
                <a:effectLst/>
                <a:latin typeface="Segoe UI" panose="020B0502040204020203" pitchFamily="34" charset="0"/>
              </a:rPr>
              <a:t>. These workloads include online transaction processing (OLTP) and online analytical processing (OLAP). Data in OLTP systems is typically relational data with a predefined schema and a set of constraints to maintain referential integrity. Often, data from multiple sources in the organization may be consolidated into a data warehouse, using an ETL process to move and transform the source data.</a:t>
            </a:r>
            <a:endParaRPr lang="en-IN" sz="2000" dirty="0"/>
          </a:p>
        </p:txBody>
      </p:sp>
      <p:sp>
        <p:nvSpPr>
          <p:cNvPr id="4" name="Date Placeholder 3">
            <a:extLst>
              <a:ext uri="{FF2B5EF4-FFF2-40B4-BE49-F238E27FC236}">
                <a16:creationId xmlns:a16="http://schemas.microsoft.com/office/drawing/2014/main" id="{DC825B10-6488-4D34-A837-976EB1BED7E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C21C83F2-C387-43D6-9CC3-CA4316A28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67FDD-86AD-4FF3-ABDC-8648D2879E8F}"/>
              </a:ext>
            </a:extLst>
          </p:cNvPr>
          <p:cNvSpPr>
            <a:spLocks noGrp="1"/>
          </p:cNvSpPr>
          <p:nvPr>
            <p:ph type="sldNum" sz="quarter" idx="12"/>
          </p:nvPr>
        </p:nvSpPr>
        <p:spPr/>
        <p:txBody>
          <a:bodyPr/>
          <a:lstStyle/>
          <a:p>
            <a:fld id="{81D2C36F-4504-47C0-B82F-A167342A2754}" type="slidenum">
              <a:rPr lang="en-US" smtClean="0"/>
              <a:t>17</a:t>
            </a:fld>
            <a:endParaRPr lang="en-US"/>
          </a:p>
        </p:txBody>
      </p:sp>
    </p:spTree>
    <p:extLst>
      <p:ext uri="{BB962C8B-B14F-4D97-AF65-F5344CB8AC3E}">
        <p14:creationId xmlns:p14="http://schemas.microsoft.com/office/powerpoint/2010/main" val="249117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1ECAA-18E7-4F92-B283-1CED3D436555}"/>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kumimoji="0" lang="en-US" i="0" u="none" strike="noStrike" cap="none" spc="0" normalizeH="0" baseline="0" noProof="0" dirty="0">
                <a:ln>
                  <a:noFill/>
                </a:ln>
                <a:solidFill>
                  <a:schemeClr val="tx1"/>
                </a:solidFill>
                <a:effectLst/>
                <a:uLnTx/>
                <a:uFillTx/>
                <a:latin typeface="+mn-lt"/>
              </a:rPr>
              <a:t>Design for Data</a:t>
            </a:r>
            <a:endParaRPr lang="en-US" dirty="0">
              <a:solidFill>
                <a:schemeClr val="tx1"/>
              </a:solidFill>
              <a:latin typeface="+mn-lt"/>
            </a:endParaRPr>
          </a:p>
        </p:txBody>
      </p:sp>
      <p:pic>
        <p:nvPicPr>
          <p:cNvPr id="11" name="Content Placeholder 10" descr="Graphical user interface, application, Teams&#10;&#10;Description automatically generated">
            <a:extLst>
              <a:ext uri="{FF2B5EF4-FFF2-40B4-BE49-F238E27FC236}">
                <a16:creationId xmlns:a16="http://schemas.microsoft.com/office/drawing/2014/main" id="{4B14CA0A-6303-43F3-B3AA-9A961F959ED5}"/>
              </a:ext>
            </a:extLst>
          </p:cNvPr>
          <p:cNvPicPr>
            <a:picLocks noGrp="1" noChangeAspect="1"/>
          </p:cNvPicPr>
          <p:nvPr>
            <p:ph idx="1"/>
          </p:nvPr>
        </p:nvPicPr>
        <p:blipFill>
          <a:blip r:embed="rId2"/>
          <a:stretch>
            <a:fillRect/>
          </a:stretch>
        </p:blipFill>
        <p:spPr>
          <a:xfrm>
            <a:off x="838200" y="1985191"/>
            <a:ext cx="9390797" cy="3568502"/>
          </a:xfrm>
          <a:prstGeom prst="rect">
            <a:avLst/>
          </a:prstGeom>
        </p:spPr>
      </p:pic>
      <p:sp>
        <p:nvSpPr>
          <p:cNvPr id="5" name="Footer Placeholder 4">
            <a:extLst>
              <a:ext uri="{FF2B5EF4-FFF2-40B4-BE49-F238E27FC236}">
                <a16:creationId xmlns:a16="http://schemas.microsoft.com/office/drawing/2014/main" id="{C21C83F2-C387-43D6-9CC3-CA4316A28DD2}"/>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C825B10-6488-4D34-A837-976EB1BED7E7}"/>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F6F67FDD-86AD-4FF3-ABDC-8648D2879E8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18</a:t>
            </a:fld>
            <a:endParaRPr lang="en-US"/>
          </a:p>
        </p:txBody>
      </p:sp>
      <p:sp>
        <p:nvSpPr>
          <p:cNvPr id="32" name="Rectangle 31">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2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E541-659E-4391-A4EB-BC502D6D5650}"/>
              </a:ext>
            </a:extLst>
          </p:cNvPr>
          <p:cNvSpPr>
            <a:spLocks noGrp="1"/>
          </p:cNvSpPr>
          <p:nvPr>
            <p:ph type="title"/>
          </p:nvPr>
        </p:nvSpPr>
        <p:spPr/>
        <p:txBody>
          <a:bodyPr/>
          <a:lstStyle/>
          <a:p>
            <a:r>
              <a:rPr kumimoji="0" lang="en-US" i="0" u="none" strike="noStrike" cap="none" spc="0" normalizeH="0" baseline="0" noProof="0" dirty="0">
                <a:ln>
                  <a:noFill/>
                </a:ln>
                <a:solidFill>
                  <a:schemeClr val="tx1"/>
                </a:solidFill>
                <a:effectLst/>
                <a:uLnTx/>
                <a:uFillTx/>
                <a:latin typeface="+mn-lt"/>
              </a:rPr>
              <a:t>Design for Data</a:t>
            </a:r>
            <a:endParaRPr lang="en-IN" dirty="0"/>
          </a:p>
        </p:txBody>
      </p:sp>
      <p:sp>
        <p:nvSpPr>
          <p:cNvPr id="3" name="Content Placeholder 2">
            <a:extLst>
              <a:ext uri="{FF2B5EF4-FFF2-40B4-BE49-F238E27FC236}">
                <a16:creationId xmlns:a16="http://schemas.microsoft.com/office/drawing/2014/main" id="{12AC9DDE-7284-4464-B43F-DFE3ECC1CA57}"/>
              </a:ext>
            </a:extLst>
          </p:cNvPr>
          <p:cNvSpPr>
            <a:spLocks noGrp="1"/>
          </p:cNvSpPr>
          <p:nvPr>
            <p:ph idx="1"/>
          </p:nvPr>
        </p:nvSpPr>
        <p:spPr/>
        <p:txBody>
          <a:bodyPr>
            <a:normAutofit lnSpcReduction="10000"/>
          </a:bodyPr>
          <a:lstStyle/>
          <a:p>
            <a:r>
              <a:rPr lang="en-IN" b="1" i="0" dirty="0">
                <a:solidFill>
                  <a:srgbClr val="171717"/>
                </a:solidFill>
                <a:effectLst/>
                <a:latin typeface="Segoe UI" panose="020B0502040204020203" pitchFamily="34" charset="0"/>
              </a:rPr>
              <a:t>Big data solutions</a:t>
            </a:r>
            <a:r>
              <a:rPr lang="en-IN" b="0" i="0" dirty="0">
                <a:solidFill>
                  <a:srgbClr val="171717"/>
                </a:solidFill>
                <a:effectLst/>
                <a:latin typeface="Segoe UI" panose="020B0502040204020203" pitchFamily="34" charset="0"/>
              </a:rPr>
              <a:t>. A big data architecture is designed to handle the ingestion, processing, and analysis of data that is too large or complex for traditional database systems. The data may be processed in batch or in real time. </a:t>
            </a:r>
          </a:p>
          <a:p>
            <a:r>
              <a:rPr lang="en-IN" b="0" i="0" dirty="0">
                <a:solidFill>
                  <a:srgbClr val="171717"/>
                </a:solidFill>
                <a:effectLst/>
                <a:latin typeface="Segoe UI" panose="020B0502040204020203" pitchFamily="34" charset="0"/>
              </a:rPr>
              <a:t>Big data solutions typically involve a large amount of non-relational data, such as key-value data, JSON documents, or time series data. Often traditional RDBMS systems are not well-suited to store this type of data. </a:t>
            </a:r>
          </a:p>
          <a:p>
            <a:r>
              <a:rPr lang="en-IN" b="0" i="0" dirty="0">
                <a:solidFill>
                  <a:srgbClr val="171717"/>
                </a:solidFill>
                <a:effectLst/>
                <a:latin typeface="Segoe UI" panose="020B0502040204020203" pitchFamily="34" charset="0"/>
              </a:rPr>
              <a:t>The term </a:t>
            </a:r>
            <a:r>
              <a:rPr lang="en-IN" b="0" i="1" dirty="0">
                <a:solidFill>
                  <a:srgbClr val="171717"/>
                </a:solidFill>
                <a:effectLst/>
                <a:latin typeface="Segoe UI" panose="020B0502040204020203" pitchFamily="34" charset="0"/>
              </a:rPr>
              <a:t>NoSQL</a:t>
            </a:r>
            <a:r>
              <a:rPr lang="en-IN" b="0" i="0" dirty="0">
                <a:solidFill>
                  <a:srgbClr val="171717"/>
                </a:solidFill>
                <a:effectLst/>
                <a:latin typeface="Segoe UI" panose="020B0502040204020203" pitchFamily="34" charset="0"/>
              </a:rPr>
              <a:t> refers to a family of databases designed to hold non-relational data. The term isn't quite accurate, because many non-relational data stores support SQL compatible queries. The term </a:t>
            </a:r>
            <a:r>
              <a:rPr lang="en-IN" b="0" i="1" dirty="0">
                <a:solidFill>
                  <a:srgbClr val="171717"/>
                </a:solidFill>
                <a:effectLst/>
                <a:latin typeface="Segoe UI" panose="020B0502040204020203" pitchFamily="34" charset="0"/>
              </a:rPr>
              <a:t>NoSQL</a:t>
            </a:r>
            <a:r>
              <a:rPr lang="en-IN" b="0" i="0" dirty="0">
                <a:solidFill>
                  <a:srgbClr val="171717"/>
                </a:solidFill>
                <a:effectLst/>
                <a:latin typeface="Segoe UI" panose="020B0502040204020203" pitchFamily="34" charset="0"/>
              </a:rPr>
              <a:t> stands for "Not only SQL".</a:t>
            </a:r>
            <a:endParaRPr lang="en-IN" dirty="0"/>
          </a:p>
        </p:txBody>
      </p:sp>
      <p:sp>
        <p:nvSpPr>
          <p:cNvPr id="4" name="Date Placeholder 3">
            <a:extLst>
              <a:ext uri="{FF2B5EF4-FFF2-40B4-BE49-F238E27FC236}">
                <a16:creationId xmlns:a16="http://schemas.microsoft.com/office/drawing/2014/main" id="{4F856A2D-AF74-4F8B-815A-41A5785989C8}"/>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6200A7B-D459-4EDE-8156-9A1BBE049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EF71B-48A9-4C19-9957-A61945DFF811}"/>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222951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184C-9249-450B-B4A9-21EAA77FA0A4}"/>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AGENDA</a:t>
            </a:r>
          </a:p>
        </p:txBody>
      </p:sp>
      <p:sp>
        <p:nvSpPr>
          <p:cNvPr id="3" name="Content Placeholder 2">
            <a:extLst>
              <a:ext uri="{FF2B5EF4-FFF2-40B4-BE49-F238E27FC236}">
                <a16:creationId xmlns:a16="http://schemas.microsoft.com/office/drawing/2014/main" id="{3C166780-6D00-413C-8F5C-5C40A1E3EECC}"/>
              </a:ext>
            </a:extLst>
          </p:cNvPr>
          <p:cNvSpPr>
            <a:spLocks noGrp="1"/>
          </p:cNvSpPr>
          <p:nvPr>
            <p:ph idx="1"/>
          </p:nvPr>
        </p:nvSpPr>
        <p:spPr/>
        <p:txBody>
          <a:bodyPr>
            <a:normAutofit/>
          </a:bodyPr>
          <a:lstStyle/>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Scalability</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High Availability</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Resilience</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Data</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Messaging</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Management and Monitoring</a:t>
            </a:r>
          </a:p>
          <a:p>
            <a:pPr defTabSz="932472" fontAlgn="base">
              <a:lnSpc>
                <a:spcPct val="100000"/>
              </a:lnSpc>
              <a:spcBef>
                <a:spcPct val="0"/>
              </a:spcBef>
              <a:spcAft>
                <a:spcPct val="0"/>
              </a:spcAft>
              <a:buFont typeface="Courier New" panose="02070309020205020404" pitchFamily="49" charset="0"/>
              <a:buChar char="o"/>
              <a:defRPr/>
            </a:pPr>
            <a:r>
              <a:rPr kumimoji="0" lang="en-IN" sz="2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p>
          <a:p>
            <a:endParaRPr lang="en-IN" dirty="0"/>
          </a:p>
        </p:txBody>
      </p:sp>
      <p:sp>
        <p:nvSpPr>
          <p:cNvPr id="4" name="Date Placeholder 3">
            <a:extLst>
              <a:ext uri="{FF2B5EF4-FFF2-40B4-BE49-F238E27FC236}">
                <a16:creationId xmlns:a16="http://schemas.microsoft.com/office/drawing/2014/main" id="{697C8E00-F393-409C-99A8-8A1997E98865}"/>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EB520A80-E9F9-4D36-8782-E985FF63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52D30-3B7B-428D-82D4-12A950CA87C3}"/>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77553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6E541-659E-4391-A4EB-BC502D6D5650}"/>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kumimoji="0" lang="en-US" i="0" u="none" strike="noStrike" cap="none" spc="0" normalizeH="0" baseline="0" noProof="0" dirty="0">
                <a:ln>
                  <a:noFill/>
                </a:ln>
                <a:solidFill>
                  <a:schemeClr val="tx1"/>
                </a:solidFill>
                <a:effectLst/>
                <a:uLnTx/>
                <a:uFillTx/>
                <a:latin typeface="+mn-lt"/>
              </a:rPr>
              <a:t>Design for Data</a:t>
            </a:r>
            <a:endParaRPr lang="en-US" dirty="0">
              <a:solidFill>
                <a:schemeClr val="tx1"/>
              </a:solidFill>
              <a:latin typeface="+mn-lt"/>
            </a:endParaRPr>
          </a:p>
        </p:txBody>
      </p:sp>
      <p:pic>
        <p:nvPicPr>
          <p:cNvPr id="8" name="Content Placeholder 7" descr="Diagram&#10;&#10;Description automatically generated with low confidence">
            <a:extLst>
              <a:ext uri="{FF2B5EF4-FFF2-40B4-BE49-F238E27FC236}">
                <a16:creationId xmlns:a16="http://schemas.microsoft.com/office/drawing/2014/main" id="{D2DC600C-E558-4049-9FC4-EFC12C08B6E8}"/>
              </a:ext>
            </a:extLst>
          </p:cNvPr>
          <p:cNvPicPr>
            <a:picLocks noGrp="1" noChangeAspect="1"/>
          </p:cNvPicPr>
          <p:nvPr>
            <p:ph idx="1"/>
          </p:nvPr>
        </p:nvPicPr>
        <p:blipFill>
          <a:blip r:embed="rId2"/>
          <a:stretch>
            <a:fillRect/>
          </a:stretch>
        </p:blipFill>
        <p:spPr>
          <a:xfrm>
            <a:off x="2128224" y="1905000"/>
            <a:ext cx="6810749" cy="3728885"/>
          </a:xfrm>
          <a:prstGeom prst="rect">
            <a:avLst/>
          </a:prstGeom>
        </p:spPr>
      </p:pic>
      <p:sp>
        <p:nvSpPr>
          <p:cNvPr id="5" name="Footer Placeholder 4">
            <a:extLst>
              <a:ext uri="{FF2B5EF4-FFF2-40B4-BE49-F238E27FC236}">
                <a16:creationId xmlns:a16="http://schemas.microsoft.com/office/drawing/2014/main" id="{D6200A7B-D459-4EDE-8156-9A1BBE049AA0}"/>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4F856A2D-AF74-4F8B-815A-41A5785989C8}"/>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74FEF71B-48A9-4C19-9957-A61945DFF811}"/>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20</a:t>
            </a:fld>
            <a:endParaRPr lang="en-US"/>
          </a:p>
        </p:txBody>
      </p:sp>
      <p:sp>
        <p:nvSpPr>
          <p:cNvPr id="29" name="Rectangle 28">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95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D129-154D-4923-90E7-B7ABB5730B19}"/>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Messaging</a:t>
            </a:r>
            <a:endParaRPr lang="en-IN" dirty="0"/>
          </a:p>
        </p:txBody>
      </p:sp>
      <p:sp>
        <p:nvSpPr>
          <p:cNvPr id="3" name="Content Placeholder 2">
            <a:extLst>
              <a:ext uri="{FF2B5EF4-FFF2-40B4-BE49-F238E27FC236}">
                <a16:creationId xmlns:a16="http://schemas.microsoft.com/office/drawing/2014/main" id="{95190AED-8DC1-49D6-9EBF-B68B89DB825C}"/>
              </a:ext>
            </a:extLst>
          </p:cNvPr>
          <p:cNvSpPr>
            <a:spLocks noGrp="1"/>
          </p:cNvSpPr>
          <p:nvPr>
            <p:ph idx="1"/>
          </p:nvPr>
        </p:nvSpPr>
        <p:spPr/>
        <p:txBody>
          <a:bodyPr/>
          <a:lstStyle/>
          <a:p>
            <a:r>
              <a:rPr lang="en-IN" b="0" i="0" dirty="0">
                <a:solidFill>
                  <a:srgbClr val="171717"/>
                </a:solidFill>
                <a:effectLst/>
                <a:latin typeface="Segoe UI" panose="020B0502040204020203" pitchFamily="34" charset="0"/>
              </a:rPr>
              <a:t>The distributed nature of cloud applications requires a messaging infrastructure that connects the components and services, ideally in a loosely coupled manner in order to maximize scalability. </a:t>
            </a:r>
          </a:p>
          <a:p>
            <a:r>
              <a:rPr lang="en-IN" b="0" i="0" dirty="0">
                <a:solidFill>
                  <a:srgbClr val="171717"/>
                </a:solidFill>
                <a:effectLst/>
                <a:latin typeface="Segoe UI" panose="020B0502040204020203" pitchFamily="34" charset="0"/>
              </a:rPr>
              <a:t>Asynchronous messaging is widely used, and provides many benefits, but also brings challenges such as the ordering of messages, poison message management, idempotency, and more.</a:t>
            </a:r>
            <a:endParaRPr lang="en-IN" dirty="0"/>
          </a:p>
        </p:txBody>
      </p:sp>
      <p:sp>
        <p:nvSpPr>
          <p:cNvPr id="4" name="Date Placeholder 3">
            <a:extLst>
              <a:ext uri="{FF2B5EF4-FFF2-40B4-BE49-F238E27FC236}">
                <a16:creationId xmlns:a16="http://schemas.microsoft.com/office/drawing/2014/main" id="{5779E623-0E64-4E55-82F8-674107E06349}"/>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A378B853-E17A-4AAB-B797-B27E9C3CD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9E96C-FDA5-4DC5-BD1D-C9A21DC3B17E}"/>
              </a:ext>
            </a:extLst>
          </p:cNvPr>
          <p:cNvSpPr>
            <a:spLocks noGrp="1"/>
          </p:cNvSpPr>
          <p:nvPr>
            <p:ph type="sldNum" sz="quarter" idx="12"/>
          </p:nvPr>
        </p:nvSpPr>
        <p:spPr/>
        <p:txBody>
          <a:bodyPr/>
          <a:lstStyle/>
          <a:p>
            <a:fld id="{81D2C36F-4504-47C0-B82F-A167342A2754}" type="slidenum">
              <a:rPr lang="en-US" smtClean="0"/>
              <a:t>21</a:t>
            </a:fld>
            <a:endParaRPr lang="en-US"/>
          </a:p>
        </p:txBody>
      </p:sp>
    </p:spTree>
    <p:extLst>
      <p:ext uri="{BB962C8B-B14F-4D97-AF65-F5344CB8AC3E}">
        <p14:creationId xmlns:p14="http://schemas.microsoft.com/office/powerpoint/2010/main" val="3441756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7D129-154D-4923-90E7-B7ABB5730B19}"/>
              </a:ext>
            </a:extLst>
          </p:cNvPr>
          <p:cNvSpPr>
            <a:spLocks noGrp="1"/>
          </p:cNvSpPr>
          <p:nvPr>
            <p:ph type="title"/>
          </p:nvPr>
        </p:nvSpPr>
        <p:spPr>
          <a:xfrm>
            <a:off x="838199" y="545914"/>
            <a:ext cx="9527275" cy="729988"/>
          </a:xfrm>
        </p:spPr>
        <p:txBody>
          <a:bodyPr anchor="ctr">
            <a:normAutofit/>
          </a:bodyPr>
          <a:lstStyle/>
          <a:p>
            <a:r>
              <a:rPr lang="en-IN" i="0" dirty="0">
                <a:solidFill>
                  <a:schemeClr val="tx1"/>
                </a:solidFill>
                <a:effectLst/>
                <a:latin typeface="Segoe UI" panose="020B0502040204020203" pitchFamily="34" charset="0"/>
              </a:rPr>
              <a:t>Asynchronous Request-Reply pattern</a:t>
            </a:r>
          </a:p>
        </p:txBody>
      </p:sp>
      <p:sp>
        <p:nvSpPr>
          <p:cNvPr id="3" name="Content Placeholder 2">
            <a:extLst>
              <a:ext uri="{FF2B5EF4-FFF2-40B4-BE49-F238E27FC236}">
                <a16:creationId xmlns:a16="http://schemas.microsoft.com/office/drawing/2014/main" id="{95190AED-8DC1-49D6-9EBF-B68B89DB825C}"/>
              </a:ext>
            </a:extLst>
          </p:cNvPr>
          <p:cNvSpPr>
            <a:spLocks noGrp="1"/>
          </p:cNvSpPr>
          <p:nvPr>
            <p:ph idx="1"/>
          </p:nvPr>
        </p:nvSpPr>
        <p:spPr>
          <a:xfrm>
            <a:off x="838200" y="1905000"/>
            <a:ext cx="3375210" cy="3767706"/>
          </a:xfrm>
        </p:spPr>
        <p:txBody>
          <a:bodyPr>
            <a:normAutofit/>
          </a:bodyPr>
          <a:lstStyle/>
          <a:p>
            <a:r>
              <a:rPr lang="en-IN" b="0" i="0" dirty="0">
                <a:solidFill>
                  <a:schemeClr val="tx1"/>
                </a:solidFill>
                <a:effectLst/>
                <a:latin typeface="Segoe UI" panose="020B0502040204020203" pitchFamily="34" charset="0"/>
              </a:rPr>
              <a:t>Decouple backend processing from a frontend host, where backend processing needs to be asynchronous, but the frontend still needs a clear response.</a:t>
            </a:r>
          </a:p>
          <a:p>
            <a:endParaRPr lang="en-IN" dirty="0"/>
          </a:p>
        </p:txBody>
      </p:sp>
      <p:pic>
        <p:nvPicPr>
          <p:cNvPr id="7" name="Picture 6" descr="Diagram&#10;&#10;Description automatically generated">
            <a:extLst>
              <a:ext uri="{FF2B5EF4-FFF2-40B4-BE49-F238E27FC236}">
                <a16:creationId xmlns:a16="http://schemas.microsoft.com/office/drawing/2014/main" id="{3CC24FD5-49E6-4AFD-8060-46E3D91FD20B}"/>
              </a:ext>
            </a:extLst>
          </p:cNvPr>
          <p:cNvPicPr>
            <a:picLocks noChangeAspect="1"/>
          </p:cNvPicPr>
          <p:nvPr/>
        </p:nvPicPr>
        <p:blipFill>
          <a:blip r:embed="rId2"/>
          <a:stretch>
            <a:fillRect/>
          </a:stretch>
        </p:blipFill>
        <p:spPr>
          <a:xfrm>
            <a:off x="5159192" y="3006533"/>
            <a:ext cx="5116616" cy="1432652"/>
          </a:xfrm>
          <a:prstGeom prst="rect">
            <a:avLst/>
          </a:prstGeom>
        </p:spPr>
      </p:pic>
      <p:sp>
        <p:nvSpPr>
          <p:cNvPr id="4" name="Date Placeholder 3">
            <a:extLst>
              <a:ext uri="{FF2B5EF4-FFF2-40B4-BE49-F238E27FC236}">
                <a16:creationId xmlns:a16="http://schemas.microsoft.com/office/drawing/2014/main" id="{5779E623-0E64-4E55-82F8-674107E06349}"/>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6/1/2021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378B853-E17A-4AAB-B797-B27E9C3CD1C5}"/>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56F9E96C-FDA5-4DC5-BD1D-C9A21DC3B17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22</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776FA-8BAE-4297-9FEA-849D5CB9D3B3}"/>
              </a:ext>
            </a:extLst>
          </p:cNvPr>
          <p:cNvSpPr>
            <a:spLocks noGrp="1"/>
          </p:cNvSpPr>
          <p:nvPr>
            <p:ph type="title"/>
          </p:nvPr>
        </p:nvSpPr>
        <p:spPr>
          <a:xfrm>
            <a:off x="838200" y="703686"/>
            <a:ext cx="9390797" cy="940869"/>
          </a:xfrm>
        </p:spPr>
        <p:txBody>
          <a:bodyPr vert="horz" lIns="91440" tIns="45720" rIns="91440" bIns="45720" rtlCol="0" anchor="ctr">
            <a:normAutofit fontScale="90000"/>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Messaging</a:t>
            </a:r>
            <a:b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br>
            <a:endParaRPr lang="en-US" dirty="0"/>
          </a:p>
        </p:txBody>
      </p:sp>
      <p:sp>
        <p:nvSpPr>
          <p:cNvPr id="5" name="Footer Placeholder 4">
            <a:extLst>
              <a:ext uri="{FF2B5EF4-FFF2-40B4-BE49-F238E27FC236}">
                <a16:creationId xmlns:a16="http://schemas.microsoft.com/office/drawing/2014/main" id="{FAD0F90E-6D39-4393-A357-B9D50DCA058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3B337C9D-C6D6-4E58-BB8E-D1A6B3C96CAE}"/>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E90ABCEC-163B-4437-BAEC-F4BA320FC25A}"/>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23</a:t>
            </a:fld>
            <a:endParaRPr lang="en-US"/>
          </a:p>
        </p:txBody>
      </p:sp>
      <p:sp>
        <p:nvSpPr>
          <p:cNvPr id="28" name="Rectangle 27">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A23ED8BE-B595-419B-B615-8B9901272C46}"/>
              </a:ext>
            </a:extLst>
          </p:cNvPr>
          <p:cNvGraphicFramePr>
            <a:graphicFrameLocks noGrp="1"/>
          </p:cNvGraphicFramePr>
          <p:nvPr>
            <p:ph idx="1"/>
            <p:extLst>
              <p:ext uri="{D42A27DB-BD31-4B8C-83A1-F6EECF244321}">
                <p14:modId xmlns:p14="http://schemas.microsoft.com/office/powerpoint/2010/main" val="2743354248"/>
              </p:ext>
            </p:extLst>
          </p:nvPr>
        </p:nvGraphicFramePr>
        <p:xfrm>
          <a:off x="939801" y="1644555"/>
          <a:ext cx="9458168" cy="4307186"/>
        </p:xfrm>
        <a:graphic>
          <a:graphicData uri="http://schemas.openxmlformats.org/drawingml/2006/table">
            <a:tbl>
              <a:tblPr/>
              <a:tblGrid>
                <a:gridCol w="3747790">
                  <a:extLst>
                    <a:ext uri="{9D8B030D-6E8A-4147-A177-3AD203B41FA5}">
                      <a16:colId xmlns:a16="http://schemas.microsoft.com/office/drawing/2014/main" val="1945699170"/>
                    </a:ext>
                  </a:extLst>
                </a:gridCol>
                <a:gridCol w="5710378">
                  <a:extLst>
                    <a:ext uri="{9D8B030D-6E8A-4147-A177-3AD203B41FA5}">
                      <a16:colId xmlns:a16="http://schemas.microsoft.com/office/drawing/2014/main" val="2118485090"/>
                    </a:ext>
                  </a:extLst>
                </a:gridCol>
              </a:tblGrid>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2"/>
                        </a:rPr>
                        <a:t>Claim Check</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Split a large message into a claim check and a payload to avoid overwhelming a message bus.</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20302030"/>
                  </a:ext>
                </a:extLst>
              </a:tr>
              <a:tr h="643602">
                <a:tc>
                  <a:txBody>
                    <a:bodyPr/>
                    <a:lstStyle/>
                    <a:p>
                      <a:pPr algn="l" fontAlgn="t">
                        <a:spcBef>
                          <a:spcPts val="0"/>
                        </a:spcBef>
                        <a:spcAft>
                          <a:spcPts val="0"/>
                        </a:spcAft>
                      </a:pPr>
                      <a:r>
                        <a:rPr lang="en-IN" sz="1100" b="0" i="0" u="none" strike="noStrike">
                          <a:effectLst/>
                          <a:latin typeface="Arial" panose="020B0604020202020204" pitchFamily="34" charset="0"/>
                          <a:hlinkClick r:id="rId3"/>
                        </a:rPr>
                        <a:t>Choreography</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Have each component of the system participate in the decision-making process about the workflow of a business transaction, instead of relying on a central point of control.</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013595"/>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4"/>
                        </a:rPr>
                        <a:t>Competing Consumers</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Enable multiple concurrent consumers to process messages received on the same messaging channel.</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375662"/>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5"/>
                        </a:rPr>
                        <a:t>Pipes and Filters</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dirty="0">
                          <a:effectLst/>
                          <a:latin typeface="Arial" panose="020B0604020202020204" pitchFamily="34" charset="0"/>
                        </a:rPr>
                        <a:t>Break down a task that performs complex processing into a series of separate elements that can be reused.</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5988017"/>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6"/>
                        </a:rPr>
                        <a:t>Priority Queue</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Prioritize requests sent to services so that requests with a higher priority are received and processed more quickly than those with a lower priority.</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1196480"/>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7"/>
                        </a:rPr>
                        <a:t>Publisher-Subscriber</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Enable an application to announce events to multiple interested consumers asynchronously, without coupling the senders to the receivers.</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60950919"/>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8"/>
                        </a:rPr>
                        <a:t>Queue-Based Load Leveling</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Use a queue that acts as a buffer between a task and a service that it invokes in order to smooth intermittent heavy loads.</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91969518"/>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9"/>
                        </a:rPr>
                        <a:t>Scheduler Agent Supervisor</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Coordinate a set of actions across a distributed set of services and other remote resources.</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7469896"/>
                  </a:ext>
                </a:extLst>
              </a:tr>
              <a:tr h="457948">
                <a:tc>
                  <a:txBody>
                    <a:bodyPr/>
                    <a:lstStyle/>
                    <a:p>
                      <a:pPr algn="l" fontAlgn="t">
                        <a:spcBef>
                          <a:spcPts val="0"/>
                        </a:spcBef>
                        <a:spcAft>
                          <a:spcPts val="0"/>
                        </a:spcAft>
                      </a:pPr>
                      <a:r>
                        <a:rPr lang="en-IN" sz="1100" b="0" i="0" u="none" strike="noStrike">
                          <a:effectLst/>
                          <a:latin typeface="Arial" panose="020B0604020202020204" pitchFamily="34" charset="0"/>
                          <a:hlinkClick r:id="rId10"/>
                        </a:rPr>
                        <a:t>Sequential Convoy</a:t>
                      </a:r>
                      <a:endParaRPr lang="en-IN" sz="1100" b="0" i="0" u="none" strike="noStrike">
                        <a:effectLst/>
                        <a:latin typeface="Arial" panose="020B0604020202020204" pitchFamily="34" charset="0"/>
                      </a:endParaRP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dirty="0">
                          <a:effectLst/>
                          <a:latin typeface="Arial" panose="020B0604020202020204" pitchFamily="34" charset="0"/>
                        </a:rPr>
                        <a:t>Process a set of related messages in a defined order, without blocking processing of other groups of messages.</a:t>
                      </a:r>
                    </a:p>
                  </a:txBody>
                  <a:tcPr marL="53576" marR="53576" marT="26788" marB="2678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7517901"/>
                  </a:ext>
                </a:extLst>
              </a:tr>
            </a:tbl>
          </a:graphicData>
        </a:graphic>
      </p:graphicFrame>
    </p:spTree>
    <p:extLst>
      <p:ext uri="{BB962C8B-B14F-4D97-AF65-F5344CB8AC3E}">
        <p14:creationId xmlns:p14="http://schemas.microsoft.com/office/powerpoint/2010/main" val="3379705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BD-20FD-4D72-B88F-B410F9D6B97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Management and Monitoring</a:t>
            </a:r>
            <a:endParaRPr lang="en-IN" dirty="0"/>
          </a:p>
        </p:txBody>
      </p:sp>
      <p:sp>
        <p:nvSpPr>
          <p:cNvPr id="3" name="Content Placeholder 2">
            <a:extLst>
              <a:ext uri="{FF2B5EF4-FFF2-40B4-BE49-F238E27FC236}">
                <a16:creationId xmlns:a16="http://schemas.microsoft.com/office/drawing/2014/main" id="{36F5B732-AB5F-4EEA-B148-F0B2E42B4C8B}"/>
              </a:ext>
            </a:extLst>
          </p:cNvPr>
          <p:cNvSpPr>
            <a:spLocks noGrp="1"/>
          </p:cNvSpPr>
          <p:nvPr>
            <p:ph idx="1"/>
          </p:nvPr>
        </p:nvSpPr>
        <p:spPr/>
        <p:txBody>
          <a:bodyPr>
            <a:normAutofit/>
          </a:bodyPr>
          <a:lstStyle/>
          <a:p>
            <a:pPr algn="l"/>
            <a:r>
              <a:rPr lang="en-IN" sz="2000" b="0" i="0" dirty="0">
                <a:solidFill>
                  <a:srgbClr val="171717"/>
                </a:solidFill>
                <a:effectLst/>
                <a:latin typeface="Segoe UI" panose="020B0502040204020203" pitchFamily="34" charset="0"/>
              </a:rPr>
              <a:t>Application-centric platform monitoring, encompassing both hot and cold telemetry paths for metrics and logs, respectively:</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Operating system metrics; for example, performance counters and custom metrics</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Operating system logs; for example, Internet Information Services, Event Tracing for Windows, and syslog</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Resource health events</a:t>
            </a:r>
          </a:p>
          <a:p>
            <a:endParaRPr lang="en-IN" sz="2000" dirty="0"/>
          </a:p>
        </p:txBody>
      </p:sp>
      <p:sp>
        <p:nvSpPr>
          <p:cNvPr id="4" name="Date Placeholder 3">
            <a:extLst>
              <a:ext uri="{FF2B5EF4-FFF2-40B4-BE49-F238E27FC236}">
                <a16:creationId xmlns:a16="http://schemas.microsoft.com/office/drawing/2014/main" id="{9482B896-FACD-4E92-A08E-F252EDC11D2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E5742E4-C152-4630-88E6-8D34B0730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CB513-B856-40A9-BE78-A8B28AC17A2A}"/>
              </a:ext>
            </a:extLst>
          </p:cNvPr>
          <p:cNvSpPr>
            <a:spLocks noGrp="1"/>
          </p:cNvSpPr>
          <p:nvPr>
            <p:ph type="sldNum" sz="quarter" idx="12"/>
          </p:nvPr>
        </p:nvSpPr>
        <p:spPr/>
        <p:txBody>
          <a:bodyPr/>
          <a:lstStyle/>
          <a:p>
            <a:fld id="{81D2C36F-4504-47C0-B82F-A167342A2754}" type="slidenum">
              <a:rPr lang="en-US" smtClean="0"/>
              <a:t>24</a:t>
            </a:fld>
            <a:endParaRPr lang="en-US"/>
          </a:p>
        </p:txBody>
      </p:sp>
    </p:spTree>
    <p:extLst>
      <p:ext uri="{BB962C8B-B14F-4D97-AF65-F5344CB8AC3E}">
        <p14:creationId xmlns:p14="http://schemas.microsoft.com/office/powerpoint/2010/main" val="310421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BD-20FD-4D72-B88F-B410F9D6B97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Management and Monitoring</a:t>
            </a:r>
            <a:endParaRPr lang="en-IN" dirty="0"/>
          </a:p>
        </p:txBody>
      </p:sp>
      <p:sp>
        <p:nvSpPr>
          <p:cNvPr id="3" name="Content Placeholder 2">
            <a:extLst>
              <a:ext uri="{FF2B5EF4-FFF2-40B4-BE49-F238E27FC236}">
                <a16:creationId xmlns:a16="http://schemas.microsoft.com/office/drawing/2014/main" id="{36F5B732-AB5F-4EEA-B148-F0B2E42B4C8B}"/>
              </a:ext>
            </a:extLst>
          </p:cNvPr>
          <p:cNvSpPr>
            <a:spLocks noGrp="1"/>
          </p:cNvSpPr>
          <p:nvPr>
            <p:ph idx="1"/>
          </p:nvPr>
        </p:nvSpPr>
        <p:spPr/>
        <p:txBody>
          <a:bodyPr>
            <a:normAutofit fontScale="92500" lnSpcReduction="20000"/>
          </a:bodyPr>
          <a:lstStyle/>
          <a:p>
            <a:pPr algn="l"/>
            <a:r>
              <a:rPr lang="en-IN" b="0" i="0" dirty="0">
                <a:solidFill>
                  <a:srgbClr val="171717"/>
                </a:solidFill>
                <a:effectLst/>
                <a:latin typeface="Segoe UI" panose="020B0502040204020203" pitchFamily="34" charset="0"/>
              </a:rPr>
              <a:t>Security audit logging and achieving a horizontal security lens across your organization's entire Azure estate:</a:t>
            </a:r>
          </a:p>
          <a:p>
            <a:pPr algn="l">
              <a:buFont typeface="Arial" panose="020B0604020202020204" pitchFamily="34" charset="0"/>
              <a:buChar char="•"/>
            </a:pPr>
            <a:r>
              <a:rPr lang="en-IN" b="0" i="0" dirty="0">
                <a:solidFill>
                  <a:srgbClr val="171717"/>
                </a:solidFill>
                <a:effectLst/>
                <a:latin typeface="Segoe UI" panose="020B0502040204020203" pitchFamily="34" charset="0"/>
              </a:rPr>
              <a:t>Potential integration with on-premises security information and event management (SIEM) systems such as ServiceNow, ArcSight, or the </a:t>
            </a:r>
            <a:r>
              <a:rPr lang="en-IN" b="0" i="0" dirty="0" err="1">
                <a:solidFill>
                  <a:srgbClr val="171717"/>
                </a:solidFill>
                <a:effectLst/>
                <a:latin typeface="Segoe UI" panose="020B0502040204020203" pitchFamily="34" charset="0"/>
              </a:rPr>
              <a:t>Onapsis</a:t>
            </a:r>
            <a:r>
              <a:rPr lang="en-IN" b="0" i="0" dirty="0">
                <a:solidFill>
                  <a:srgbClr val="171717"/>
                </a:solidFill>
                <a:effectLst/>
                <a:latin typeface="Segoe UI" panose="020B0502040204020203" pitchFamily="34" charset="0"/>
              </a:rPr>
              <a:t> security platform</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activity logs</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Active Directory (Azure AD) audit reports</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diagnostic services, logs, and metrics; Azure Key Vault audit events; network security group (NSG) flow logs; and event logs</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Monitor, Azure Network Watcher, Azure Security Center, and Azure Sentinel</a:t>
            </a:r>
          </a:p>
          <a:p>
            <a:endParaRPr lang="en-IN" dirty="0"/>
          </a:p>
        </p:txBody>
      </p:sp>
      <p:sp>
        <p:nvSpPr>
          <p:cNvPr id="4" name="Date Placeholder 3">
            <a:extLst>
              <a:ext uri="{FF2B5EF4-FFF2-40B4-BE49-F238E27FC236}">
                <a16:creationId xmlns:a16="http://schemas.microsoft.com/office/drawing/2014/main" id="{9482B896-FACD-4E92-A08E-F252EDC11D2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E5742E4-C152-4630-88E6-8D34B0730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CB513-B856-40A9-BE78-A8B28AC17A2A}"/>
              </a:ext>
            </a:extLst>
          </p:cNvPr>
          <p:cNvSpPr>
            <a:spLocks noGrp="1"/>
          </p:cNvSpPr>
          <p:nvPr>
            <p:ph type="sldNum" sz="quarter" idx="12"/>
          </p:nvPr>
        </p:nvSpPr>
        <p:spPr/>
        <p:txBody>
          <a:bodyPr/>
          <a:lstStyle/>
          <a:p>
            <a:fld id="{81D2C36F-4504-47C0-B82F-A167342A2754}" type="slidenum">
              <a:rPr lang="en-US" smtClean="0"/>
              <a:t>25</a:t>
            </a:fld>
            <a:endParaRPr lang="en-US"/>
          </a:p>
        </p:txBody>
      </p:sp>
    </p:spTree>
    <p:extLst>
      <p:ext uri="{BB962C8B-B14F-4D97-AF65-F5344CB8AC3E}">
        <p14:creationId xmlns:p14="http://schemas.microsoft.com/office/powerpoint/2010/main" val="2373377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BD-20FD-4D72-B88F-B410F9D6B97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Management and Monitoring</a:t>
            </a:r>
            <a:endParaRPr lang="en-IN" dirty="0"/>
          </a:p>
        </p:txBody>
      </p:sp>
      <p:pic>
        <p:nvPicPr>
          <p:cNvPr id="7" name="Content Placeholder 6">
            <a:extLst>
              <a:ext uri="{FF2B5EF4-FFF2-40B4-BE49-F238E27FC236}">
                <a16:creationId xmlns:a16="http://schemas.microsoft.com/office/drawing/2014/main" id="{056136EC-45B4-4ED5-AF8B-06FA1AC198B2}"/>
              </a:ext>
            </a:extLst>
          </p:cNvPr>
          <p:cNvPicPr>
            <a:picLocks noGrp="1" noChangeAspect="1"/>
          </p:cNvPicPr>
          <p:nvPr>
            <p:ph idx="1"/>
          </p:nvPr>
        </p:nvPicPr>
        <p:blipFill>
          <a:blip r:embed="rId2"/>
          <a:stretch>
            <a:fillRect/>
          </a:stretch>
        </p:blipFill>
        <p:spPr>
          <a:xfrm>
            <a:off x="1096169" y="2144806"/>
            <a:ext cx="3640931" cy="3760694"/>
          </a:xfrm>
          <a:prstGeom prst="rect">
            <a:avLst/>
          </a:prstGeom>
        </p:spPr>
      </p:pic>
      <p:sp>
        <p:nvSpPr>
          <p:cNvPr id="4" name="Date Placeholder 3">
            <a:extLst>
              <a:ext uri="{FF2B5EF4-FFF2-40B4-BE49-F238E27FC236}">
                <a16:creationId xmlns:a16="http://schemas.microsoft.com/office/drawing/2014/main" id="{9482B896-FACD-4E92-A08E-F252EDC11D2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E5742E4-C152-4630-88E6-8D34B0730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CB513-B856-40A9-BE78-A8B28AC17A2A}"/>
              </a:ext>
            </a:extLst>
          </p:cNvPr>
          <p:cNvSpPr>
            <a:spLocks noGrp="1"/>
          </p:cNvSpPr>
          <p:nvPr>
            <p:ph type="sldNum" sz="quarter" idx="12"/>
          </p:nvPr>
        </p:nvSpPr>
        <p:spPr/>
        <p:txBody>
          <a:bodyPr/>
          <a:lstStyle/>
          <a:p>
            <a:fld id="{81D2C36F-4504-47C0-B82F-A167342A2754}" type="slidenum">
              <a:rPr lang="en-US" smtClean="0"/>
              <a:t>26</a:t>
            </a:fld>
            <a:endParaRPr lang="en-US"/>
          </a:p>
        </p:txBody>
      </p:sp>
    </p:spTree>
    <p:extLst>
      <p:ext uri="{BB962C8B-B14F-4D97-AF65-F5344CB8AC3E}">
        <p14:creationId xmlns:p14="http://schemas.microsoft.com/office/powerpoint/2010/main" val="100913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Align Security Priorities to Mission –</a:t>
            </a:r>
            <a:r>
              <a:rPr lang="en-IN" sz="2000" b="0" i="0" dirty="0">
                <a:solidFill>
                  <a:srgbClr val="171717"/>
                </a:solidFill>
                <a:effectLst/>
                <a:latin typeface="Segoe UI" panose="020B0502040204020203" pitchFamily="34" charset="0"/>
              </a:rPr>
              <a:t> Security resources are almost always limited, so prioritize efforts and assurances by aligning security strategy and technical controls to the business using classification of data and systems. Security resources should be focused first on people and assets (systems, data, accounts, etc.) with intrinsic business value and those with administrative privileges over business critical assets.</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27</a:t>
            </a:fld>
            <a:endParaRPr lang="en-US"/>
          </a:p>
        </p:txBody>
      </p:sp>
    </p:spTree>
    <p:extLst>
      <p:ext uri="{BB962C8B-B14F-4D97-AF65-F5344CB8AC3E}">
        <p14:creationId xmlns:p14="http://schemas.microsoft.com/office/powerpoint/2010/main" val="976277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Build a Comprehensive Strategy –</a:t>
            </a:r>
            <a:r>
              <a:rPr lang="en-IN" sz="2000" b="0" i="0" dirty="0">
                <a:solidFill>
                  <a:srgbClr val="171717"/>
                </a:solidFill>
                <a:effectLst/>
                <a:latin typeface="Segoe UI" panose="020B0502040204020203" pitchFamily="34" charset="0"/>
              </a:rPr>
              <a:t> A security strategy should consider investments in culture, processes, and security controls across all system components. The strategy should also consider security for the full lifecycle of system components including the supply chain of software, hardware, and services.</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28</a:t>
            </a:fld>
            <a:endParaRPr lang="en-US"/>
          </a:p>
        </p:txBody>
      </p:sp>
    </p:spTree>
    <p:extLst>
      <p:ext uri="{BB962C8B-B14F-4D97-AF65-F5344CB8AC3E}">
        <p14:creationId xmlns:p14="http://schemas.microsoft.com/office/powerpoint/2010/main" val="103878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Drive Simplicity –</a:t>
            </a:r>
            <a:r>
              <a:rPr lang="en-IN" sz="2000" b="0" i="0" dirty="0">
                <a:solidFill>
                  <a:srgbClr val="171717"/>
                </a:solidFill>
                <a:effectLst/>
                <a:latin typeface="Segoe UI" panose="020B0502040204020203" pitchFamily="34" charset="0"/>
              </a:rPr>
              <a:t> Complexity in systems leads to increased human confusion, errors, automation failures, and difficulty of recovering from an issue. </a:t>
            </a:r>
            <a:r>
              <a:rPr lang="en-IN" sz="2000" b="0" i="0" dirty="0" err="1">
                <a:solidFill>
                  <a:srgbClr val="171717"/>
                </a:solidFill>
                <a:effectLst/>
                <a:latin typeface="Segoe UI" panose="020B0502040204020203" pitchFamily="34" charset="0"/>
              </a:rPr>
              <a:t>Favor</a:t>
            </a:r>
            <a:r>
              <a:rPr lang="en-IN" sz="2000" b="0" i="0" dirty="0">
                <a:solidFill>
                  <a:srgbClr val="171717"/>
                </a:solidFill>
                <a:effectLst/>
                <a:latin typeface="Segoe UI" panose="020B0502040204020203" pitchFamily="34" charset="0"/>
              </a:rPr>
              <a:t> simple and consistent architectures and implementations.</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29</a:t>
            </a:fld>
            <a:endParaRPr lang="en-US"/>
          </a:p>
        </p:txBody>
      </p:sp>
    </p:spTree>
    <p:extLst>
      <p:ext uri="{BB962C8B-B14F-4D97-AF65-F5344CB8AC3E}">
        <p14:creationId xmlns:p14="http://schemas.microsoft.com/office/powerpoint/2010/main" val="93094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DF4-6ACF-48A1-88A5-4524ECEC51FB}"/>
              </a:ext>
            </a:extLst>
          </p:cNvPr>
          <p:cNvSpPr>
            <a:spLocks noGrp="1"/>
          </p:cNvSpPr>
          <p:nvPr>
            <p:ph type="title"/>
          </p:nvPr>
        </p:nvSpPr>
        <p:spPr/>
        <p:txBody>
          <a:bodyPr>
            <a:normAutofit/>
          </a:bodyPr>
          <a:lstStyle/>
          <a:p>
            <a:pPr algn="l"/>
            <a:r>
              <a:rPr lang="en-IN" sz="3600" b="1" i="0" dirty="0">
                <a:solidFill>
                  <a:srgbClr val="171717"/>
                </a:solidFill>
                <a:effectLst/>
                <a:latin typeface="Segoe UI" panose="020B0502040204020203" pitchFamily="34" charset="0"/>
              </a:rPr>
              <a:t>Design to scale out</a:t>
            </a:r>
          </a:p>
        </p:txBody>
      </p:sp>
      <p:sp>
        <p:nvSpPr>
          <p:cNvPr id="3" name="Content Placeholder 2">
            <a:extLst>
              <a:ext uri="{FF2B5EF4-FFF2-40B4-BE49-F238E27FC236}">
                <a16:creationId xmlns:a16="http://schemas.microsoft.com/office/drawing/2014/main" id="{21A4BB5C-D21E-4A8B-A473-C482F72E99CE}"/>
              </a:ext>
            </a:extLst>
          </p:cNvPr>
          <p:cNvSpPr>
            <a:spLocks noGrp="1"/>
          </p:cNvSpPr>
          <p:nvPr>
            <p:ph idx="1"/>
          </p:nvPr>
        </p:nvSpPr>
        <p:spPr/>
        <p:txBody>
          <a:bodyPr>
            <a:normAutofit/>
          </a:bodyPr>
          <a:lstStyle/>
          <a:p>
            <a:pPr algn="just"/>
            <a:r>
              <a:rPr lang="en-IN" sz="2400" b="0" i="0" dirty="0">
                <a:solidFill>
                  <a:srgbClr val="171717"/>
                </a:solidFill>
                <a:effectLst/>
                <a:latin typeface="Segoe UI" panose="020B0502040204020203" pitchFamily="34" charset="0"/>
              </a:rPr>
              <a:t>A primary advantage of the cloud is elastic scaling — the ability to use as much capacity as you need, scaling out as load increases, and scaling in when the extra capacity is not needed. </a:t>
            </a:r>
          </a:p>
          <a:p>
            <a:pPr algn="just"/>
            <a:r>
              <a:rPr lang="en-IN" sz="2400" b="0" i="0" dirty="0">
                <a:solidFill>
                  <a:srgbClr val="171717"/>
                </a:solidFill>
                <a:effectLst/>
                <a:latin typeface="Segoe UI" panose="020B0502040204020203" pitchFamily="34" charset="0"/>
              </a:rPr>
              <a:t>Design your application so that it can scale horizontally, adding or removing new instances as demand requires.</a:t>
            </a:r>
            <a:endParaRPr lang="en-IN" sz="2400" dirty="0"/>
          </a:p>
        </p:txBody>
      </p:sp>
      <p:sp>
        <p:nvSpPr>
          <p:cNvPr id="4" name="Date Placeholder 3">
            <a:extLst>
              <a:ext uri="{FF2B5EF4-FFF2-40B4-BE49-F238E27FC236}">
                <a16:creationId xmlns:a16="http://schemas.microsoft.com/office/drawing/2014/main" id="{108B89D2-988D-4188-894D-9DD9B3D7BA18}"/>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BEED857F-D8E9-4BDC-96F0-7BB5DB19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1513-1808-428D-890F-CDB0F914C66B}"/>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1803601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Design for Attackers –</a:t>
            </a:r>
            <a:r>
              <a:rPr lang="en-IN" sz="2000" b="0" i="0" dirty="0">
                <a:solidFill>
                  <a:srgbClr val="171717"/>
                </a:solidFill>
                <a:effectLst/>
                <a:latin typeface="Segoe UI" panose="020B0502040204020203" pitchFamily="34" charset="0"/>
              </a:rPr>
              <a:t> Your security design and prioritization should be focused on the way attackers see your environment, which is often not the way IT and application teams see it. Inform your security design and test it with </a:t>
            </a:r>
            <a:r>
              <a:rPr lang="en-IN" sz="2000" b="1" i="0" dirty="0">
                <a:solidFill>
                  <a:srgbClr val="171717"/>
                </a:solidFill>
                <a:effectLst/>
                <a:latin typeface="Segoe UI" panose="020B0502040204020203" pitchFamily="34" charset="0"/>
              </a:rPr>
              <a:t>penetration testing</a:t>
            </a:r>
            <a:r>
              <a:rPr lang="en-IN" sz="2000" b="0" i="0" dirty="0">
                <a:solidFill>
                  <a:srgbClr val="171717"/>
                </a:solidFill>
                <a:effectLst/>
                <a:latin typeface="Segoe UI" panose="020B0502040204020203" pitchFamily="34" charset="0"/>
              </a:rPr>
              <a:t> to simulate one-time attacks. Use </a:t>
            </a:r>
            <a:r>
              <a:rPr lang="en-IN" sz="2000" b="1" i="0" dirty="0">
                <a:solidFill>
                  <a:srgbClr val="171717"/>
                </a:solidFill>
                <a:effectLst/>
                <a:latin typeface="Segoe UI" panose="020B0502040204020203" pitchFamily="34" charset="0"/>
              </a:rPr>
              <a:t>red teams</a:t>
            </a:r>
            <a:r>
              <a:rPr lang="en-IN" sz="2000" b="0" i="0" dirty="0">
                <a:solidFill>
                  <a:srgbClr val="171717"/>
                </a:solidFill>
                <a:effectLst/>
                <a:latin typeface="Segoe UI" panose="020B0502040204020203" pitchFamily="34" charset="0"/>
              </a:rPr>
              <a:t> to simulate long-term persistent attack groups.</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30</a:t>
            </a:fld>
            <a:endParaRPr lang="en-US"/>
          </a:p>
        </p:txBody>
      </p:sp>
    </p:spTree>
    <p:extLst>
      <p:ext uri="{BB962C8B-B14F-4D97-AF65-F5344CB8AC3E}">
        <p14:creationId xmlns:p14="http://schemas.microsoft.com/office/powerpoint/2010/main" val="94016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Leverage Native Controls –</a:t>
            </a:r>
            <a:r>
              <a:rPr lang="en-IN" sz="2000" b="0" i="0" dirty="0">
                <a:solidFill>
                  <a:srgbClr val="171717"/>
                </a:solidFill>
                <a:effectLst/>
                <a:latin typeface="Segoe UI" panose="020B0502040204020203" pitchFamily="34" charset="0"/>
              </a:rPr>
              <a:t> Favour native security controls built into cloud services over external controls from third parties. Native security controls are maintained and supported by the service provider, eliminating or reducing effort required to integrate external security tooling and update those integrations over time.</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31</a:t>
            </a:fld>
            <a:endParaRPr lang="en-US"/>
          </a:p>
        </p:txBody>
      </p:sp>
    </p:spTree>
    <p:extLst>
      <p:ext uri="{BB962C8B-B14F-4D97-AF65-F5344CB8AC3E}">
        <p14:creationId xmlns:p14="http://schemas.microsoft.com/office/powerpoint/2010/main" val="24166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D7A3-5DCB-4637-86CA-865FC015A7DE}"/>
              </a:ext>
            </a:extLst>
          </p:cNvPr>
          <p:cNvSpPr>
            <a:spLocks noGrp="1"/>
          </p:cNvSpPr>
          <p:nvPr>
            <p:ph type="title"/>
          </p:nvPr>
        </p:nvSpPr>
        <p:spPr/>
        <p:txBody>
          <a:bodyPr/>
          <a:lstStyle/>
          <a:p>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Design for Security</a:t>
            </a:r>
            <a:endParaRPr lang="en-IN" dirty="0"/>
          </a:p>
        </p:txBody>
      </p:sp>
      <p:sp>
        <p:nvSpPr>
          <p:cNvPr id="3" name="Content Placeholder 2">
            <a:extLst>
              <a:ext uri="{FF2B5EF4-FFF2-40B4-BE49-F238E27FC236}">
                <a16:creationId xmlns:a16="http://schemas.microsoft.com/office/drawing/2014/main" id="{605676BE-09B6-4581-97C4-4A40E9FB77E6}"/>
              </a:ext>
            </a:extLst>
          </p:cNvPr>
          <p:cNvSpPr>
            <a:spLocks noGrp="1"/>
          </p:cNvSpPr>
          <p:nvPr>
            <p:ph idx="1"/>
          </p:nvPr>
        </p:nvSpPr>
        <p:spPr/>
        <p:txBody>
          <a:bodyPr>
            <a:normAutofit/>
          </a:bodyPr>
          <a:lstStyle/>
          <a:p>
            <a:r>
              <a:rPr lang="en-IN" sz="2000" b="1" i="0" dirty="0">
                <a:solidFill>
                  <a:srgbClr val="171717"/>
                </a:solidFill>
                <a:effectLst/>
                <a:latin typeface="Segoe UI" panose="020B0502040204020203" pitchFamily="34" charset="0"/>
              </a:rPr>
              <a:t>Use Identity as Primary Access Control –</a:t>
            </a:r>
            <a:r>
              <a:rPr lang="en-IN" sz="2000" b="0" i="0" dirty="0">
                <a:solidFill>
                  <a:srgbClr val="171717"/>
                </a:solidFill>
                <a:effectLst/>
                <a:latin typeface="Segoe UI" panose="020B0502040204020203" pitchFamily="34" charset="0"/>
              </a:rPr>
              <a:t> Access to resources in cloud architectures is primarily governed by identity-based authentication and authorization for access controls. Your account control strategy should rely on identity systems for controlling access rather than relying on network controls or direct use of cryptographic keys.</a:t>
            </a:r>
            <a:endParaRPr lang="en-IN" sz="2000" dirty="0"/>
          </a:p>
        </p:txBody>
      </p:sp>
      <p:sp>
        <p:nvSpPr>
          <p:cNvPr id="4" name="Date Placeholder 3">
            <a:extLst>
              <a:ext uri="{FF2B5EF4-FFF2-40B4-BE49-F238E27FC236}">
                <a16:creationId xmlns:a16="http://schemas.microsoft.com/office/drawing/2014/main" id="{789531F4-2C11-4460-AAAE-1731575FD8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7CA7B360-399A-4456-A75E-BAF4DD766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B861-3276-43D4-9D25-66DC508FFA96}"/>
              </a:ext>
            </a:extLst>
          </p:cNvPr>
          <p:cNvSpPr>
            <a:spLocks noGrp="1"/>
          </p:cNvSpPr>
          <p:nvPr>
            <p:ph type="sldNum" sz="quarter" idx="12"/>
          </p:nvPr>
        </p:nvSpPr>
        <p:spPr/>
        <p:txBody>
          <a:bodyPr/>
          <a:lstStyle/>
          <a:p>
            <a:fld id="{81D2C36F-4504-47C0-B82F-A167342A2754}" type="slidenum">
              <a:rPr lang="en-US" smtClean="0"/>
              <a:t>32</a:t>
            </a:fld>
            <a:endParaRPr lang="en-US"/>
          </a:p>
        </p:txBody>
      </p:sp>
    </p:spTree>
    <p:extLst>
      <p:ext uri="{BB962C8B-B14F-4D97-AF65-F5344CB8AC3E}">
        <p14:creationId xmlns:p14="http://schemas.microsoft.com/office/powerpoint/2010/main" val="1865425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EB2E-1CA7-481A-B6FA-FB99FE055131}"/>
              </a:ext>
            </a:extLst>
          </p:cNvPr>
          <p:cNvSpPr>
            <a:spLocks noGrp="1"/>
          </p:cNvSpPr>
          <p:nvPr>
            <p:ph type="title"/>
          </p:nvPr>
        </p:nvSpPr>
        <p:spPr>
          <a:xfrm>
            <a:off x="1032392" y="897573"/>
            <a:ext cx="8835507" cy="3129713"/>
          </a:xfrm>
        </p:spPr>
        <p:txBody>
          <a:bodyPr vert="horz" lIns="91440" tIns="45720" rIns="91440" bIns="45720" rtlCol="0" anchor="b">
            <a:normAutofit/>
          </a:bodyPr>
          <a:lstStyle/>
          <a:p>
            <a:r>
              <a:rPr lang="en-US" sz="5400" dirty="0">
                <a:solidFill>
                  <a:schemeClr val="tx1"/>
                </a:solidFill>
              </a:rPr>
              <a:t>Thank You </a:t>
            </a:r>
          </a:p>
        </p:txBody>
      </p:sp>
      <p:sp>
        <p:nvSpPr>
          <p:cNvPr id="3" name="Content Placeholder 2">
            <a:extLst>
              <a:ext uri="{FF2B5EF4-FFF2-40B4-BE49-F238E27FC236}">
                <a16:creationId xmlns:a16="http://schemas.microsoft.com/office/drawing/2014/main" id="{CFBA968C-4DEC-4CC9-AD45-0B37E70DE632}"/>
              </a:ext>
            </a:extLst>
          </p:cNvPr>
          <p:cNvSpPr>
            <a:spLocks noGrp="1"/>
          </p:cNvSpPr>
          <p:nvPr>
            <p:ph type="body" idx="1"/>
          </p:nvPr>
        </p:nvSpPr>
        <p:spPr>
          <a:xfrm>
            <a:off x="1032392" y="4909459"/>
            <a:ext cx="8506898" cy="914395"/>
          </a:xfrm>
        </p:spPr>
        <p:txBody>
          <a:bodyPr vert="horz" lIns="91440" tIns="45720" rIns="91440" bIns="45720" rtlCol="0" anchor="ctr">
            <a:normAutofit/>
          </a:bodyPr>
          <a:lstStyle/>
          <a:p>
            <a:pPr>
              <a:lnSpc>
                <a:spcPct val="100000"/>
              </a:lnSpc>
            </a:pPr>
            <a:r>
              <a:rPr lang="en-US" sz="3200" dirty="0">
                <a:solidFill>
                  <a:schemeClr val="tx1"/>
                </a:solidFill>
              </a:rPr>
              <a:t>Q &amp; A</a:t>
            </a:r>
          </a:p>
        </p:txBody>
      </p:sp>
      <p:sp>
        <p:nvSpPr>
          <p:cNvPr id="5" name="Footer Placeholder 4">
            <a:extLst>
              <a:ext uri="{FF2B5EF4-FFF2-40B4-BE49-F238E27FC236}">
                <a16:creationId xmlns:a16="http://schemas.microsoft.com/office/drawing/2014/main" id="{58F2B1E8-ACAD-4D17-9410-725A72736FC4}"/>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5B6B634D-416B-4A41-A38E-D101E42F128A}"/>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23D1C8CF-2565-4DC5-BAAB-43B6AE2F5886}"/>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33</a:t>
            </a:fld>
            <a:endParaRPr lang="en-US"/>
          </a:p>
        </p:txBody>
      </p:sp>
    </p:spTree>
    <p:extLst>
      <p:ext uri="{BB962C8B-B14F-4D97-AF65-F5344CB8AC3E}">
        <p14:creationId xmlns:p14="http://schemas.microsoft.com/office/powerpoint/2010/main" val="18578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DF4-6ACF-48A1-88A5-4524ECEC51FB}"/>
              </a:ext>
            </a:extLst>
          </p:cNvPr>
          <p:cNvSpPr>
            <a:spLocks noGrp="1"/>
          </p:cNvSpPr>
          <p:nvPr>
            <p:ph type="title"/>
          </p:nvPr>
        </p:nvSpPr>
        <p:spPr/>
        <p:txBody>
          <a:bodyPr>
            <a:normAutofit/>
          </a:bodyPr>
          <a:lstStyle/>
          <a:p>
            <a:r>
              <a:rPr lang="en-IN" sz="3600" b="1" i="0" dirty="0">
                <a:solidFill>
                  <a:srgbClr val="171717"/>
                </a:solidFill>
                <a:effectLst/>
                <a:latin typeface="Segoe UI" panose="020B0502040204020203" pitchFamily="34" charset="0"/>
              </a:rPr>
              <a:t>Design to scale </a:t>
            </a:r>
            <a:r>
              <a:rPr lang="en-IN" sz="3600" b="1" dirty="0">
                <a:solidFill>
                  <a:srgbClr val="171717"/>
                </a:solidFill>
                <a:latin typeface="Segoe UI" panose="020B0502040204020203" pitchFamily="34" charset="0"/>
              </a:rPr>
              <a:t>out-Recommendations</a:t>
            </a:r>
          </a:p>
        </p:txBody>
      </p:sp>
      <p:sp>
        <p:nvSpPr>
          <p:cNvPr id="3" name="Content Placeholder 2">
            <a:extLst>
              <a:ext uri="{FF2B5EF4-FFF2-40B4-BE49-F238E27FC236}">
                <a16:creationId xmlns:a16="http://schemas.microsoft.com/office/drawing/2014/main" id="{21A4BB5C-D21E-4A8B-A473-C482F72E99CE}"/>
              </a:ext>
            </a:extLst>
          </p:cNvPr>
          <p:cNvSpPr>
            <a:spLocks noGrp="1"/>
          </p:cNvSpPr>
          <p:nvPr>
            <p:ph idx="1"/>
          </p:nvPr>
        </p:nvSpPr>
        <p:spPr/>
        <p:txBody>
          <a:bodyPr>
            <a:normAutofit lnSpcReduction="10000"/>
          </a:bodyPr>
          <a:lstStyle/>
          <a:p>
            <a:pPr algn="just"/>
            <a:r>
              <a:rPr lang="en-IN" sz="2400" i="0" dirty="0">
                <a:solidFill>
                  <a:srgbClr val="171717"/>
                </a:solidFill>
                <a:effectLst/>
                <a:latin typeface="Segoe UI" panose="020B0502040204020203" pitchFamily="34" charset="0"/>
              </a:rPr>
              <a:t>Avoid instance stickiness. </a:t>
            </a:r>
          </a:p>
          <a:p>
            <a:pPr algn="just"/>
            <a:r>
              <a:rPr lang="en-IN" sz="2400" i="0" dirty="0">
                <a:solidFill>
                  <a:srgbClr val="171717"/>
                </a:solidFill>
                <a:effectLst/>
                <a:latin typeface="Segoe UI" panose="020B0502040204020203" pitchFamily="34" charset="0"/>
              </a:rPr>
              <a:t>Identify bottlenecks.</a:t>
            </a:r>
            <a:endParaRPr lang="en-IN" sz="2400" dirty="0">
              <a:solidFill>
                <a:srgbClr val="171717"/>
              </a:solidFill>
              <a:latin typeface="Segoe UI" panose="020B0502040204020203" pitchFamily="34" charset="0"/>
            </a:endParaRPr>
          </a:p>
          <a:p>
            <a:pPr algn="just"/>
            <a:r>
              <a:rPr lang="en-IN" sz="2400" i="0" dirty="0">
                <a:solidFill>
                  <a:srgbClr val="171717"/>
                </a:solidFill>
                <a:effectLst/>
                <a:latin typeface="Segoe UI" panose="020B0502040204020203" pitchFamily="34" charset="0"/>
              </a:rPr>
              <a:t>Decompose workloads by scalability requirements</a:t>
            </a:r>
          </a:p>
          <a:p>
            <a:pPr algn="just"/>
            <a:r>
              <a:rPr lang="en-IN" sz="2400" i="0" dirty="0">
                <a:solidFill>
                  <a:srgbClr val="171717"/>
                </a:solidFill>
                <a:effectLst/>
                <a:latin typeface="Segoe UI" panose="020B0502040204020203" pitchFamily="34" charset="0"/>
              </a:rPr>
              <a:t>Offload resource-intensive tasks</a:t>
            </a:r>
            <a:endParaRPr lang="en-IN" sz="2400" dirty="0">
              <a:solidFill>
                <a:srgbClr val="171717"/>
              </a:solidFill>
              <a:latin typeface="Segoe UI" panose="020B0502040204020203" pitchFamily="34" charset="0"/>
            </a:endParaRPr>
          </a:p>
          <a:p>
            <a:pPr algn="just"/>
            <a:r>
              <a:rPr lang="en-IN" sz="2400" i="0" dirty="0">
                <a:solidFill>
                  <a:srgbClr val="171717"/>
                </a:solidFill>
                <a:effectLst/>
                <a:latin typeface="Segoe UI" panose="020B0502040204020203" pitchFamily="34" charset="0"/>
              </a:rPr>
              <a:t>Use built-in autoscaling features</a:t>
            </a:r>
          </a:p>
          <a:p>
            <a:pPr algn="just"/>
            <a:r>
              <a:rPr lang="en-IN" sz="2400" i="0" dirty="0">
                <a:solidFill>
                  <a:srgbClr val="171717"/>
                </a:solidFill>
                <a:effectLst/>
                <a:latin typeface="Segoe UI" panose="020B0502040204020203" pitchFamily="34" charset="0"/>
              </a:rPr>
              <a:t>Consider aggressive autoscaling for critical workloads.</a:t>
            </a:r>
            <a:endParaRPr lang="en-IN" sz="2400" dirty="0"/>
          </a:p>
        </p:txBody>
      </p:sp>
      <p:sp>
        <p:nvSpPr>
          <p:cNvPr id="4" name="Date Placeholder 3">
            <a:extLst>
              <a:ext uri="{FF2B5EF4-FFF2-40B4-BE49-F238E27FC236}">
                <a16:creationId xmlns:a16="http://schemas.microsoft.com/office/drawing/2014/main" id="{108B89D2-988D-4188-894D-9DD9B3D7BA18}"/>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BEED857F-D8E9-4BDC-96F0-7BB5DB19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1513-1808-428D-890F-CDB0F914C66B}"/>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415650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C6DF4-6ACF-48A1-88A5-4524ECEC51FB}"/>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sz="3700" dirty="0">
                <a:solidFill>
                  <a:schemeClr val="tx1"/>
                </a:solidFill>
              </a:rPr>
              <a:t>Recommendations</a:t>
            </a:r>
          </a:p>
        </p:txBody>
      </p:sp>
      <p:pic>
        <p:nvPicPr>
          <p:cNvPr id="1026" name="Picture 2" descr="Autoscale explained. Add and remove VMs">
            <a:extLst>
              <a:ext uri="{FF2B5EF4-FFF2-40B4-BE49-F238E27FC236}">
                <a16:creationId xmlns:a16="http://schemas.microsoft.com/office/drawing/2014/main" id="{142B1C2A-61B1-40F0-81F0-7FD34BD12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337346"/>
            <a:ext cx="9390797" cy="286419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EED857F-D8E9-4BDC-96F0-7BB5DB192CA5}"/>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108B89D2-988D-4188-894D-9DD9B3D7BA18}"/>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81F51513-1808-428D-890F-CDB0F914C66B}"/>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a:t>
            </a:fld>
            <a:endParaRPr lang="en-US"/>
          </a:p>
        </p:txBody>
      </p:sp>
      <p:sp>
        <p:nvSpPr>
          <p:cNvPr id="87" name="Rectangle 86">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2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F4BB-857E-4CE7-985B-72F64011CAD3}"/>
              </a:ext>
            </a:extLst>
          </p:cNvPr>
          <p:cNvSpPr>
            <a:spLocks noGrp="1"/>
          </p:cNvSpPr>
          <p:nvPr>
            <p:ph type="title"/>
          </p:nvPr>
        </p:nvSpPr>
        <p:spPr/>
        <p:txBody>
          <a:bodyPr>
            <a:normAutofit/>
          </a:bodyPr>
          <a:lstStyle/>
          <a:p>
            <a:r>
              <a:rPr lang="en-IN" b="1" i="0" dirty="0">
                <a:solidFill>
                  <a:srgbClr val="171717"/>
                </a:solidFill>
                <a:effectLst/>
                <a:latin typeface="Segoe UI" panose="020B0502040204020203" pitchFamily="34" charset="0"/>
              </a:rPr>
              <a:t>Design for Availability &amp;  Self healing</a:t>
            </a:r>
            <a:endParaRPr lang="en-IN" dirty="0"/>
          </a:p>
        </p:txBody>
      </p:sp>
      <p:sp>
        <p:nvSpPr>
          <p:cNvPr id="3" name="Content Placeholder 2">
            <a:extLst>
              <a:ext uri="{FF2B5EF4-FFF2-40B4-BE49-F238E27FC236}">
                <a16:creationId xmlns:a16="http://schemas.microsoft.com/office/drawing/2014/main" id="{6A7179E8-572C-4DFE-804C-74E98AD4E40F}"/>
              </a:ext>
            </a:extLst>
          </p:cNvPr>
          <p:cNvSpPr>
            <a:spLocks noGrp="1"/>
          </p:cNvSpPr>
          <p:nvPr>
            <p:ph idx="1"/>
          </p:nvPr>
        </p:nvSpPr>
        <p:spPr/>
        <p:txBody>
          <a:bodyPr>
            <a:normAutofit fontScale="92500" lnSpcReduction="20000"/>
          </a:bodyPr>
          <a:lstStyle/>
          <a:p>
            <a:pPr algn="l"/>
            <a:r>
              <a:rPr lang="en-IN" b="0" i="0" dirty="0">
                <a:solidFill>
                  <a:srgbClr val="171717"/>
                </a:solidFill>
                <a:effectLst/>
                <a:latin typeface="Segoe UI" panose="020B0502040204020203" pitchFamily="34" charset="0"/>
              </a:rPr>
              <a:t>In a distributed system, failures can happen. Hardware can fail. The network can have transient failures. Rarely, an entire service or region may experience a disruption, but even those must be planned for.</a:t>
            </a:r>
          </a:p>
          <a:p>
            <a:pPr algn="l"/>
            <a:r>
              <a:rPr lang="en-IN" b="0" i="0" dirty="0">
                <a:solidFill>
                  <a:srgbClr val="171717"/>
                </a:solidFill>
                <a:effectLst/>
                <a:latin typeface="Segoe UI" panose="020B0502040204020203" pitchFamily="34" charset="0"/>
              </a:rPr>
              <a:t>Therefore, design an application to be self healing when failures occur. This requires a three-pronged approach:</a:t>
            </a:r>
          </a:p>
          <a:p>
            <a:pPr lvl="1"/>
            <a:r>
              <a:rPr lang="en-IN" b="0" i="0" dirty="0">
                <a:solidFill>
                  <a:srgbClr val="171717"/>
                </a:solidFill>
                <a:effectLst/>
                <a:latin typeface="Segoe UI" panose="020B0502040204020203" pitchFamily="34" charset="0"/>
              </a:rPr>
              <a:t>Detect failures.</a:t>
            </a:r>
          </a:p>
          <a:p>
            <a:pPr lvl="1"/>
            <a:r>
              <a:rPr lang="en-IN" b="0" i="0" dirty="0">
                <a:solidFill>
                  <a:srgbClr val="171717"/>
                </a:solidFill>
                <a:effectLst/>
                <a:latin typeface="Segoe UI" panose="020B0502040204020203" pitchFamily="34" charset="0"/>
              </a:rPr>
              <a:t>Respond to failures gracefully.</a:t>
            </a:r>
          </a:p>
          <a:p>
            <a:pPr lvl="1"/>
            <a:r>
              <a:rPr lang="en-IN" b="0" i="0" dirty="0">
                <a:solidFill>
                  <a:srgbClr val="171717"/>
                </a:solidFill>
                <a:effectLst/>
                <a:latin typeface="Segoe UI" panose="020B0502040204020203" pitchFamily="34" charset="0"/>
              </a:rPr>
              <a:t>Log and monitor failures, to give operational insight.</a:t>
            </a:r>
          </a:p>
          <a:p>
            <a:pPr marL="0" indent="0">
              <a:buNone/>
            </a:pPr>
            <a:br>
              <a:rPr lang="en-IN" dirty="0"/>
            </a:br>
            <a:endParaRPr lang="en-IN" dirty="0"/>
          </a:p>
        </p:txBody>
      </p:sp>
      <p:sp>
        <p:nvSpPr>
          <p:cNvPr id="4" name="Date Placeholder 3">
            <a:extLst>
              <a:ext uri="{FF2B5EF4-FFF2-40B4-BE49-F238E27FC236}">
                <a16:creationId xmlns:a16="http://schemas.microsoft.com/office/drawing/2014/main" id="{21E9C4C4-A6A9-4D9C-B130-595D47FE1B1F}"/>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1DB456D0-FACF-417F-9FFF-0D2463643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D5ADB-15B1-4DE9-BEC6-8D3D11E911DC}"/>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250604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53-B16D-4E08-A7F5-BD7C978CB51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13F0650E-98D4-48FB-A66F-59F1DE0B0A20}"/>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Retry failed operations</a:t>
            </a:r>
            <a:r>
              <a:rPr lang="en-IN" b="0" i="0" dirty="0">
                <a:solidFill>
                  <a:srgbClr val="171717"/>
                </a:solidFill>
                <a:effectLst/>
                <a:latin typeface="Segoe UI" panose="020B0502040204020203" pitchFamily="34" charset="0"/>
              </a:rPr>
              <a:t>. Transient failures may occur due to momentary loss of network connectivity, a dropped database connection, or a timeout when a service is busy. Build retry logic into your application to handle transient failures. </a:t>
            </a:r>
          </a:p>
          <a:p>
            <a:r>
              <a:rPr lang="en-IN" b="1" i="0" dirty="0">
                <a:solidFill>
                  <a:srgbClr val="171717"/>
                </a:solidFill>
                <a:effectLst/>
                <a:latin typeface="Segoe UI" panose="020B0502040204020203" pitchFamily="34" charset="0"/>
              </a:rPr>
              <a:t>Retry failed operations</a:t>
            </a:r>
            <a:r>
              <a:rPr lang="en-IN" b="0" i="0" dirty="0">
                <a:solidFill>
                  <a:srgbClr val="171717"/>
                </a:solidFill>
                <a:effectLst/>
                <a:latin typeface="Segoe UI" panose="020B0502040204020203" pitchFamily="34" charset="0"/>
              </a:rPr>
              <a:t>. Transient failures may occur due to momentary loss of network connectivity, a dropped database connection, or a timeout when a service is busy. Build retry logic into your application to handle transient failures. </a:t>
            </a:r>
          </a:p>
          <a:p>
            <a:endParaRPr lang="en-IN" dirty="0"/>
          </a:p>
        </p:txBody>
      </p:sp>
      <p:sp>
        <p:nvSpPr>
          <p:cNvPr id="4" name="Date Placeholder 3">
            <a:extLst>
              <a:ext uri="{FF2B5EF4-FFF2-40B4-BE49-F238E27FC236}">
                <a16:creationId xmlns:a16="http://schemas.microsoft.com/office/drawing/2014/main" id="{8C9D3A45-BFD2-43FF-BD0D-0D44389C631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25858B3-47EC-4DC7-878B-8FBE6597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82047-C3AA-44C1-9C16-6AC484ACAEDB}"/>
              </a:ext>
            </a:extLst>
          </p:cNvPr>
          <p:cNvSpPr>
            <a:spLocks noGrp="1"/>
          </p:cNvSpPr>
          <p:nvPr>
            <p:ph type="sldNum" sz="quarter" idx="12"/>
          </p:nvPr>
        </p:nvSpPr>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144827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53-B16D-4E08-A7F5-BD7C978CB51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13F0650E-98D4-48FB-A66F-59F1DE0B0A20}"/>
              </a:ext>
            </a:extLst>
          </p:cNvPr>
          <p:cNvSpPr>
            <a:spLocks noGrp="1"/>
          </p:cNvSpPr>
          <p:nvPr>
            <p:ph idx="1"/>
          </p:nvPr>
        </p:nvSpPr>
        <p:spPr/>
        <p:txBody>
          <a:bodyPr>
            <a:normAutofit lnSpcReduction="10000"/>
          </a:bodyPr>
          <a:lstStyle/>
          <a:p>
            <a:pPr algn="l"/>
            <a:r>
              <a:rPr lang="en-IN" b="1" i="0" dirty="0">
                <a:solidFill>
                  <a:srgbClr val="171717"/>
                </a:solidFill>
                <a:effectLst/>
                <a:latin typeface="Segoe UI" panose="020B0502040204020203" pitchFamily="34" charset="0"/>
              </a:rPr>
              <a:t>Isolate critical resources (Bulkhead)</a:t>
            </a:r>
            <a:r>
              <a:rPr lang="en-IN" b="0" i="0" dirty="0">
                <a:solidFill>
                  <a:srgbClr val="171717"/>
                </a:solidFill>
                <a:effectLst/>
                <a:latin typeface="Segoe UI" panose="020B0502040204020203" pitchFamily="34" charset="0"/>
              </a:rPr>
              <a:t>. Failures in one subsystem can sometimes cascade. This can happen if a failure causes some resources, such as threads or sockets, not to get freed in a timely manner, leading to resource exhaustion. To avoid this, partition a system into isolated groups, so that a failure in one partition does not bring down the entire system.</a:t>
            </a:r>
          </a:p>
          <a:p>
            <a:pPr algn="l"/>
            <a:r>
              <a:rPr lang="en-IN" b="1" i="0" dirty="0">
                <a:solidFill>
                  <a:srgbClr val="171717"/>
                </a:solidFill>
                <a:effectLst/>
                <a:latin typeface="Segoe UI" panose="020B0502040204020203" pitchFamily="34" charset="0"/>
              </a:rPr>
              <a:t>Perform load </a:t>
            </a:r>
            <a:r>
              <a:rPr lang="en-IN" b="1" i="0" dirty="0" err="1">
                <a:solidFill>
                  <a:srgbClr val="171717"/>
                </a:solidFill>
                <a:effectLst/>
                <a:latin typeface="Segoe UI" panose="020B0502040204020203" pitchFamily="34" charset="0"/>
              </a:rPr>
              <a:t>leveling</a:t>
            </a:r>
            <a:r>
              <a:rPr lang="en-IN" b="0" i="0" dirty="0">
                <a:solidFill>
                  <a:srgbClr val="171717"/>
                </a:solidFill>
                <a:effectLst/>
                <a:latin typeface="Segoe UI" panose="020B0502040204020203" pitchFamily="34" charset="0"/>
              </a:rPr>
              <a:t>. Applications may experience sudden spikes in traffic that can overwhelm services on the backend. To avoid this, use the </a:t>
            </a:r>
            <a:r>
              <a:rPr lang="en-IN" b="0" i="0" u="none" strike="noStrike" dirty="0">
                <a:solidFill>
                  <a:srgbClr val="171717"/>
                </a:solidFill>
                <a:effectLst/>
                <a:latin typeface="Segoe UI" panose="020B0502040204020203" pitchFamily="34" charset="0"/>
              </a:rPr>
              <a:t>Queue-Based Load </a:t>
            </a:r>
            <a:r>
              <a:rPr lang="en-IN" b="0" i="0" u="none" strike="noStrike" dirty="0" err="1">
                <a:solidFill>
                  <a:srgbClr val="171717"/>
                </a:solidFill>
                <a:effectLst/>
                <a:latin typeface="Segoe UI" panose="020B0502040204020203" pitchFamily="34" charset="0"/>
              </a:rPr>
              <a:t>Leveling</a:t>
            </a:r>
            <a:r>
              <a:rPr lang="en-IN" b="0" i="0" u="none" strike="noStrike" dirty="0">
                <a:solidFill>
                  <a:srgbClr val="171717"/>
                </a:solidFill>
                <a:effectLst/>
                <a:latin typeface="Segoe UI" panose="020B0502040204020203" pitchFamily="34" charset="0"/>
              </a:rPr>
              <a:t> pattern</a:t>
            </a:r>
            <a:r>
              <a:rPr lang="en-IN" b="0" i="0" dirty="0">
                <a:solidFill>
                  <a:srgbClr val="171717"/>
                </a:solidFill>
                <a:effectLst/>
                <a:latin typeface="Segoe UI" panose="020B0502040204020203" pitchFamily="34" charset="0"/>
              </a:rPr>
              <a:t> to queue work items to run asynchronously. The queue acts as a buffer that smooths out peaks in the load.</a:t>
            </a:r>
          </a:p>
          <a:p>
            <a:endParaRPr lang="en-IN" dirty="0"/>
          </a:p>
        </p:txBody>
      </p:sp>
      <p:sp>
        <p:nvSpPr>
          <p:cNvPr id="4" name="Date Placeholder 3">
            <a:extLst>
              <a:ext uri="{FF2B5EF4-FFF2-40B4-BE49-F238E27FC236}">
                <a16:creationId xmlns:a16="http://schemas.microsoft.com/office/drawing/2014/main" id="{8C9D3A45-BFD2-43FF-BD0D-0D44389C631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25858B3-47EC-4DC7-878B-8FBE6597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82047-C3AA-44C1-9C16-6AC484ACAEDB}"/>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99768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53-B16D-4E08-A7F5-BD7C978CB51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Recommendations</a:t>
            </a:r>
            <a:endParaRPr lang="en-IN" dirty="0"/>
          </a:p>
        </p:txBody>
      </p:sp>
      <p:sp>
        <p:nvSpPr>
          <p:cNvPr id="3" name="Content Placeholder 2">
            <a:extLst>
              <a:ext uri="{FF2B5EF4-FFF2-40B4-BE49-F238E27FC236}">
                <a16:creationId xmlns:a16="http://schemas.microsoft.com/office/drawing/2014/main" id="{13F0650E-98D4-48FB-A66F-59F1DE0B0A20}"/>
              </a:ext>
            </a:extLst>
          </p:cNvPr>
          <p:cNvSpPr>
            <a:spLocks noGrp="1"/>
          </p:cNvSpPr>
          <p:nvPr>
            <p:ph idx="1"/>
          </p:nvPr>
        </p:nvSpPr>
        <p:spPr/>
        <p:txBody>
          <a:bodyPr>
            <a:normAutofit/>
          </a:bodyPr>
          <a:lstStyle/>
          <a:p>
            <a:r>
              <a:rPr lang="en-IN" b="1" i="0" dirty="0">
                <a:solidFill>
                  <a:srgbClr val="171717"/>
                </a:solidFill>
                <a:effectLst/>
                <a:latin typeface="Segoe UI" panose="020B0502040204020203" pitchFamily="34" charset="0"/>
              </a:rPr>
              <a:t>Fail over</a:t>
            </a:r>
            <a:r>
              <a:rPr lang="en-IN" b="0" i="0" dirty="0">
                <a:solidFill>
                  <a:srgbClr val="171717"/>
                </a:solidFill>
                <a:effectLst/>
                <a:latin typeface="Segoe UI" panose="020B0502040204020203" pitchFamily="34" charset="0"/>
              </a:rPr>
              <a:t>. If an instance can't be reached, fail over to another instance. For things that are stateless, like a web server, put several instances behind a load balancer or traffic manager. For things that store state, like a database, use replicas and fail over. Depending on the data store and how it replicates, this may require the application to deal with eventual consistency.</a:t>
            </a:r>
          </a:p>
          <a:p>
            <a:r>
              <a:rPr lang="en-IN" b="1" i="0" dirty="0">
                <a:solidFill>
                  <a:srgbClr val="171717"/>
                </a:solidFill>
                <a:effectLst/>
                <a:latin typeface="Segoe UI" panose="020B0502040204020203" pitchFamily="34" charset="0"/>
              </a:rPr>
              <a:t>Compensate failed transactions</a:t>
            </a:r>
            <a:r>
              <a:rPr lang="en-IN" b="0" i="0" dirty="0">
                <a:solidFill>
                  <a:srgbClr val="171717"/>
                </a:solidFill>
                <a:effectLst/>
                <a:latin typeface="Segoe UI" panose="020B0502040204020203" pitchFamily="34" charset="0"/>
              </a:rPr>
              <a:t>. In general, avoid distributed transactions, as they require coordination across services and resources. Instead, compose an operation from smaller individual transactions. If the operation fails midway through, use </a:t>
            </a:r>
            <a:r>
              <a:rPr lang="en-IN" b="0" i="0" u="none" strike="noStrike" dirty="0">
                <a:effectLst/>
                <a:latin typeface="Segoe UI" panose="020B0502040204020203" pitchFamily="34" charset="0"/>
              </a:rPr>
              <a:t>Compensating Transactions</a:t>
            </a:r>
            <a:r>
              <a:rPr lang="en-IN" b="0" i="0" dirty="0">
                <a:solidFill>
                  <a:srgbClr val="171717"/>
                </a:solidFill>
                <a:effectLst/>
                <a:latin typeface="Segoe UI" panose="020B0502040204020203" pitchFamily="34" charset="0"/>
              </a:rPr>
              <a:t> to undo any step that already completed.</a:t>
            </a:r>
            <a:endParaRPr lang="en-IN" dirty="0"/>
          </a:p>
        </p:txBody>
      </p:sp>
      <p:sp>
        <p:nvSpPr>
          <p:cNvPr id="4" name="Date Placeholder 3">
            <a:extLst>
              <a:ext uri="{FF2B5EF4-FFF2-40B4-BE49-F238E27FC236}">
                <a16:creationId xmlns:a16="http://schemas.microsoft.com/office/drawing/2014/main" id="{8C9D3A45-BFD2-43FF-BD0D-0D44389C631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25858B3-47EC-4DC7-878B-8FBE6597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82047-C3AA-44C1-9C16-6AC484ACAEDB}"/>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2582090340"/>
      </p:ext>
    </p:extLst>
  </p:cSld>
  <p:clrMapOvr>
    <a:masterClrMapping/>
  </p:clrMapOvr>
</p:sld>
</file>

<file path=ppt/theme/theme1.xml><?xml version="1.0" encoding="utf-8"?>
<a:theme xmlns:a="http://schemas.openxmlformats.org/drawingml/2006/main" name="MemoVTI">
  <a:themeElements>
    <a:clrScheme name="AnalogousFromLightSeed_2SEEDS">
      <a:dk1>
        <a:srgbClr val="000000"/>
      </a:dk1>
      <a:lt1>
        <a:srgbClr val="FFFFFF"/>
      </a:lt1>
      <a:dk2>
        <a:srgbClr val="2C2441"/>
      </a:dk2>
      <a:lt2>
        <a:srgbClr val="E2E3E8"/>
      </a:lt2>
      <a:accent1>
        <a:srgbClr val="A9A274"/>
      </a:accent1>
      <a:accent2>
        <a:srgbClr val="BB9B81"/>
      </a:accent2>
      <a:accent3>
        <a:srgbClr val="9AA57D"/>
      </a:accent3>
      <a:accent4>
        <a:srgbClr val="7F9FBA"/>
      </a:accent4>
      <a:accent5>
        <a:srgbClr val="969CC6"/>
      </a:accent5>
      <a:accent6>
        <a:srgbClr val="907FBA"/>
      </a:accent6>
      <a:hlink>
        <a:srgbClr val="6973AE"/>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4418</TotalTime>
  <Words>1978</Words>
  <Application>Microsoft Office PowerPoint</Application>
  <PresentationFormat>Widescreen</PresentationFormat>
  <Paragraphs>179</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Elephant</vt:lpstr>
      <vt:lpstr>Segoe UI</vt:lpstr>
      <vt:lpstr>Univers Condensed</vt:lpstr>
      <vt:lpstr>MemoVTI</vt:lpstr>
      <vt:lpstr>Design Azure application </vt:lpstr>
      <vt:lpstr>AGENDA</vt:lpstr>
      <vt:lpstr>Design to scale out</vt:lpstr>
      <vt:lpstr>Design to scale out-Recommendations</vt:lpstr>
      <vt:lpstr>Recommendations</vt:lpstr>
      <vt:lpstr>Design for Availability &amp;  Self healing</vt:lpstr>
      <vt:lpstr>Recommendations</vt:lpstr>
      <vt:lpstr>Recommendations</vt:lpstr>
      <vt:lpstr>Recommendations</vt:lpstr>
      <vt:lpstr>Recommendations</vt:lpstr>
      <vt:lpstr>Design for Resilience</vt:lpstr>
      <vt:lpstr>Recommendations</vt:lpstr>
      <vt:lpstr>Recommendations</vt:lpstr>
      <vt:lpstr>Recommendations</vt:lpstr>
      <vt:lpstr>Recommendations</vt:lpstr>
      <vt:lpstr>Recommendations</vt:lpstr>
      <vt:lpstr>Design for Data</vt:lpstr>
      <vt:lpstr>Design for Data</vt:lpstr>
      <vt:lpstr>Design for Data</vt:lpstr>
      <vt:lpstr>Design for Data</vt:lpstr>
      <vt:lpstr>Design for Messaging</vt:lpstr>
      <vt:lpstr>Asynchronous Request-Reply pattern</vt:lpstr>
      <vt:lpstr>Design for Messaging </vt:lpstr>
      <vt:lpstr>Design for Management and Monitoring</vt:lpstr>
      <vt:lpstr>Design for Management and Monitoring</vt:lpstr>
      <vt:lpstr>Design for Management and Monitoring</vt:lpstr>
      <vt:lpstr>Design for Security</vt:lpstr>
      <vt:lpstr>Design for Security</vt:lpstr>
      <vt:lpstr>Design for Security</vt:lpstr>
      <vt:lpstr>Design for Security</vt:lpstr>
      <vt:lpstr>Design for Security</vt:lpstr>
      <vt:lpstr>Design for Security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Architecture Styles</dc:title>
  <dc:creator>Nabajyoti Boruah</dc:creator>
  <cp:lastModifiedBy>Nabajyoti Boruah</cp:lastModifiedBy>
  <cp:revision>7</cp:revision>
  <dcterms:created xsi:type="dcterms:W3CDTF">2021-04-06T21:46:42Z</dcterms:created>
  <dcterms:modified xsi:type="dcterms:W3CDTF">2021-06-01T12:22:57Z</dcterms:modified>
</cp:coreProperties>
</file>