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0"/>
  </p:notesMasterIdLst>
  <p:sldIdLst>
    <p:sldId id="256" r:id="rId2"/>
    <p:sldId id="257" r:id="rId3"/>
    <p:sldId id="259" r:id="rId4"/>
    <p:sldId id="270" r:id="rId5"/>
    <p:sldId id="258" r:id="rId6"/>
    <p:sldId id="260" r:id="rId7"/>
    <p:sldId id="261" r:id="rId8"/>
    <p:sldId id="263" r:id="rId9"/>
    <p:sldId id="264" r:id="rId10"/>
    <p:sldId id="265" r:id="rId11"/>
    <p:sldId id="262" r:id="rId12"/>
    <p:sldId id="269" r:id="rId13"/>
    <p:sldId id="268" r:id="rId14"/>
    <p:sldId id="267" r:id="rId15"/>
    <p:sldId id="272" r:id="rId16"/>
    <p:sldId id="273" r:id="rId17"/>
    <p:sldId id="271" r:id="rId18"/>
    <p:sldId id="275" r:id="rId19"/>
    <p:sldId id="274" r:id="rId20"/>
    <p:sldId id="277" r:id="rId21"/>
    <p:sldId id="276" r:id="rId22"/>
    <p:sldId id="278" r:id="rId23"/>
    <p:sldId id="279" r:id="rId24"/>
    <p:sldId id="281" r:id="rId25"/>
    <p:sldId id="280" r:id="rId26"/>
    <p:sldId id="282" r:id="rId27"/>
    <p:sldId id="283"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71594-5524-4184-B964-4F9D2D3094BA}" v="28" dt="2021-06-01T11:27:16.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882" autoAdjust="0"/>
  </p:normalViewPr>
  <p:slideViewPr>
    <p:cSldViewPr snapToGrid="0">
      <p:cViewPr varScale="1">
        <p:scale>
          <a:sx n="49" d="100"/>
          <a:sy n="49" d="100"/>
        </p:scale>
        <p:origin x="8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ajyoti Boruah" userId="19bbac85-b374-4f4c-8b5f-0cd7b6990f5c" providerId="ADAL" clId="{0FC259A0-389E-4C9E-993B-329D3151592B}"/>
    <pc:docChg chg="addSld modSld">
      <pc:chgData name="Nabajyoti Boruah" userId="19bbac85-b374-4f4c-8b5f-0cd7b6990f5c" providerId="ADAL" clId="{0FC259A0-389E-4C9E-993B-329D3151592B}" dt="2021-05-30T15:49:50.236" v="67" actId="113"/>
      <pc:docMkLst>
        <pc:docMk/>
      </pc:docMkLst>
      <pc:sldChg chg="modSp mod">
        <pc:chgData name="Nabajyoti Boruah" userId="19bbac85-b374-4f4c-8b5f-0cd7b6990f5c" providerId="ADAL" clId="{0FC259A0-389E-4C9E-993B-329D3151592B}" dt="2021-05-30T15:49:50.236" v="67" actId="113"/>
        <pc:sldMkLst>
          <pc:docMk/>
          <pc:sldMk cId="2986618885" sldId="258"/>
        </pc:sldMkLst>
        <pc:spChg chg="mod">
          <ac:chgData name="Nabajyoti Boruah" userId="19bbac85-b374-4f4c-8b5f-0cd7b6990f5c" providerId="ADAL" clId="{0FC259A0-389E-4C9E-993B-329D3151592B}" dt="2021-05-30T15:46:33.971" v="45"/>
          <ac:spMkLst>
            <pc:docMk/>
            <pc:sldMk cId="2986618885" sldId="258"/>
            <ac:spMk id="2" creationId="{A9AAA079-7101-4702-8E99-B4D926954359}"/>
          </ac:spMkLst>
        </pc:spChg>
        <pc:spChg chg="mod">
          <ac:chgData name="Nabajyoti Boruah" userId="19bbac85-b374-4f4c-8b5f-0cd7b6990f5c" providerId="ADAL" clId="{0FC259A0-389E-4C9E-993B-329D3151592B}" dt="2021-05-30T15:49:50.236" v="67" actId="113"/>
          <ac:spMkLst>
            <pc:docMk/>
            <pc:sldMk cId="2986618885" sldId="258"/>
            <ac:spMk id="3" creationId="{4A9EABB2-2A17-43CD-B0FE-F1589D1FDB6E}"/>
          </ac:spMkLst>
        </pc:spChg>
      </pc:sldChg>
      <pc:sldChg chg="modSp new mod">
        <pc:chgData name="Nabajyoti Boruah" userId="19bbac85-b374-4f4c-8b5f-0cd7b6990f5c" providerId="ADAL" clId="{0FC259A0-389E-4C9E-993B-329D3151592B}" dt="2021-05-30T15:45:31.162" v="44" actId="20577"/>
        <pc:sldMkLst>
          <pc:docMk/>
          <pc:sldMk cId="2905535712" sldId="259"/>
        </pc:sldMkLst>
        <pc:spChg chg="mod">
          <ac:chgData name="Nabajyoti Boruah" userId="19bbac85-b374-4f4c-8b5f-0cd7b6990f5c" providerId="ADAL" clId="{0FC259A0-389E-4C9E-993B-329D3151592B}" dt="2021-05-30T15:45:31.162" v="44" actId="20577"/>
          <ac:spMkLst>
            <pc:docMk/>
            <pc:sldMk cId="2905535712" sldId="259"/>
            <ac:spMk id="2" creationId="{7AD270DA-54D4-44A1-879D-6B419F26A930}"/>
          </ac:spMkLst>
        </pc:spChg>
        <pc:spChg chg="mod">
          <ac:chgData name="Nabajyoti Boruah" userId="19bbac85-b374-4f4c-8b5f-0cd7b6990f5c" providerId="ADAL" clId="{0FC259A0-389E-4C9E-993B-329D3151592B}" dt="2021-05-30T15:45:02.547" v="40" actId="20577"/>
          <ac:spMkLst>
            <pc:docMk/>
            <pc:sldMk cId="2905535712" sldId="259"/>
            <ac:spMk id="3" creationId="{D5E062D2-8618-44B1-A1AF-572228908232}"/>
          </ac:spMkLst>
        </pc:spChg>
      </pc:sldChg>
      <pc:sldChg chg="modSp new mod">
        <pc:chgData name="Nabajyoti Boruah" userId="19bbac85-b374-4f4c-8b5f-0cd7b6990f5c" providerId="ADAL" clId="{0FC259A0-389E-4C9E-993B-329D3151592B}" dt="2021-05-30T15:47:59.485" v="60" actId="207"/>
        <pc:sldMkLst>
          <pc:docMk/>
          <pc:sldMk cId="3849574389" sldId="260"/>
        </pc:sldMkLst>
        <pc:spChg chg="mod">
          <ac:chgData name="Nabajyoti Boruah" userId="19bbac85-b374-4f4c-8b5f-0cd7b6990f5c" providerId="ADAL" clId="{0FC259A0-389E-4C9E-993B-329D3151592B}" dt="2021-05-30T15:47:53.455" v="59" actId="403"/>
          <ac:spMkLst>
            <pc:docMk/>
            <pc:sldMk cId="3849574389" sldId="260"/>
            <ac:spMk id="2" creationId="{90056887-B637-4CBE-BC70-643133DF192D}"/>
          </ac:spMkLst>
        </pc:spChg>
        <pc:spChg chg="mod">
          <ac:chgData name="Nabajyoti Boruah" userId="19bbac85-b374-4f4c-8b5f-0cd7b6990f5c" providerId="ADAL" clId="{0FC259A0-389E-4C9E-993B-329D3151592B}" dt="2021-05-30T15:47:59.485" v="60" actId="207"/>
          <ac:spMkLst>
            <pc:docMk/>
            <pc:sldMk cId="3849574389" sldId="260"/>
            <ac:spMk id="3" creationId="{94CDCC25-1063-46A0-9362-863B1A75EA1E}"/>
          </ac:spMkLst>
        </pc:spChg>
      </pc:sldChg>
    </pc:docChg>
  </pc:docChgLst>
  <pc:docChgLst>
    <pc:chgData name="Nabajyoti Boruah" userId="19bbac85-b374-4f4c-8b5f-0cd7b6990f5c" providerId="ADAL" clId="{89C86380-50EB-42F7-BAA1-FD21655BCEAF}"/>
    <pc:docChg chg="addSld modSld">
      <pc:chgData name="Nabajyoti Boruah" userId="19bbac85-b374-4f4c-8b5f-0cd7b6990f5c" providerId="ADAL" clId="{89C86380-50EB-42F7-BAA1-FD21655BCEAF}" dt="2021-04-07T05:41:36.800" v="7" actId="20577"/>
      <pc:docMkLst>
        <pc:docMk/>
      </pc:docMkLst>
      <pc:sldChg chg="modSp mod">
        <pc:chgData name="Nabajyoti Boruah" userId="19bbac85-b374-4f4c-8b5f-0cd7b6990f5c" providerId="ADAL" clId="{89C86380-50EB-42F7-BAA1-FD21655BCEAF}" dt="2021-04-07T05:41:09.714" v="4" actId="108"/>
        <pc:sldMkLst>
          <pc:docMk/>
          <pc:sldMk cId="3775532558" sldId="257"/>
        </pc:sldMkLst>
        <pc:spChg chg="mod">
          <ac:chgData name="Nabajyoti Boruah" userId="19bbac85-b374-4f4c-8b5f-0cd7b6990f5c" providerId="ADAL" clId="{89C86380-50EB-42F7-BAA1-FD21655BCEAF}" dt="2021-04-07T05:41:09.714" v="4" actId="108"/>
          <ac:spMkLst>
            <pc:docMk/>
            <pc:sldMk cId="3775532558" sldId="257"/>
            <ac:spMk id="2" creationId="{6F91184C-9249-450B-B4A9-21EAA77FA0A4}"/>
          </ac:spMkLst>
        </pc:spChg>
      </pc:sldChg>
      <pc:sldChg chg="modSp mod">
        <pc:chgData name="Nabajyoti Boruah" userId="19bbac85-b374-4f4c-8b5f-0cd7b6990f5c" providerId="ADAL" clId="{89C86380-50EB-42F7-BAA1-FD21655BCEAF}" dt="2021-04-07T05:40:54.792" v="3" actId="108"/>
        <pc:sldMkLst>
          <pc:docMk/>
          <pc:sldMk cId="1803601597" sldId="258"/>
        </pc:sldMkLst>
        <pc:spChg chg="mod">
          <ac:chgData name="Nabajyoti Boruah" userId="19bbac85-b374-4f4c-8b5f-0cd7b6990f5c" providerId="ADAL" clId="{89C86380-50EB-42F7-BAA1-FD21655BCEAF}" dt="2021-04-07T05:40:54.792" v="3" actId="108"/>
          <ac:spMkLst>
            <pc:docMk/>
            <pc:sldMk cId="1803601597" sldId="258"/>
            <ac:spMk id="2" creationId="{8CEC6DF4-6ACF-48A1-88A5-4524ECEC51FB}"/>
          </ac:spMkLst>
        </pc:spChg>
      </pc:sldChg>
      <pc:sldChg chg="modSp mod">
        <pc:chgData name="Nabajyoti Boruah" userId="19bbac85-b374-4f4c-8b5f-0cd7b6990f5c" providerId="ADAL" clId="{89C86380-50EB-42F7-BAA1-FD21655BCEAF}" dt="2021-04-07T05:40:41.145" v="2" actId="108"/>
        <pc:sldMkLst>
          <pc:docMk/>
          <pc:sldMk cId="324733946" sldId="259"/>
        </pc:sldMkLst>
        <pc:spChg chg="mod">
          <ac:chgData name="Nabajyoti Boruah" userId="19bbac85-b374-4f4c-8b5f-0cd7b6990f5c" providerId="ADAL" clId="{89C86380-50EB-42F7-BAA1-FD21655BCEAF}" dt="2021-04-07T05:40:41.145" v="2" actId="108"/>
          <ac:spMkLst>
            <pc:docMk/>
            <pc:sldMk cId="324733946" sldId="259"/>
            <ac:spMk id="2" creationId="{FBF150A2-805D-4B31-910A-92A41E6BA06B}"/>
          </ac:spMkLst>
        </pc:spChg>
      </pc:sldChg>
      <pc:sldChg chg="modSp mod">
        <pc:chgData name="Nabajyoti Boruah" userId="19bbac85-b374-4f4c-8b5f-0cd7b6990f5c" providerId="ADAL" clId="{89C86380-50EB-42F7-BAA1-FD21655BCEAF}" dt="2021-04-07T05:40:28.788" v="0" actId="108"/>
        <pc:sldMkLst>
          <pc:docMk/>
          <pc:sldMk cId="2139963157" sldId="260"/>
        </pc:sldMkLst>
        <pc:spChg chg="mod">
          <ac:chgData name="Nabajyoti Boruah" userId="19bbac85-b374-4f4c-8b5f-0cd7b6990f5c" providerId="ADAL" clId="{89C86380-50EB-42F7-BAA1-FD21655BCEAF}" dt="2021-04-07T05:40:28.788" v="0" actId="108"/>
          <ac:spMkLst>
            <pc:docMk/>
            <pc:sldMk cId="2139963157" sldId="260"/>
            <ac:spMk id="2" creationId="{51ED3A11-5052-4AE3-A225-EBA2A7B2910A}"/>
          </ac:spMkLst>
        </pc:spChg>
      </pc:sldChg>
      <pc:sldChg chg="modSp new mod">
        <pc:chgData name="Nabajyoti Boruah" userId="19bbac85-b374-4f4c-8b5f-0cd7b6990f5c" providerId="ADAL" clId="{89C86380-50EB-42F7-BAA1-FD21655BCEAF}" dt="2021-04-07T05:41:36.800" v="7" actId="20577"/>
        <pc:sldMkLst>
          <pc:docMk/>
          <pc:sldMk cId="4135686293" sldId="266"/>
        </pc:sldMkLst>
        <pc:spChg chg="mod">
          <ac:chgData name="Nabajyoti Boruah" userId="19bbac85-b374-4f4c-8b5f-0cd7b6990f5c" providerId="ADAL" clId="{89C86380-50EB-42F7-BAA1-FD21655BCEAF}" dt="2021-04-07T05:41:36.800" v="7" actId="20577"/>
          <ac:spMkLst>
            <pc:docMk/>
            <pc:sldMk cId="4135686293" sldId="266"/>
            <ac:spMk id="2" creationId="{29F3713E-7874-4A32-A9B8-DB3DE4DADA87}"/>
          </ac:spMkLst>
        </pc:spChg>
      </pc:sldChg>
    </pc:docChg>
  </pc:docChgLst>
  <pc:docChgLst>
    <pc:chgData name="Nabajyoti Boruah" userId="19bbac85-b374-4f4c-8b5f-0cd7b6990f5c" providerId="ADAL" clId="{02F71594-5524-4184-B964-4F9D2D3094BA}"/>
    <pc:docChg chg="undo custSel addSld delSld modSld sldOrd">
      <pc:chgData name="Nabajyoti Boruah" userId="19bbac85-b374-4f4c-8b5f-0cd7b6990f5c" providerId="ADAL" clId="{02F71594-5524-4184-B964-4F9D2D3094BA}" dt="2021-06-01T11:27:16.056" v="345"/>
      <pc:docMkLst>
        <pc:docMk/>
      </pc:docMkLst>
      <pc:sldChg chg="modSp mod">
        <pc:chgData name="Nabajyoti Boruah" userId="19bbac85-b374-4f4c-8b5f-0cd7b6990f5c" providerId="ADAL" clId="{02F71594-5524-4184-B964-4F9D2D3094BA}" dt="2021-06-01T09:49:33.516" v="116" actId="108"/>
        <pc:sldMkLst>
          <pc:docMk/>
          <pc:sldMk cId="3775532558" sldId="257"/>
        </pc:sldMkLst>
        <pc:spChg chg="mod">
          <ac:chgData name="Nabajyoti Boruah" userId="19bbac85-b374-4f4c-8b5f-0cd7b6990f5c" providerId="ADAL" clId="{02F71594-5524-4184-B964-4F9D2D3094BA}" dt="2021-06-01T09:49:33.516" v="116" actId="108"/>
          <ac:spMkLst>
            <pc:docMk/>
            <pc:sldMk cId="3775532558" sldId="257"/>
            <ac:spMk id="3" creationId="{3C166780-6D00-413C-8F5C-5C40A1E3EECC}"/>
          </ac:spMkLst>
        </pc:spChg>
      </pc:sldChg>
      <pc:sldChg chg="modSp mod">
        <pc:chgData name="Nabajyoti Boruah" userId="19bbac85-b374-4f4c-8b5f-0cd7b6990f5c" providerId="ADAL" clId="{02F71594-5524-4184-B964-4F9D2D3094BA}" dt="2021-06-01T09:46:58.180" v="98" actId="5793"/>
        <pc:sldMkLst>
          <pc:docMk/>
          <pc:sldMk cId="2986618885" sldId="258"/>
        </pc:sldMkLst>
        <pc:spChg chg="mod">
          <ac:chgData name="Nabajyoti Boruah" userId="19bbac85-b374-4f4c-8b5f-0cd7b6990f5c" providerId="ADAL" clId="{02F71594-5524-4184-B964-4F9D2D3094BA}" dt="2021-06-01T09:46:58.180" v="98" actId="5793"/>
          <ac:spMkLst>
            <pc:docMk/>
            <pc:sldMk cId="2986618885" sldId="258"/>
            <ac:spMk id="2" creationId="{A9AAA079-7101-4702-8E99-B4D926954359}"/>
          </ac:spMkLst>
        </pc:spChg>
        <pc:spChg chg="mod">
          <ac:chgData name="Nabajyoti Boruah" userId="19bbac85-b374-4f4c-8b5f-0cd7b6990f5c" providerId="ADAL" clId="{02F71594-5524-4184-B964-4F9D2D3094BA}" dt="2021-06-01T09:29:54" v="22" actId="14100"/>
          <ac:spMkLst>
            <pc:docMk/>
            <pc:sldMk cId="2986618885" sldId="258"/>
            <ac:spMk id="3" creationId="{4A9EABB2-2A17-43CD-B0FE-F1589D1FDB6E}"/>
          </ac:spMkLst>
        </pc:spChg>
      </pc:sldChg>
      <pc:sldChg chg="modSp mod">
        <pc:chgData name="Nabajyoti Boruah" userId="19bbac85-b374-4f4c-8b5f-0cd7b6990f5c" providerId="ADAL" clId="{02F71594-5524-4184-B964-4F9D2D3094BA}" dt="2021-06-01T09:46:50.326" v="96" actId="403"/>
        <pc:sldMkLst>
          <pc:docMk/>
          <pc:sldMk cId="3849574389" sldId="260"/>
        </pc:sldMkLst>
        <pc:spChg chg="mod">
          <ac:chgData name="Nabajyoti Boruah" userId="19bbac85-b374-4f4c-8b5f-0cd7b6990f5c" providerId="ADAL" clId="{02F71594-5524-4184-B964-4F9D2D3094BA}" dt="2021-06-01T09:46:50.326" v="96" actId="403"/>
          <ac:spMkLst>
            <pc:docMk/>
            <pc:sldMk cId="3849574389" sldId="260"/>
            <ac:spMk id="2" creationId="{90056887-B637-4CBE-BC70-643133DF192D}"/>
          </ac:spMkLst>
        </pc:spChg>
        <pc:spChg chg="mod">
          <ac:chgData name="Nabajyoti Boruah" userId="19bbac85-b374-4f4c-8b5f-0cd7b6990f5c" providerId="ADAL" clId="{02F71594-5524-4184-B964-4F9D2D3094BA}" dt="2021-06-01T09:28:35.260" v="4" actId="403"/>
          <ac:spMkLst>
            <pc:docMk/>
            <pc:sldMk cId="3849574389" sldId="260"/>
            <ac:spMk id="3" creationId="{94CDCC25-1063-46A0-9362-863B1A75EA1E}"/>
          </ac:spMkLst>
        </pc:spChg>
      </pc:sldChg>
      <pc:sldChg chg="addSp delSp modSp add mod modNotesTx">
        <pc:chgData name="Nabajyoti Boruah" userId="19bbac85-b374-4f4c-8b5f-0cd7b6990f5c" providerId="ADAL" clId="{02F71594-5524-4184-B964-4F9D2D3094BA}" dt="2021-06-01T09:50:56.533" v="123" actId="403"/>
        <pc:sldMkLst>
          <pc:docMk/>
          <pc:sldMk cId="2279467097" sldId="261"/>
        </pc:sldMkLst>
        <pc:spChg chg="mod">
          <ac:chgData name="Nabajyoti Boruah" userId="19bbac85-b374-4f4c-8b5f-0cd7b6990f5c" providerId="ADAL" clId="{02F71594-5524-4184-B964-4F9D2D3094BA}" dt="2021-06-01T09:50:56.533" v="123" actId="403"/>
          <ac:spMkLst>
            <pc:docMk/>
            <pc:sldMk cId="2279467097" sldId="261"/>
            <ac:spMk id="2" creationId="{90056887-B637-4CBE-BC70-643133DF192D}"/>
          </ac:spMkLst>
        </pc:spChg>
        <pc:spChg chg="del">
          <ac:chgData name="Nabajyoti Boruah" userId="19bbac85-b374-4f4c-8b5f-0cd7b6990f5c" providerId="ADAL" clId="{02F71594-5524-4184-B964-4F9D2D3094BA}" dt="2021-06-01T09:28:08.212" v="1"/>
          <ac:spMkLst>
            <pc:docMk/>
            <pc:sldMk cId="2279467097" sldId="261"/>
            <ac:spMk id="3" creationId="{94CDCC25-1063-46A0-9362-863B1A75EA1E}"/>
          </ac:spMkLst>
        </pc:spChg>
        <pc:picChg chg="add mod">
          <ac:chgData name="Nabajyoti Boruah" userId="19bbac85-b374-4f4c-8b5f-0cd7b6990f5c" providerId="ADAL" clId="{02F71594-5524-4184-B964-4F9D2D3094BA}" dt="2021-06-01T09:28:08.212" v="1"/>
          <ac:picMkLst>
            <pc:docMk/>
            <pc:sldMk cId="2279467097" sldId="261"/>
            <ac:picMk id="7" creationId="{FB730517-A98C-4520-9572-9F0E3191C5CE}"/>
          </ac:picMkLst>
        </pc:picChg>
      </pc:sldChg>
      <pc:sldChg chg="modSp new del mod">
        <pc:chgData name="Nabajyoti Boruah" userId="19bbac85-b374-4f4c-8b5f-0cd7b6990f5c" providerId="ADAL" clId="{02F71594-5524-4184-B964-4F9D2D3094BA}" dt="2021-06-01T09:52:32.568" v="125" actId="2696"/>
        <pc:sldMkLst>
          <pc:docMk/>
          <pc:sldMk cId="118426073" sldId="262"/>
        </pc:sldMkLst>
        <pc:spChg chg="mod">
          <ac:chgData name="Nabajyoti Boruah" userId="19bbac85-b374-4f4c-8b5f-0cd7b6990f5c" providerId="ADAL" clId="{02F71594-5524-4184-B964-4F9D2D3094BA}" dt="2021-06-01T09:29:35.879" v="17" actId="27636"/>
          <ac:spMkLst>
            <pc:docMk/>
            <pc:sldMk cId="118426073" sldId="262"/>
            <ac:spMk id="2" creationId="{A135CE94-F2A8-41AA-B7C2-D21496301E89}"/>
          </ac:spMkLst>
        </pc:spChg>
        <pc:spChg chg="mod">
          <ac:chgData name="Nabajyoti Boruah" userId="19bbac85-b374-4f4c-8b5f-0cd7b6990f5c" providerId="ADAL" clId="{02F71594-5524-4184-B964-4F9D2D3094BA}" dt="2021-06-01T09:29:46.028" v="21" actId="27636"/>
          <ac:spMkLst>
            <pc:docMk/>
            <pc:sldMk cId="118426073" sldId="262"/>
            <ac:spMk id="3" creationId="{0DD97344-0E76-4E85-9234-5D20F17F6170}"/>
          </ac:spMkLst>
        </pc:spChg>
      </pc:sldChg>
      <pc:sldChg chg="add">
        <pc:chgData name="Nabajyoti Boruah" userId="19bbac85-b374-4f4c-8b5f-0cd7b6990f5c" providerId="ADAL" clId="{02F71594-5524-4184-B964-4F9D2D3094BA}" dt="2021-06-01T09:52:36.224" v="126"/>
        <pc:sldMkLst>
          <pc:docMk/>
          <pc:sldMk cId="4221690746" sldId="262"/>
        </pc:sldMkLst>
      </pc:sldChg>
      <pc:sldChg chg="addSp delSp modSp new mod modNotesTx">
        <pc:chgData name="Nabajyoti Boruah" userId="19bbac85-b374-4f4c-8b5f-0cd7b6990f5c" providerId="ADAL" clId="{02F71594-5524-4184-B964-4F9D2D3094BA}" dt="2021-06-01T09:51:32.171" v="124"/>
        <pc:sldMkLst>
          <pc:docMk/>
          <pc:sldMk cId="452872183" sldId="263"/>
        </pc:sldMkLst>
        <pc:spChg chg="mod">
          <ac:chgData name="Nabajyoti Boruah" userId="19bbac85-b374-4f4c-8b5f-0cd7b6990f5c" providerId="ADAL" clId="{02F71594-5524-4184-B964-4F9D2D3094BA}" dt="2021-06-01T09:46:40.422" v="94" actId="404"/>
          <ac:spMkLst>
            <pc:docMk/>
            <pc:sldMk cId="452872183" sldId="263"/>
            <ac:spMk id="2" creationId="{ED343348-2DCF-4114-A383-0EBC340AD45E}"/>
          </ac:spMkLst>
        </pc:spChg>
        <pc:spChg chg="add del">
          <ac:chgData name="Nabajyoti Boruah" userId="19bbac85-b374-4f4c-8b5f-0cd7b6990f5c" providerId="ADAL" clId="{02F71594-5524-4184-B964-4F9D2D3094BA}" dt="2021-06-01T09:39:06.440" v="48"/>
          <ac:spMkLst>
            <pc:docMk/>
            <pc:sldMk cId="452872183" sldId="263"/>
            <ac:spMk id="3" creationId="{DD67990A-1E23-4841-9960-4FA7756A15E4}"/>
          </ac:spMkLst>
        </pc:spChg>
        <pc:picChg chg="add mod">
          <ac:chgData name="Nabajyoti Boruah" userId="19bbac85-b374-4f4c-8b5f-0cd7b6990f5c" providerId="ADAL" clId="{02F71594-5524-4184-B964-4F9D2D3094BA}" dt="2021-06-01T09:39:06.440" v="48"/>
          <ac:picMkLst>
            <pc:docMk/>
            <pc:sldMk cId="452872183" sldId="263"/>
            <ac:picMk id="7" creationId="{65FF5DBA-1913-41A1-9E03-7CE71ECDD824}"/>
          </ac:picMkLst>
        </pc:picChg>
        <pc:picChg chg="add del mod">
          <ac:chgData name="Nabajyoti Boruah" userId="19bbac85-b374-4f4c-8b5f-0cd7b6990f5c" providerId="ADAL" clId="{02F71594-5524-4184-B964-4F9D2D3094BA}" dt="2021-06-01T09:39:03.459" v="47"/>
          <ac:picMkLst>
            <pc:docMk/>
            <pc:sldMk cId="452872183" sldId="263"/>
            <ac:picMk id="1026" creationId="{1253F602-43CD-47C7-91F6-1A760BE5A870}"/>
          </ac:picMkLst>
        </pc:picChg>
      </pc:sldChg>
      <pc:sldChg chg="addSp delSp modSp new mod modNotesTx">
        <pc:chgData name="Nabajyoti Boruah" userId="19bbac85-b374-4f4c-8b5f-0cd7b6990f5c" providerId="ADAL" clId="{02F71594-5524-4184-B964-4F9D2D3094BA}" dt="2021-06-01T09:46:34.253" v="93" actId="404"/>
        <pc:sldMkLst>
          <pc:docMk/>
          <pc:sldMk cId="1260075664" sldId="264"/>
        </pc:sldMkLst>
        <pc:spChg chg="mod">
          <ac:chgData name="Nabajyoti Boruah" userId="19bbac85-b374-4f4c-8b5f-0cd7b6990f5c" providerId="ADAL" clId="{02F71594-5524-4184-B964-4F9D2D3094BA}" dt="2021-06-01T09:46:34.253" v="93" actId="404"/>
          <ac:spMkLst>
            <pc:docMk/>
            <pc:sldMk cId="1260075664" sldId="264"/>
            <ac:spMk id="2" creationId="{63A2B9BC-DFE4-4534-A861-00D954DD3051}"/>
          </ac:spMkLst>
        </pc:spChg>
        <pc:spChg chg="del">
          <ac:chgData name="Nabajyoti Boruah" userId="19bbac85-b374-4f4c-8b5f-0cd7b6990f5c" providerId="ADAL" clId="{02F71594-5524-4184-B964-4F9D2D3094BA}" dt="2021-06-01T09:41:23.564" v="58"/>
          <ac:spMkLst>
            <pc:docMk/>
            <pc:sldMk cId="1260075664" sldId="264"/>
            <ac:spMk id="3" creationId="{AE0ADF7D-9A05-4251-B266-628A0634FB6A}"/>
          </ac:spMkLst>
        </pc:spChg>
        <pc:picChg chg="add mod">
          <ac:chgData name="Nabajyoti Boruah" userId="19bbac85-b374-4f4c-8b5f-0cd7b6990f5c" providerId="ADAL" clId="{02F71594-5524-4184-B964-4F9D2D3094BA}" dt="2021-06-01T09:41:23.564" v="58"/>
          <ac:picMkLst>
            <pc:docMk/>
            <pc:sldMk cId="1260075664" sldId="264"/>
            <ac:picMk id="7" creationId="{7A9D60A0-FD18-4573-B744-62864D60821C}"/>
          </ac:picMkLst>
        </pc:picChg>
      </pc:sldChg>
      <pc:sldChg chg="addSp delSp modSp new mod setBg modNotesTx">
        <pc:chgData name="Nabajyoti Boruah" userId="19bbac85-b374-4f4c-8b5f-0cd7b6990f5c" providerId="ADAL" clId="{02F71594-5524-4184-B964-4F9D2D3094BA}" dt="2021-06-01T09:46:28.893" v="92" actId="404"/>
        <pc:sldMkLst>
          <pc:docMk/>
          <pc:sldMk cId="2133229135" sldId="265"/>
        </pc:sldMkLst>
        <pc:spChg chg="mod">
          <ac:chgData name="Nabajyoti Boruah" userId="19bbac85-b374-4f4c-8b5f-0cd7b6990f5c" providerId="ADAL" clId="{02F71594-5524-4184-B964-4F9D2D3094BA}" dt="2021-06-01T09:46:28.893" v="92" actId="404"/>
          <ac:spMkLst>
            <pc:docMk/>
            <pc:sldMk cId="2133229135" sldId="265"/>
            <ac:spMk id="2" creationId="{4EA1685D-2884-4AED-8337-E0572798E774}"/>
          </ac:spMkLst>
        </pc:spChg>
        <pc:spChg chg="add del">
          <ac:chgData name="Nabajyoti Boruah" userId="19bbac85-b374-4f4c-8b5f-0cd7b6990f5c" providerId="ADAL" clId="{02F71594-5524-4184-B964-4F9D2D3094BA}" dt="2021-06-01T09:43:39.081" v="65"/>
          <ac:spMkLst>
            <pc:docMk/>
            <pc:sldMk cId="2133229135" sldId="265"/>
            <ac:spMk id="3" creationId="{BFED3AB2-929D-4E7A-8A20-B755619F8B0A}"/>
          </ac:spMkLst>
        </pc:spChg>
        <pc:spChg chg="mod ord">
          <ac:chgData name="Nabajyoti Boruah" userId="19bbac85-b374-4f4c-8b5f-0cd7b6990f5c" providerId="ADAL" clId="{02F71594-5524-4184-B964-4F9D2D3094BA}" dt="2021-06-01T09:45:12.887" v="85" actId="26606"/>
          <ac:spMkLst>
            <pc:docMk/>
            <pc:sldMk cId="2133229135" sldId="265"/>
            <ac:spMk id="4" creationId="{03216541-3EB6-4E12-BAA9-050269A6BE36}"/>
          </ac:spMkLst>
        </pc:spChg>
        <pc:spChg chg="mod">
          <ac:chgData name="Nabajyoti Boruah" userId="19bbac85-b374-4f4c-8b5f-0cd7b6990f5c" providerId="ADAL" clId="{02F71594-5524-4184-B964-4F9D2D3094BA}" dt="2021-06-01T09:45:12.887" v="85" actId="26606"/>
          <ac:spMkLst>
            <pc:docMk/>
            <pc:sldMk cId="2133229135" sldId="265"/>
            <ac:spMk id="5" creationId="{090E70D7-3891-4384-BC2F-E6CDB4A3EC89}"/>
          </ac:spMkLst>
        </pc:spChg>
        <pc:spChg chg="mod">
          <ac:chgData name="Nabajyoti Boruah" userId="19bbac85-b374-4f4c-8b5f-0cd7b6990f5c" providerId="ADAL" clId="{02F71594-5524-4184-B964-4F9D2D3094BA}" dt="2021-06-01T09:45:12.887" v="85" actId="26606"/>
          <ac:spMkLst>
            <pc:docMk/>
            <pc:sldMk cId="2133229135" sldId="265"/>
            <ac:spMk id="6" creationId="{82C27765-501F-4CD5-BA6A-31F6DB7B66CA}"/>
          </ac:spMkLst>
        </pc:spChg>
        <pc:spChg chg="add del mod">
          <ac:chgData name="Nabajyoti Boruah" userId="19bbac85-b374-4f4c-8b5f-0cd7b6990f5c" providerId="ADAL" clId="{02F71594-5524-4184-B964-4F9D2D3094BA}" dt="2021-06-01T09:44:31.359" v="77"/>
          <ac:spMkLst>
            <pc:docMk/>
            <pc:sldMk cId="2133229135" sldId="265"/>
            <ac:spMk id="10" creationId="{28F3F85D-2478-4E7C-A935-8C98C9A4CD5C}"/>
          </ac:spMkLst>
        </pc:spChg>
        <pc:spChg chg="add del">
          <ac:chgData name="Nabajyoti Boruah" userId="19bbac85-b374-4f4c-8b5f-0cd7b6990f5c" providerId="ADAL" clId="{02F71594-5524-4184-B964-4F9D2D3094BA}" dt="2021-06-01T09:45:12.887" v="85" actId="26606"/>
          <ac:spMkLst>
            <pc:docMk/>
            <pc:sldMk cId="2133229135" sldId="265"/>
            <ac:spMk id="16" creationId="{8FBA68A5-A7C7-4D91-AB95-6E0B6FFD8743}"/>
          </ac:spMkLst>
        </pc:spChg>
        <pc:spChg chg="add del">
          <ac:chgData name="Nabajyoti Boruah" userId="19bbac85-b374-4f4c-8b5f-0cd7b6990f5c" providerId="ADAL" clId="{02F71594-5524-4184-B964-4F9D2D3094BA}" dt="2021-06-01T09:45:12.887" v="85" actId="26606"/>
          <ac:spMkLst>
            <pc:docMk/>
            <pc:sldMk cId="2133229135" sldId="265"/>
            <ac:spMk id="18" creationId="{DA4051E3-92B2-42FC-BB3D-372E4A614439}"/>
          </ac:spMkLst>
        </pc:spChg>
        <pc:spChg chg="add del">
          <ac:chgData name="Nabajyoti Boruah" userId="19bbac85-b374-4f4c-8b5f-0cd7b6990f5c" providerId="ADAL" clId="{02F71594-5524-4184-B964-4F9D2D3094BA}" dt="2021-06-01T09:45:12.887" v="85" actId="26606"/>
          <ac:spMkLst>
            <pc:docMk/>
            <pc:sldMk cId="2133229135" sldId="265"/>
            <ac:spMk id="26" creationId="{B9BBDDCC-0358-4EDD-9820-287B1D8FDEE8}"/>
          </ac:spMkLst>
        </pc:spChg>
        <pc:spChg chg="add del">
          <ac:chgData name="Nabajyoti Boruah" userId="19bbac85-b374-4f4c-8b5f-0cd7b6990f5c" providerId="ADAL" clId="{02F71594-5524-4184-B964-4F9D2D3094BA}" dt="2021-06-01T09:45:12.887" v="85" actId="26606"/>
          <ac:spMkLst>
            <pc:docMk/>
            <pc:sldMk cId="2133229135" sldId="265"/>
            <ac:spMk id="28" creationId="{DE85C6F8-1197-41BB-810E-FD2CBA60E3A9}"/>
          </ac:spMkLst>
        </pc:spChg>
        <pc:spChg chg="add del">
          <ac:chgData name="Nabajyoti Boruah" userId="19bbac85-b374-4f4c-8b5f-0cd7b6990f5c" providerId="ADAL" clId="{02F71594-5524-4184-B964-4F9D2D3094BA}" dt="2021-06-01T09:45:12.887" v="85" actId="26606"/>
          <ac:spMkLst>
            <pc:docMk/>
            <pc:sldMk cId="2133229135" sldId="265"/>
            <ac:spMk id="30" creationId="{155C8441-74BB-42B4-8567-536A10555DC9}"/>
          </ac:spMkLst>
        </pc:spChg>
        <pc:spChg chg="add del">
          <ac:chgData name="Nabajyoti Boruah" userId="19bbac85-b374-4f4c-8b5f-0cd7b6990f5c" providerId="ADAL" clId="{02F71594-5524-4184-B964-4F9D2D3094BA}" dt="2021-06-01T09:45:12.887" v="85" actId="26606"/>
          <ac:spMkLst>
            <pc:docMk/>
            <pc:sldMk cId="2133229135" sldId="265"/>
            <ac:spMk id="32" creationId="{FBE31AC6-E383-4D2B-9A24-69EEE084D547}"/>
          </ac:spMkLst>
        </pc:spChg>
        <pc:picChg chg="add del mod">
          <ac:chgData name="Nabajyoti Boruah" userId="19bbac85-b374-4f4c-8b5f-0cd7b6990f5c" providerId="ADAL" clId="{02F71594-5524-4184-B964-4F9D2D3094BA}" dt="2021-06-01T09:43:36.911" v="64"/>
          <ac:picMkLst>
            <pc:docMk/>
            <pc:sldMk cId="2133229135" sldId="265"/>
            <ac:picMk id="7" creationId="{34923CC6-88F4-4649-9E66-1A748B3E78AC}"/>
          </ac:picMkLst>
        </pc:picChg>
        <pc:picChg chg="add del mod">
          <ac:chgData name="Nabajyoti Boruah" userId="19bbac85-b374-4f4c-8b5f-0cd7b6990f5c" providerId="ADAL" clId="{02F71594-5524-4184-B964-4F9D2D3094BA}" dt="2021-06-01T09:44:21.837" v="76" actId="478"/>
          <ac:picMkLst>
            <pc:docMk/>
            <pc:sldMk cId="2133229135" sldId="265"/>
            <ac:picMk id="8" creationId="{AE8FBAAC-C5E0-41CF-93F4-87F9084F4862}"/>
          </ac:picMkLst>
        </pc:picChg>
        <pc:picChg chg="add mod ord">
          <ac:chgData name="Nabajyoti Boruah" userId="19bbac85-b374-4f4c-8b5f-0cd7b6990f5c" providerId="ADAL" clId="{02F71594-5524-4184-B964-4F9D2D3094BA}" dt="2021-06-01T09:45:25.412" v="89" actId="14100"/>
          <ac:picMkLst>
            <pc:docMk/>
            <pc:sldMk cId="2133229135" sldId="265"/>
            <ac:picMk id="11" creationId="{BEC7C643-C132-4067-8AB1-2D666FDABAE7}"/>
          </ac:picMkLst>
        </pc:picChg>
        <pc:cxnChg chg="add del">
          <ac:chgData name="Nabajyoti Boruah" userId="19bbac85-b374-4f4c-8b5f-0cd7b6990f5c" providerId="ADAL" clId="{02F71594-5524-4184-B964-4F9D2D3094BA}" dt="2021-06-01T09:45:12.887" v="85" actId="26606"/>
          <ac:cxnSpMkLst>
            <pc:docMk/>
            <pc:sldMk cId="2133229135" sldId="265"/>
            <ac:cxnSpMk id="20" creationId="{3C425084-C97A-4C25-AE47-DDECF2DD3ABC}"/>
          </ac:cxnSpMkLst>
        </pc:cxnChg>
        <pc:cxnChg chg="add del">
          <ac:chgData name="Nabajyoti Boruah" userId="19bbac85-b374-4f4c-8b5f-0cd7b6990f5c" providerId="ADAL" clId="{02F71594-5524-4184-B964-4F9D2D3094BA}" dt="2021-06-01T09:45:12.887" v="85" actId="26606"/>
          <ac:cxnSpMkLst>
            <pc:docMk/>
            <pc:sldMk cId="2133229135" sldId="265"/>
            <ac:cxnSpMk id="22" creationId="{96A478A1-0B34-4F2B-88FA-CF47551E5DF9}"/>
          </ac:cxnSpMkLst>
        </pc:cxnChg>
        <pc:cxnChg chg="add del">
          <ac:chgData name="Nabajyoti Boruah" userId="19bbac85-b374-4f4c-8b5f-0cd7b6990f5c" providerId="ADAL" clId="{02F71594-5524-4184-B964-4F9D2D3094BA}" dt="2021-06-01T09:45:12.887" v="85" actId="26606"/>
          <ac:cxnSpMkLst>
            <pc:docMk/>
            <pc:sldMk cId="2133229135" sldId="265"/>
            <ac:cxnSpMk id="24" creationId="{0A09E39A-DA3F-4BDC-A89A-6545C1DD3721}"/>
          </ac:cxnSpMkLst>
        </pc:cxnChg>
        <pc:cxnChg chg="add del">
          <ac:chgData name="Nabajyoti Boruah" userId="19bbac85-b374-4f4c-8b5f-0cd7b6990f5c" providerId="ADAL" clId="{02F71594-5524-4184-B964-4F9D2D3094BA}" dt="2021-06-01T09:45:12.887" v="85" actId="26606"/>
          <ac:cxnSpMkLst>
            <pc:docMk/>
            <pc:sldMk cId="2133229135" sldId="265"/>
            <ac:cxnSpMk id="34" creationId="{2DD089E2-CEA3-48C4-9094-610D00D9460C}"/>
          </ac:cxnSpMkLst>
        </pc:cxnChg>
        <pc:cxnChg chg="add del">
          <ac:chgData name="Nabajyoti Boruah" userId="19bbac85-b374-4f4c-8b5f-0cd7b6990f5c" providerId="ADAL" clId="{02F71594-5524-4184-B964-4F9D2D3094BA}" dt="2021-06-01T09:45:12.887" v="85" actId="26606"/>
          <ac:cxnSpMkLst>
            <pc:docMk/>
            <pc:sldMk cId="2133229135" sldId="265"/>
            <ac:cxnSpMk id="36" creationId="{2F49F475-10BF-4E7D-9BE8-5329BCAFE2C8}"/>
          </ac:cxnSpMkLst>
        </pc:cxnChg>
        <pc:cxnChg chg="add del">
          <ac:chgData name="Nabajyoti Boruah" userId="19bbac85-b374-4f4c-8b5f-0cd7b6990f5c" providerId="ADAL" clId="{02F71594-5524-4184-B964-4F9D2D3094BA}" dt="2021-06-01T09:45:12.887" v="85" actId="26606"/>
          <ac:cxnSpMkLst>
            <pc:docMk/>
            <pc:sldMk cId="2133229135" sldId="265"/>
            <ac:cxnSpMk id="38" creationId="{621E947D-525D-4D2A-B0C3-E1BFCA6060FD}"/>
          </ac:cxnSpMkLst>
        </pc:cxnChg>
      </pc:sldChg>
      <pc:sldChg chg="modSp new del mod">
        <pc:chgData name="Nabajyoti Boruah" userId="19bbac85-b374-4f4c-8b5f-0cd7b6990f5c" providerId="ADAL" clId="{02F71594-5524-4184-B964-4F9D2D3094BA}" dt="2021-06-01T09:56:54.448" v="150" actId="47"/>
        <pc:sldMkLst>
          <pc:docMk/>
          <pc:sldMk cId="1716711773" sldId="266"/>
        </pc:sldMkLst>
        <pc:spChg chg="mod">
          <ac:chgData name="Nabajyoti Boruah" userId="19bbac85-b374-4f4c-8b5f-0cd7b6990f5c" providerId="ADAL" clId="{02F71594-5524-4184-B964-4F9D2D3094BA}" dt="2021-06-01T09:49:05.857" v="114" actId="20577"/>
          <ac:spMkLst>
            <pc:docMk/>
            <pc:sldMk cId="1716711773" sldId="266"/>
            <ac:spMk id="2" creationId="{A16B393B-C327-4E39-A6DF-A26FB46BD44D}"/>
          </ac:spMkLst>
        </pc:spChg>
        <pc:spChg chg="mod">
          <ac:chgData name="Nabajyoti Boruah" userId="19bbac85-b374-4f4c-8b5f-0cd7b6990f5c" providerId="ADAL" clId="{02F71594-5524-4184-B964-4F9D2D3094BA}" dt="2021-06-01T09:54:29.007" v="130" actId="20577"/>
          <ac:spMkLst>
            <pc:docMk/>
            <pc:sldMk cId="1716711773" sldId="266"/>
            <ac:spMk id="3" creationId="{D535B5C6-86BD-4A97-A450-9D4B976E20FC}"/>
          </ac:spMkLst>
        </pc:spChg>
      </pc:sldChg>
      <pc:sldChg chg="addSp delSp modSp add mod modNotesTx">
        <pc:chgData name="Nabajyoti Boruah" userId="19bbac85-b374-4f4c-8b5f-0cd7b6990f5c" providerId="ADAL" clId="{02F71594-5524-4184-B964-4F9D2D3094BA}" dt="2021-06-01T10:00:08.018" v="180"/>
        <pc:sldMkLst>
          <pc:docMk/>
          <pc:sldMk cId="3565607808" sldId="267"/>
        </pc:sldMkLst>
        <pc:spChg chg="mod">
          <ac:chgData name="Nabajyoti Boruah" userId="19bbac85-b374-4f4c-8b5f-0cd7b6990f5c" providerId="ADAL" clId="{02F71594-5524-4184-B964-4F9D2D3094BA}" dt="2021-06-01T09:58:35.987" v="168" actId="20577"/>
          <ac:spMkLst>
            <pc:docMk/>
            <pc:sldMk cId="3565607808" sldId="267"/>
            <ac:spMk id="2" creationId="{A16B393B-C327-4E39-A6DF-A26FB46BD44D}"/>
          </ac:spMkLst>
        </pc:spChg>
        <pc:spChg chg="del mod">
          <ac:chgData name="Nabajyoti Boruah" userId="19bbac85-b374-4f4c-8b5f-0cd7b6990f5c" providerId="ADAL" clId="{02F71594-5524-4184-B964-4F9D2D3094BA}" dt="2021-06-01T09:55:29.598" v="144"/>
          <ac:spMkLst>
            <pc:docMk/>
            <pc:sldMk cId="3565607808" sldId="267"/>
            <ac:spMk id="3" creationId="{D535B5C6-86BD-4A97-A450-9D4B976E20FC}"/>
          </ac:spMkLst>
        </pc:spChg>
        <pc:picChg chg="add mod">
          <ac:chgData name="Nabajyoti Boruah" userId="19bbac85-b374-4f4c-8b5f-0cd7b6990f5c" providerId="ADAL" clId="{02F71594-5524-4184-B964-4F9D2D3094BA}" dt="2021-06-01T09:55:29.598" v="144"/>
          <ac:picMkLst>
            <pc:docMk/>
            <pc:sldMk cId="3565607808" sldId="267"/>
            <ac:picMk id="7" creationId="{69AE61F9-C940-4B52-8DCB-9D132E08F8D0}"/>
          </ac:picMkLst>
        </pc:picChg>
      </pc:sldChg>
      <pc:sldChg chg="addSp delSp modSp add mod modNotesTx">
        <pc:chgData name="Nabajyoti Boruah" userId="19bbac85-b374-4f4c-8b5f-0cd7b6990f5c" providerId="ADAL" clId="{02F71594-5524-4184-B964-4F9D2D3094BA}" dt="2021-06-01T09:59:46.654" v="178" actId="20577"/>
        <pc:sldMkLst>
          <pc:docMk/>
          <pc:sldMk cId="1100527293" sldId="268"/>
        </pc:sldMkLst>
        <pc:spChg chg="mod">
          <ac:chgData name="Nabajyoti Boruah" userId="19bbac85-b374-4f4c-8b5f-0cd7b6990f5c" providerId="ADAL" clId="{02F71594-5524-4184-B964-4F9D2D3094BA}" dt="2021-06-01T09:57:26.693" v="156" actId="21"/>
          <ac:spMkLst>
            <pc:docMk/>
            <pc:sldMk cId="1100527293" sldId="268"/>
            <ac:spMk id="2" creationId="{A16B393B-C327-4E39-A6DF-A26FB46BD44D}"/>
          </ac:spMkLst>
        </pc:spChg>
        <pc:spChg chg="del mod">
          <ac:chgData name="Nabajyoti Boruah" userId="19bbac85-b374-4f4c-8b5f-0cd7b6990f5c" providerId="ADAL" clId="{02F71594-5524-4184-B964-4F9D2D3094BA}" dt="2021-06-01T09:56:25.107" v="148"/>
          <ac:spMkLst>
            <pc:docMk/>
            <pc:sldMk cId="1100527293" sldId="268"/>
            <ac:spMk id="3" creationId="{D535B5C6-86BD-4A97-A450-9D4B976E20FC}"/>
          </ac:spMkLst>
        </pc:spChg>
        <pc:picChg chg="add mod">
          <ac:chgData name="Nabajyoti Boruah" userId="19bbac85-b374-4f4c-8b5f-0cd7b6990f5c" providerId="ADAL" clId="{02F71594-5524-4184-B964-4F9D2D3094BA}" dt="2021-06-01T09:56:25.107" v="148"/>
          <ac:picMkLst>
            <pc:docMk/>
            <pc:sldMk cId="1100527293" sldId="268"/>
            <ac:picMk id="7" creationId="{3985829A-7272-4F1E-AF92-7B8197708CA3}"/>
          </ac:picMkLst>
        </pc:picChg>
      </pc:sldChg>
      <pc:sldChg chg="addSp delSp modSp new mod setBg modClrScheme chgLayout">
        <pc:chgData name="Nabajyoti Boruah" userId="19bbac85-b374-4f4c-8b5f-0cd7b6990f5c" providerId="ADAL" clId="{02F71594-5524-4184-B964-4F9D2D3094BA}" dt="2021-06-01T10:03:27.600" v="189" actId="14100"/>
        <pc:sldMkLst>
          <pc:docMk/>
          <pc:sldMk cId="4067796591" sldId="269"/>
        </pc:sldMkLst>
        <pc:spChg chg="del mod ord">
          <ac:chgData name="Nabajyoti Boruah" userId="19bbac85-b374-4f4c-8b5f-0cd7b6990f5c" providerId="ADAL" clId="{02F71594-5524-4184-B964-4F9D2D3094BA}" dt="2021-06-01T09:57:08.048" v="152" actId="700"/>
          <ac:spMkLst>
            <pc:docMk/>
            <pc:sldMk cId="4067796591" sldId="269"/>
            <ac:spMk id="2" creationId="{91ADAA2E-F0F3-44B0-9C1B-F03C7E613D10}"/>
          </ac:spMkLst>
        </pc:spChg>
        <pc:spChg chg="del mod ord">
          <ac:chgData name="Nabajyoti Boruah" userId="19bbac85-b374-4f4c-8b5f-0cd7b6990f5c" providerId="ADAL" clId="{02F71594-5524-4184-B964-4F9D2D3094BA}" dt="2021-06-01T09:57:08.048" v="152" actId="700"/>
          <ac:spMkLst>
            <pc:docMk/>
            <pc:sldMk cId="4067796591" sldId="269"/>
            <ac:spMk id="3" creationId="{4215E4FD-7044-4102-9BBF-BCBEDB1F710A}"/>
          </ac:spMkLst>
        </pc:spChg>
        <pc:spChg chg="mod ord">
          <ac:chgData name="Nabajyoti Boruah" userId="19bbac85-b374-4f4c-8b5f-0cd7b6990f5c" providerId="ADAL" clId="{02F71594-5524-4184-B964-4F9D2D3094BA}" dt="2021-06-01T09:57:20.792" v="155" actId="26606"/>
          <ac:spMkLst>
            <pc:docMk/>
            <pc:sldMk cId="4067796591" sldId="269"/>
            <ac:spMk id="4" creationId="{D3E0F476-755F-4BA5-95D8-56619133D7E9}"/>
          </ac:spMkLst>
        </pc:spChg>
        <pc:spChg chg="mod ord">
          <ac:chgData name="Nabajyoti Boruah" userId="19bbac85-b374-4f4c-8b5f-0cd7b6990f5c" providerId="ADAL" clId="{02F71594-5524-4184-B964-4F9D2D3094BA}" dt="2021-06-01T09:57:20.792" v="155" actId="26606"/>
          <ac:spMkLst>
            <pc:docMk/>
            <pc:sldMk cId="4067796591" sldId="269"/>
            <ac:spMk id="5" creationId="{0CF97B06-08DE-414F-AA8D-CF102775264A}"/>
          </ac:spMkLst>
        </pc:spChg>
        <pc:spChg chg="mod ord">
          <ac:chgData name="Nabajyoti Boruah" userId="19bbac85-b374-4f4c-8b5f-0cd7b6990f5c" providerId="ADAL" clId="{02F71594-5524-4184-B964-4F9D2D3094BA}" dt="2021-06-01T09:57:20.792" v="155" actId="26606"/>
          <ac:spMkLst>
            <pc:docMk/>
            <pc:sldMk cId="4067796591" sldId="269"/>
            <ac:spMk id="6" creationId="{9EFB084B-159F-4EDE-A3A7-583E92C4B507}"/>
          </ac:spMkLst>
        </pc:spChg>
        <pc:spChg chg="add del mod ord">
          <ac:chgData name="Nabajyoti Boruah" userId="19bbac85-b374-4f4c-8b5f-0cd7b6990f5c" providerId="ADAL" clId="{02F71594-5524-4184-B964-4F9D2D3094BA}" dt="2021-06-01T09:58:13.719" v="167" actId="478"/>
          <ac:spMkLst>
            <pc:docMk/>
            <pc:sldMk cId="4067796591" sldId="269"/>
            <ac:spMk id="7" creationId="{398A71AD-A3C9-417E-8B26-F2784B3B1156}"/>
          </ac:spMkLst>
        </pc:spChg>
        <pc:spChg chg="add mod ord">
          <ac:chgData name="Nabajyoti Boruah" userId="19bbac85-b374-4f4c-8b5f-0cd7b6990f5c" providerId="ADAL" clId="{02F71594-5524-4184-B964-4F9D2D3094BA}" dt="2021-06-01T10:03:27.600" v="189" actId="14100"/>
          <ac:spMkLst>
            <pc:docMk/>
            <pc:sldMk cId="4067796591" sldId="269"/>
            <ac:spMk id="8" creationId="{2FAF99B8-3B3D-4DA1-88D0-E755AEAA6515}"/>
          </ac:spMkLst>
        </pc:spChg>
        <pc:spChg chg="add">
          <ac:chgData name="Nabajyoti Boruah" userId="19bbac85-b374-4f4c-8b5f-0cd7b6990f5c" providerId="ADAL" clId="{02F71594-5524-4184-B964-4F9D2D3094BA}" dt="2021-06-01T09:57:20.792" v="155" actId="26606"/>
          <ac:spMkLst>
            <pc:docMk/>
            <pc:sldMk cId="4067796591" sldId="269"/>
            <ac:spMk id="13" creationId="{8FBA68A5-A7C7-4D91-AB95-6E0B6FFD8743}"/>
          </ac:spMkLst>
        </pc:spChg>
        <pc:spChg chg="add del">
          <ac:chgData name="Nabajyoti Boruah" userId="19bbac85-b374-4f4c-8b5f-0cd7b6990f5c" providerId="ADAL" clId="{02F71594-5524-4184-B964-4F9D2D3094BA}" dt="2021-06-01T09:57:20.767" v="154" actId="26606"/>
          <ac:spMkLst>
            <pc:docMk/>
            <pc:sldMk cId="4067796591" sldId="269"/>
            <ac:spMk id="14" creationId="{8FBA68A5-A7C7-4D91-AB95-6E0B6FFD8743}"/>
          </ac:spMkLst>
        </pc:spChg>
        <pc:spChg chg="add">
          <ac:chgData name="Nabajyoti Boruah" userId="19bbac85-b374-4f4c-8b5f-0cd7b6990f5c" providerId="ADAL" clId="{02F71594-5524-4184-B964-4F9D2D3094BA}" dt="2021-06-01T09:57:20.792" v="155" actId="26606"/>
          <ac:spMkLst>
            <pc:docMk/>
            <pc:sldMk cId="4067796591" sldId="269"/>
            <ac:spMk id="15" creationId="{DA4051E3-92B2-42FC-BB3D-372E4A614439}"/>
          </ac:spMkLst>
        </pc:spChg>
        <pc:spChg chg="add del">
          <ac:chgData name="Nabajyoti Boruah" userId="19bbac85-b374-4f4c-8b5f-0cd7b6990f5c" providerId="ADAL" clId="{02F71594-5524-4184-B964-4F9D2D3094BA}" dt="2021-06-01T09:57:20.767" v="154" actId="26606"/>
          <ac:spMkLst>
            <pc:docMk/>
            <pc:sldMk cId="4067796591" sldId="269"/>
            <ac:spMk id="16" creationId="{DA4051E3-92B2-42FC-BB3D-372E4A614439}"/>
          </ac:spMkLst>
        </pc:spChg>
        <pc:spChg chg="add">
          <ac:chgData name="Nabajyoti Boruah" userId="19bbac85-b374-4f4c-8b5f-0cd7b6990f5c" providerId="ADAL" clId="{02F71594-5524-4184-B964-4F9D2D3094BA}" dt="2021-06-01T09:57:20.792" v="155" actId="26606"/>
          <ac:spMkLst>
            <pc:docMk/>
            <pc:sldMk cId="4067796591" sldId="269"/>
            <ac:spMk id="23" creationId="{B9BBDDCC-0358-4EDD-9820-287B1D8FDEE8}"/>
          </ac:spMkLst>
        </pc:spChg>
        <pc:spChg chg="add del">
          <ac:chgData name="Nabajyoti Boruah" userId="19bbac85-b374-4f4c-8b5f-0cd7b6990f5c" providerId="ADAL" clId="{02F71594-5524-4184-B964-4F9D2D3094BA}" dt="2021-06-01T09:57:20.767" v="154" actId="26606"/>
          <ac:spMkLst>
            <pc:docMk/>
            <pc:sldMk cId="4067796591" sldId="269"/>
            <ac:spMk id="24" creationId="{B9BBDDCC-0358-4EDD-9820-287B1D8FDEE8}"/>
          </ac:spMkLst>
        </pc:spChg>
        <pc:spChg chg="add">
          <ac:chgData name="Nabajyoti Boruah" userId="19bbac85-b374-4f4c-8b5f-0cd7b6990f5c" providerId="ADAL" clId="{02F71594-5524-4184-B964-4F9D2D3094BA}" dt="2021-06-01T09:57:20.792" v="155" actId="26606"/>
          <ac:spMkLst>
            <pc:docMk/>
            <pc:sldMk cId="4067796591" sldId="269"/>
            <ac:spMk id="25" creationId="{16DB8A32-C556-479E-A407-2AB56D72AB85}"/>
          </ac:spMkLst>
        </pc:spChg>
        <pc:spChg chg="add del">
          <ac:chgData name="Nabajyoti Boruah" userId="19bbac85-b374-4f4c-8b5f-0cd7b6990f5c" providerId="ADAL" clId="{02F71594-5524-4184-B964-4F9D2D3094BA}" dt="2021-06-01T09:57:20.767" v="154" actId="26606"/>
          <ac:spMkLst>
            <pc:docMk/>
            <pc:sldMk cId="4067796591" sldId="269"/>
            <ac:spMk id="26" creationId="{DE85C6F8-1197-41BB-810E-FD2CBA60E3A9}"/>
          </ac:spMkLst>
        </pc:spChg>
        <pc:spChg chg="add">
          <ac:chgData name="Nabajyoti Boruah" userId="19bbac85-b374-4f4c-8b5f-0cd7b6990f5c" providerId="ADAL" clId="{02F71594-5524-4184-B964-4F9D2D3094BA}" dt="2021-06-01T09:57:20.792" v="155" actId="26606"/>
          <ac:spMkLst>
            <pc:docMk/>
            <pc:sldMk cId="4067796591" sldId="269"/>
            <ac:spMk id="27" creationId="{FBE31AC6-E383-4D2B-9A24-69EEE084D547}"/>
          </ac:spMkLst>
        </pc:spChg>
        <pc:spChg chg="add del">
          <ac:chgData name="Nabajyoti Boruah" userId="19bbac85-b374-4f4c-8b5f-0cd7b6990f5c" providerId="ADAL" clId="{02F71594-5524-4184-B964-4F9D2D3094BA}" dt="2021-06-01T09:57:20.767" v="154" actId="26606"/>
          <ac:spMkLst>
            <pc:docMk/>
            <pc:sldMk cId="4067796591" sldId="269"/>
            <ac:spMk id="28" creationId="{155C8441-74BB-42B4-8567-536A10555DC9}"/>
          </ac:spMkLst>
        </pc:spChg>
        <pc:spChg chg="add del">
          <ac:chgData name="Nabajyoti Boruah" userId="19bbac85-b374-4f4c-8b5f-0cd7b6990f5c" providerId="ADAL" clId="{02F71594-5524-4184-B964-4F9D2D3094BA}" dt="2021-06-01T09:57:20.767" v="154" actId="26606"/>
          <ac:spMkLst>
            <pc:docMk/>
            <pc:sldMk cId="4067796591" sldId="269"/>
            <ac:spMk id="30" creationId="{FBE31AC6-E383-4D2B-9A24-69EEE084D547}"/>
          </ac:spMkLst>
        </pc:spChg>
        <pc:picChg chg="add del">
          <ac:chgData name="Nabajyoti Boruah" userId="19bbac85-b374-4f4c-8b5f-0cd7b6990f5c" providerId="ADAL" clId="{02F71594-5524-4184-B964-4F9D2D3094BA}" dt="2021-06-01T09:57:20.767" v="154" actId="26606"/>
          <ac:picMkLst>
            <pc:docMk/>
            <pc:sldMk cId="4067796591" sldId="269"/>
            <ac:picMk id="10" creationId="{F5B4F57F-4716-4678-9699-D8C2F9EEDBD2}"/>
          </ac:picMkLst>
        </pc:picChg>
        <pc:cxnChg chg="add">
          <ac:chgData name="Nabajyoti Boruah" userId="19bbac85-b374-4f4c-8b5f-0cd7b6990f5c" providerId="ADAL" clId="{02F71594-5524-4184-B964-4F9D2D3094BA}" dt="2021-06-01T09:57:20.792" v="155" actId="26606"/>
          <ac:cxnSpMkLst>
            <pc:docMk/>
            <pc:sldMk cId="4067796591" sldId="269"/>
            <ac:cxnSpMk id="17" creationId="{3C425084-C97A-4C25-AE47-DDECF2DD3ABC}"/>
          </ac:cxnSpMkLst>
        </pc:cxnChg>
        <pc:cxnChg chg="add del">
          <ac:chgData name="Nabajyoti Boruah" userId="19bbac85-b374-4f4c-8b5f-0cd7b6990f5c" providerId="ADAL" clId="{02F71594-5524-4184-B964-4F9D2D3094BA}" dt="2021-06-01T09:57:20.767" v="154" actId="26606"/>
          <ac:cxnSpMkLst>
            <pc:docMk/>
            <pc:sldMk cId="4067796591" sldId="269"/>
            <ac:cxnSpMk id="18" creationId="{3C425084-C97A-4C25-AE47-DDECF2DD3ABC}"/>
          </ac:cxnSpMkLst>
        </pc:cxnChg>
        <pc:cxnChg chg="add">
          <ac:chgData name="Nabajyoti Boruah" userId="19bbac85-b374-4f4c-8b5f-0cd7b6990f5c" providerId="ADAL" clId="{02F71594-5524-4184-B964-4F9D2D3094BA}" dt="2021-06-01T09:57:20.792" v="155" actId="26606"/>
          <ac:cxnSpMkLst>
            <pc:docMk/>
            <pc:sldMk cId="4067796591" sldId="269"/>
            <ac:cxnSpMk id="19" creationId="{96A478A1-0B34-4F2B-88FA-CF47551E5DF9}"/>
          </ac:cxnSpMkLst>
        </pc:cxnChg>
        <pc:cxnChg chg="add del">
          <ac:chgData name="Nabajyoti Boruah" userId="19bbac85-b374-4f4c-8b5f-0cd7b6990f5c" providerId="ADAL" clId="{02F71594-5524-4184-B964-4F9D2D3094BA}" dt="2021-06-01T09:57:20.767" v="154" actId="26606"/>
          <ac:cxnSpMkLst>
            <pc:docMk/>
            <pc:sldMk cId="4067796591" sldId="269"/>
            <ac:cxnSpMk id="20" creationId="{96A478A1-0B34-4F2B-88FA-CF47551E5DF9}"/>
          </ac:cxnSpMkLst>
        </pc:cxnChg>
        <pc:cxnChg chg="add">
          <ac:chgData name="Nabajyoti Boruah" userId="19bbac85-b374-4f4c-8b5f-0cd7b6990f5c" providerId="ADAL" clId="{02F71594-5524-4184-B964-4F9D2D3094BA}" dt="2021-06-01T09:57:20.792" v="155" actId="26606"/>
          <ac:cxnSpMkLst>
            <pc:docMk/>
            <pc:sldMk cId="4067796591" sldId="269"/>
            <ac:cxnSpMk id="21" creationId="{0A09E39A-DA3F-4BDC-A89A-6545C1DD3721}"/>
          </ac:cxnSpMkLst>
        </pc:cxnChg>
        <pc:cxnChg chg="add del">
          <ac:chgData name="Nabajyoti Boruah" userId="19bbac85-b374-4f4c-8b5f-0cd7b6990f5c" providerId="ADAL" clId="{02F71594-5524-4184-B964-4F9D2D3094BA}" dt="2021-06-01T09:57:20.767" v="154" actId="26606"/>
          <ac:cxnSpMkLst>
            <pc:docMk/>
            <pc:sldMk cId="4067796591" sldId="269"/>
            <ac:cxnSpMk id="22" creationId="{0A09E39A-DA3F-4BDC-A89A-6545C1DD3721}"/>
          </ac:cxnSpMkLst>
        </pc:cxnChg>
        <pc:cxnChg chg="add">
          <ac:chgData name="Nabajyoti Boruah" userId="19bbac85-b374-4f4c-8b5f-0cd7b6990f5c" providerId="ADAL" clId="{02F71594-5524-4184-B964-4F9D2D3094BA}" dt="2021-06-01T09:57:20.792" v="155" actId="26606"/>
          <ac:cxnSpMkLst>
            <pc:docMk/>
            <pc:sldMk cId="4067796591" sldId="269"/>
            <ac:cxnSpMk id="29" creationId="{2DD089E2-CEA3-48C4-9094-610D00D9460C}"/>
          </ac:cxnSpMkLst>
        </pc:cxnChg>
        <pc:cxnChg chg="add">
          <ac:chgData name="Nabajyoti Boruah" userId="19bbac85-b374-4f4c-8b5f-0cd7b6990f5c" providerId="ADAL" clId="{02F71594-5524-4184-B964-4F9D2D3094BA}" dt="2021-06-01T09:57:20.792" v="155" actId="26606"/>
          <ac:cxnSpMkLst>
            <pc:docMk/>
            <pc:sldMk cId="4067796591" sldId="269"/>
            <ac:cxnSpMk id="31" creationId="{2F49F475-10BF-4E7D-9BE8-5329BCAFE2C8}"/>
          </ac:cxnSpMkLst>
        </pc:cxnChg>
        <pc:cxnChg chg="add del">
          <ac:chgData name="Nabajyoti Boruah" userId="19bbac85-b374-4f4c-8b5f-0cd7b6990f5c" providerId="ADAL" clId="{02F71594-5524-4184-B964-4F9D2D3094BA}" dt="2021-06-01T09:57:20.767" v="154" actId="26606"/>
          <ac:cxnSpMkLst>
            <pc:docMk/>
            <pc:sldMk cId="4067796591" sldId="269"/>
            <ac:cxnSpMk id="32" creationId="{2DD089E2-CEA3-48C4-9094-610D00D9460C}"/>
          </ac:cxnSpMkLst>
        </pc:cxnChg>
        <pc:cxnChg chg="add">
          <ac:chgData name="Nabajyoti Boruah" userId="19bbac85-b374-4f4c-8b5f-0cd7b6990f5c" providerId="ADAL" clId="{02F71594-5524-4184-B964-4F9D2D3094BA}" dt="2021-06-01T09:57:20.792" v="155" actId="26606"/>
          <ac:cxnSpMkLst>
            <pc:docMk/>
            <pc:sldMk cId="4067796591" sldId="269"/>
            <ac:cxnSpMk id="33" creationId="{621E947D-525D-4D2A-B0C3-E1BFCA6060FD}"/>
          </ac:cxnSpMkLst>
        </pc:cxnChg>
        <pc:cxnChg chg="add del">
          <ac:chgData name="Nabajyoti Boruah" userId="19bbac85-b374-4f4c-8b5f-0cd7b6990f5c" providerId="ADAL" clId="{02F71594-5524-4184-B964-4F9D2D3094BA}" dt="2021-06-01T09:57:20.767" v="154" actId="26606"/>
          <ac:cxnSpMkLst>
            <pc:docMk/>
            <pc:sldMk cId="4067796591" sldId="269"/>
            <ac:cxnSpMk id="34" creationId="{2F49F475-10BF-4E7D-9BE8-5329BCAFE2C8}"/>
          </ac:cxnSpMkLst>
        </pc:cxnChg>
        <pc:cxnChg chg="add del">
          <ac:chgData name="Nabajyoti Boruah" userId="19bbac85-b374-4f4c-8b5f-0cd7b6990f5c" providerId="ADAL" clId="{02F71594-5524-4184-B964-4F9D2D3094BA}" dt="2021-06-01T09:57:20.767" v="154" actId="26606"/>
          <ac:cxnSpMkLst>
            <pc:docMk/>
            <pc:sldMk cId="4067796591" sldId="269"/>
            <ac:cxnSpMk id="36" creationId="{621E947D-525D-4D2A-B0C3-E1BFCA6060FD}"/>
          </ac:cxnSpMkLst>
        </pc:cxnChg>
      </pc:sldChg>
      <pc:sldChg chg="delSp modSp add mod setBg delDesignElem">
        <pc:chgData name="Nabajyoti Boruah" userId="19bbac85-b374-4f4c-8b5f-0cd7b6990f5c" providerId="ADAL" clId="{02F71594-5524-4184-B964-4F9D2D3094BA}" dt="2021-06-01T10:03:36.459" v="190" actId="14100"/>
        <pc:sldMkLst>
          <pc:docMk/>
          <pc:sldMk cId="4254295823" sldId="270"/>
        </pc:sldMkLst>
        <pc:spChg chg="del">
          <ac:chgData name="Nabajyoti Boruah" userId="19bbac85-b374-4f4c-8b5f-0cd7b6990f5c" providerId="ADAL" clId="{02F71594-5524-4184-B964-4F9D2D3094BA}" dt="2021-06-01T09:58:06.089" v="166" actId="478"/>
          <ac:spMkLst>
            <pc:docMk/>
            <pc:sldMk cId="4254295823" sldId="270"/>
            <ac:spMk id="7" creationId="{398A71AD-A3C9-417E-8B26-F2784B3B1156}"/>
          </ac:spMkLst>
        </pc:spChg>
        <pc:spChg chg="mod">
          <ac:chgData name="Nabajyoti Boruah" userId="19bbac85-b374-4f4c-8b5f-0cd7b6990f5c" providerId="ADAL" clId="{02F71594-5524-4184-B964-4F9D2D3094BA}" dt="2021-06-01T10:03:36.459" v="190" actId="14100"/>
          <ac:spMkLst>
            <pc:docMk/>
            <pc:sldMk cId="4254295823" sldId="270"/>
            <ac:spMk id="8" creationId="{2FAF99B8-3B3D-4DA1-88D0-E755AEAA6515}"/>
          </ac:spMkLst>
        </pc:spChg>
        <pc:spChg chg="del">
          <ac:chgData name="Nabajyoti Boruah" userId="19bbac85-b374-4f4c-8b5f-0cd7b6990f5c" providerId="ADAL" clId="{02F71594-5524-4184-B964-4F9D2D3094BA}" dt="2021-06-01T09:57:49.820" v="164"/>
          <ac:spMkLst>
            <pc:docMk/>
            <pc:sldMk cId="4254295823" sldId="270"/>
            <ac:spMk id="13" creationId="{8FBA68A5-A7C7-4D91-AB95-6E0B6FFD8743}"/>
          </ac:spMkLst>
        </pc:spChg>
        <pc:spChg chg="del">
          <ac:chgData name="Nabajyoti Boruah" userId="19bbac85-b374-4f4c-8b5f-0cd7b6990f5c" providerId="ADAL" clId="{02F71594-5524-4184-B964-4F9D2D3094BA}" dt="2021-06-01T09:57:49.820" v="164"/>
          <ac:spMkLst>
            <pc:docMk/>
            <pc:sldMk cId="4254295823" sldId="270"/>
            <ac:spMk id="15" creationId="{DA4051E3-92B2-42FC-BB3D-372E4A614439}"/>
          </ac:spMkLst>
        </pc:spChg>
        <pc:spChg chg="del">
          <ac:chgData name="Nabajyoti Boruah" userId="19bbac85-b374-4f4c-8b5f-0cd7b6990f5c" providerId="ADAL" clId="{02F71594-5524-4184-B964-4F9D2D3094BA}" dt="2021-06-01T09:57:49.820" v="164"/>
          <ac:spMkLst>
            <pc:docMk/>
            <pc:sldMk cId="4254295823" sldId="270"/>
            <ac:spMk id="23" creationId="{B9BBDDCC-0358-4EDD-9820-287B1D8FDEE8}"/>
          </ac:spMkLst>
        </pc:spChg>
        <pc:spChg chg="del">
          <ac:chgData name="Nabajyoti Boruah" userId="19bbac85-b374-4f4c-8b5f-0cd7b6990f5c" providerId="ADAL" clId="{02F71594-5524-4184-B964-4F9D2D3094BA}" dt="2021-06-01T09:57:49.820" v="164"/>
          <ac:spMkLst>
            <pc:docMk/>
            <pc:sldMk cId="4254295823" sldId="270"/>
            <ac:spMk id="25" creationId="{16DB8A32-C556-479E-A407-2AB56D72AB85}"/>
          </ac:spMkLst>
        </pc:spChg>
        <pc:spChg chg="del">
          <ac:chgData name="Nabajyoti Boruah" userId="19bbac85-b374-4f4c-8b5f-0cd7b6990f5c" providerId="ADAL" clId="{02F71594-5524-4184-B964-4F9D2D3094BA}" dt="2021-06-01T09:57:49.820" v="164"/>
          <ac:spMkLst>
            <pc:docMk/>
            <pc:sldMk cId="4254295823" sldId="270"/>
            <ac:spMk id="27" creationId="{FBE31AC6-E383-4D2B-9A24-69EEE084D547}"/>
          </ac:spMkLst>
        </pc:spChg>
        <pc:cxnChg chg="del">
          <ac:chgData name="Nabajyoti Boruah" userId="19bbac85-b374-4f4c-8b5f-0cd7b6990f5c" providerId="ADAL" clId="{02F71594-5524-4184-B964-4F9D2D3094BA}" dt="2021-06-01T09:57:49.820" v="164"/>
          <ac:cxnSpMkLst>
            <pc:docMk/>
            <pc:sldMk cId="4254295823" sldId="270"/>
            <ac:cxnSpMk id="17" creationId="{3C425084-C97A-4C25-AE47-DDECF2DD3ABC}"/>
          </ac:cxnSpMkLst>
        </pc:cxnChg>
        <pc:cxnChg chg="del">
          <ac:chgData name="Nabajyoti Boruah" userId="19bbac85-b374-4f4c-8b5f-0cd7b6990f5c" providerId="ADAL" clId="{02F71594-5524-4184-B964-4F9D2D3094BA}" dt="2021-06-01T09:57:49.820" v="164"/>
          <ac:cxnSpMkLst>
            <pc:docMk/>
            <pc:sldMk cId="4254295823" sldId="270"/>
            <ac:cxnSpMk id="19" creationId="{96A478A1-0B34-4F2B-88FA-CF47551E5DF9}"/>
          </ac:cxnSpMkLst>
        </pc:cxnChg>
        <pc:cxnChg chg="del">
          <ac:chgData name="Nabajyoti Boruah" userId="19bbac85-b374-4f4c-8b5f-0cd7b6990f5c" providerId="ADAL" clId="{02F71594-5524-4184-B964-4F9D2D3094BA}" dt="2021-06-01T09:57:49.820" v="164"/>
          <ac:cxnSpMkLst>
            <pc:docMk/>
            <pc:sldMk cId="4254295823" sldId="270"/>
            <ac:cxnSpMk id="21" creationId="{0A09E39A-DA3F-4BDC-A89A-6545C1DD3721}"/>
          </ac:cxnSpMkLst>
        </pc:cxnChg>
        <pc:cxnChg chg="del">
          <ac:chgData name="Nabajyoti Boruah" userId="19bbac85-b374-4f4c-8b5f-0cd7b6990f5c" providerId="ADAL" clId="{02F71594-5524-4184-B964-4F9D2D3094BA}" dt="2021-06-01T09:57:49.820" v="164"/>
          <ac:cxnSpMkLst>
            <pc:docMk/>
            <pc:sldMk cId="4254295823" sldId="270"/>
            <ac:cxnSpMk id="29" creationId="{2DD089E2-CEA3-48C4-9094-610D00D9460C}"/>
          </ac:cxnSpMkLst>
        </pc:cxnChg>
        <pc:cxnChg chg="del">
          <ac:chgData name="Nabajyoti Boruah" userId="19bbac85-b374-4f4c-8b5f-0cd7b6990f5c" providerId="ADAL" clId="{02F71594-5524-4184-B964-4F9D2D3094BA}" dt="2021-06-01T09:57:49.820" v="164"/>
          <ac:cxnSpMkLst>
            <pc:docMk/>
            <pc:sldMk cId="4254295823" sldId="270"/>
            <ac:cxnSpMk id="31" creationId="{2F49F475-10BF-4E7D-9BE8-5329BCAFE2C8}"/>
          </ac:cxnSpMkLst>
        </pc:cxnChg>
        <pc:cxnChg chg="del">
          <ac:chgData name="Nabajyoti Boruah" userId="19bbac85-b374-4f4c-8b5f-0cd7b6990f5c" providerId="ADAL" clId="{02F71594-5524-4184-B964-4F9D2D3094BA}" dt="2021-06-01T09:57:49.820" v="164"/>
          <ac:cxnSpMkLst>
            <pc:docMk/>
            <pc:sldMk cId="4254295823" sldId="270"/>
            <ac:cxnSpMk id="33" creationId="{621E947D-525D-4D2A-B0C3-E1BFCA6060FD}"/>
          </ac:cxnSpMkLst>
        </pc:cxnChg>
      </pc:sldChg>
      <pc:sldChg chg="addSp delSp modSp new mod ord modNotesTx">
        <pc:chgData name="Nabajyoti Boruah" userId="19bbac85-b374-4f4c-8b5f-0cd7b6990f5c" providerId="ADAL" clId="{02F71594-5524-4184-B964-4F9D2D3094BA}" dt="2021-06-01T10:10:08.154" v="222" actId="20577"/>
        <pc:sldMkLst>
          <pc:docMk/>
          <pc:sldMk cId="2970743850" sldId="271"/>
        </pc:sldMkLst>
        <pc:spChg chg="mod">
          <ac:chgData name="Nabajyoti Boruah" userId="19bbac85-b374-4f4c-8b5f-0cd7b6990f5c" providerId="ADAL" clId="{02F71594-5524-4184-B964-4F9D2D3094BA}" dt="2021-06-01T10:09:28.087" v="213" actId="113"/>
          <ac:spMkLst>
            <pc:docMk/>
            <pc:sldMk cId="2970743850" sldId="271"/>
            <ac:spMk id="2" creationId="{5B351EB1-AA09-40C7-A765-237473CB1A9C}"/>
          </ac:spMkLst>
        </pc:spChg>
        <pc:spChg chg="del">
          <ac:chgData name="Nabajyoti Boruah" userId="19bbac85-b374-4f4c-8b5f-0cd7b6990f5c" providerId="ADAL" clId="{02F71594-5524-4184-B964-4F9D2D3094BA}" dt="2021-06-01T09:58:53.987" v="170"/>
          <ac:spMkLst>
            <pc:docMk/>
            <pc:sldMk cId="2970743850" sldId="271"/>
            <ac:spMk id="3" creationId="{7A0726E6-F0D5-46D0-83D6-AD6FC9CD7AA2}"/>
          </ac:spMkLst>
        </pc:spChg>
        <pc:spChg chg="add del mod">
          <ac:chgData name="Nabajyoti Boruah" userId="19bbac85-b374-4f4c-8b5f-0cd7b6990f5c" providerId="ADAL" clId="{02F71594-5524-4184-B964-4F9D2D3094BA}" dt="2021-06-01T10:09:36.943" v="214"/>
          <ac:spMkLst>
            <pc:docMk/>
            <pc:sldMk cId="2970743850" sldId="271"/>
            <ac:spMk id="9" creationId="{C74AB654-D76B-402D-B19E-C098412E32A0}"/>
          </ac:spMkLst>
        </pc:spChg>
        <pc:picChg chg="add del mod">
          <ac:chgData name="Nabajyoti Boruah" userId="19bbac85-b374-4f4c-8b5f-0cd7b6990f5c" providerId="ADAL" clId="{02F71594-5524-4184-B964-4F9D2D3094BA}" dt="2021-06-01T10:04:36.999" v="196" actId="478"/>
          <ac:picMkLst>
            <pc:docMk/>
            <pc:sldMk cId="2970743850" sldId="271"/>
            <ac:picMk id="7" creationId="{AACBDF79-A52D-41F1-BFF9-FC39FC8EB35C}"/>
          </ac:picMkLst>
        </pc:picChg>
        <pc:picChg chg="add mod">
          <ac:chgData name="Nabajyoti Boruah" userId="19bbac85-b374-4f4c-8b5f-0cd7b6990f5c" providerId="ADAL" clId="{02F71594-5524-4184-B964-4F9D2D3094BA}" dt="2021-06-01T10:09:36.943" v="214"/>
          <ac:picMkLst>
            <pc:docMk/>
            <pc:sldMk cId="2970743850" sldId="271"/>
            <ac:picMk id="10" creationId="{1CE31A7A-E6E7-495B-90F6-085D4466615C}"/>
          </ac:picMkLst>
        </pc:picChg>
      </pc:sldChg>
      <pc:sldChg chg="delSp modSp add mod ord setBg delDesignElem">
        <pc:chgData name="Nabajyoti Boruah" userId="19bbac85-b374-4f4c-8b5f-0cd7b6990f5c" providerId="ADAL" clId="{02F71594-5524-4184-B964-4F9D2D3094BA}" dt="2021-06-01T10:08:02.924" v="200"/>
        <pc:sldMkLst>
          <pc:docMk/>
          <pc:sldMk cId="1052589911" sldId="272"/>
        </pc:sldMkLst>
        <pc:spChg chg="mod">
          <ac:chgData name="Nabajyoti Boruah" userId="19bbac85-b374-4f4c-8b5f-0cd7b6990f5c" providerId="ADAL" clId="{02F71594-5524-4184-B964-4F9D2D3094BA}" dt="2021-06-01T10:04:27.040" v="192" actId="5793"/>
          <ac:spMkLst>
            <pc:docMk/>
            <pc:sldMk cId="1052589911" sldId="272"/>
            <ac:spMk id="8" creationId="{2FAF99B8-3B3D-4DA1-88D0-E755AEAA6515}"/>
          </ac:spMkLst>
        </pc:spChg>
        <pc:spChg chg="del">
          <ac:chgData name="Nabajyoti Boruah" userId="19bbac85-b374-4f4c-8b5f-0cd7b6990f5c" providerId="ADAL" clId="{02F71594-5524-4184-B964-4F9D2D3094BA}" dt="2021-06-01T10:03:13.393" v="186"/>
          <ac:spMkLst>
            <pc:docMk/>
            <pc:sldMk cId="1052589911" sldId="272"/>
            <ac:spMk id="13" creationId="{8FBA68A5-A7C7-4D91-AB95-6E0B6FFD8743}"/>
          </ac:spMkLst>
        </pc:spChg>
        <pc:spChg chg="del">
          <ac:chgData name="Nabajyoti Boruah" userId="19bbac85-b374-4f4c-8b5f-0cd7b6990f5c" providerId="ADAL" clId="{02F71594-5524-4184-B964-4F9D2D3094BA}" dt="2021-06-01T10:03:13.393" v="186"/>
          <ac:spMkLst>
            <pc:docMk/>
            <pc:sldMk cId="1052589911" sldId="272"/>
            <ac:spMk id="15" creationId="{DA4051E3-92B2-42FC-BB3D-372E4A614439}"/>
          </ac:spMkLst>
        </pc:spChg>
        <pc:spChg chg="del">
          <ac:chgData name="Nabajyoti Boruah" userId="19bbac85-b374-4f4c-8b5f-0cd7b6990f5c" providerId="ADAL" clId="{02F71594-5524-4184-B964-4F9D2D3094BA}" dt="2021-06-01T10:03:13.393" v="186"/>
          <ac:spMkLst>
            <pc:docMk/>
            <pc:sldMk cId="1052589911" sldId="272"/>
            <ac:spMk id="23" creationId="{B9BBDDCC-0358-4EDD-9820-287B1D8FDEE8}"/>
          </ac:spMkLst>
        </pc:spChg>
        <pc:spChg chg="del">
          <ac:chgData name="Nabajyoti Boruah" userId="19bbac85-b374-4f4c-8b5f-0cd7b6990f5c" providerId="ADAL" clId="{02F71594-5524-4184-B964-4F9D2D3094BA}" dt="2021-06-01T10:03:13.393" v="186"/>
          <ac:spMkLst>
            <pc:docMk/>
            <pc:sldMk cId="1052589911" sldId="272"/>
            <ac:spMk id="25" creationId="{16DB8A32-C556-479E-A407-2AB56D72AB85}"/>
          </ac:spMkLst>
        </pc:spChg>
        <pc:spChg chg="del">
          <ac:chgData name="Nabajyoti Boruah" userId="19bbac85-b374-4f4c-8b5f-0cd7b6990f5c" providerId="ADAL" clId="{02F71594-5524-4184-B964-4F9D2D3094BA}" dt="2021-06-01T10:03:13.393" v="186"/>
          <ac:spMkLst>
            <pc:docMk/>
            <pc:sldMk cId="1052589911" sldId="272"/>
            <ac:spMk id="27" creationId="{FBE31AC6-E383-4D2B-9A24-69EEE084D547}"/>
          </ac:spMkLst>
        </pc:spChg>
        <pc:cxnChg chg="del">
          <ac:chgData name="Nabajyoti Boruah" userId="19bbac85-b374-4f4c-8b5f-0cd7b6990f5c" providerId="ADAL" clId="{02F71594-5524-4184-B964-4F9D2D3094BA}" dt="2021-06-01T10:03:13.393" v="186"/>
          <ac:cxnSpMkLst>
            <pc:docMk/>
            <pc:sldMk cId="1052589911" sldId="272"/>
            <ac:cxnSpMk id="17" creationId="{3C425084-C97A-4C25-AE47-DDECF2DD3ABC}"/>
          </ac:cxnSpMkLst>
        </pc:cxnChg>
        <pc:cxnChg chg="del">
          <ac:chgData name="Nabajyoti Boruah" userId="19bbac85-b374-4f4c-8b5f-0cd7b6990f5c" providerId="ADAL" clId="{02F71594-5524-4184-B964-4F9D2D3094BA}" dt="2021-06-01T10:03:13.393" v="186"/>
          <ac:cxnSpMkLst>
            <pc:docMk/>
            <pc:sldMk cId="1052589911" sldId="272"/>
            <ac:cxnSpMk id="19" creationId="{96A478A1-0B34-4F2B-88FA-CF47551E5DF9}"/>
          </ac:cxnSpMkLst>
        </pc:cxnChg>
        <pc:cxnChg chg="del">
          <ac:chgData name="Nabajyoti Boruah" userId="19bbac85-b374-4f4c-8b5f-0cd7b6990f5c" providerId="ADAL" clId="{02F71594-5524-4184-B964-4F9D2D3094BA}" dt="2021-06-01T10:03:13.393" v="186"/>
          <ac:cxnSpMkLst>
            <pc:docMk/>
            <pc:sldMk cId="1052589911" sldId="272"/>
            <ac:cxnSpMk id="21" creationId="{0A09E39A-DA3F-4BDC-A89A-6545C1DD3721}"/>
          </ac:cxnSpMkLst>
        </pc:cxnChg>
        <pc:cxnChg chg="del">
          <ac:chgData name="Nabajyoti Boruah" userId="19bbac85-b374-4f4c-8b5f-0cd7b6990f5c" providerId="ADAL" clId="{02F71594-5524-4184-B964-4F9D2D3094BA}" dt="2021-06-01T10:03:13.393" v="186"/>
          <ac:cxnSpMkLst>
            <pc:docMk/>
            <pc:sldMk cId="1052589911" sldId="272"/>
            <ac:cxnSpMk id="29" creationId="{2DD089E2-CEA3-48C4-9094-610D00D9460C}"/>
          </ac:cxnSpMkLst>
        </pc:cxnChg>
        <pc:cxnChg chg="del">
          <ac:chgData name="Nabajyoti Boruah" userId="19bbac85-b374-4f4c-8b5f-0cd7b6990f5c" providerId="ADAL" clId="{02F71594-5524-4184-B964-4F9D2D3094BA}" dt="2021-06-01T10:03:13.393" v="186"/>
          <ac:cxnSpMkLst>
            <pc:docMk/>
            <pc:sldMk cId="1052589911" sldId="272"/>
            <ac:cxnSpMk id="31" creationId="{2F49F475-10BF-4E7D-9BE8-5329BCAFE2C8}"/>
          </ac:cxnSpMkLst>
        </pc:cxnChg>
        <pc:cxnChg chg="del">
          <ac:chgData name="Nabajyoti Boruah" userId="19bbac85-b374-4f4c-8b5f-0cd7b6990f5c" providerId="ADAL" clId="{02F71594-5524-4184-B964-4F9D2D3094BA}" dt="2021-06-01T10:03:13.393" v="186"/>
          <ac:cxnSpMkLst>
            <pc:docMk/>
            <pc:sldMk cId="1052589911" sldId="272"/>
            <ac:cxnSpMk id="33" creationId="{621E947D-525D-4D2A-B0C3-E1BFCA6060FD}"/>
          </ac:cxnSpMkLst>
        </pc:cxnChg>
      </pc:sldChg>
      <pc:sldChg chg="addSp delSp modSp new mod modNotesTx">
        <pc:chgData name="Nabajyoti Boruah" userId="19bbac85-b374-4f4c-8b5f-0cd7b6990f5c" providerId="ADAL" clId="{02F71594-5524-4184-B964-4F9D2D3094BA}" dt="2021-06-01T10:09:03.513" v="210" actId="20577"/>
        <pc:sldMkLst>
          <pc:docMk/>
          <pc:sldMk cId="2063365413" sldId="273"/>
        </pc:sldMkLst>
        <pc:spChg chg="mod">
          <ac:chgData name="Nabajyoti Boruah" userId="19bbac85-b374-4f4c-8b5f-0cd7b6990f5c" providerId="ADAL" clId="{02F71594-5524-4184-B964-4F9D2D3094BA}" dt="2021-06-01T10:08:24.006" v="204" actId="113"/>
          <ac:spMkLst>
            <pc:docMk/>
            <pc:sldMk cId="2063365413" sldId="273"/>
            <ac:spMk id="2" creationId="{192AABAD-5369-44F1-AB52-2070F518AC3F}"/>
          </ac:spMkLst>
        </pc:spChg>
        <pc:spChg chg="del">
          <ac:chgData name="Nabajyoti Boruah" userId="19bbac85-b374-4f4c-8b5f-0cd7b6990f5c" providerId="ADAL" clId="{02F71594-5524-4184-B964-4F9D2D3094BA}" dt="2021-06-01T10:08:07.387" v="201"/>
          <ac:spMkLst>
            <pc:docMk/>
            <pc:sldMk cId="2063365413" sldId="273"/>
            <ac:spMk id="3" creationId="{A909D6FF-1455-4F7B-A558-D25AB90BC189}"/>
          </ac:spMkLst>
        </pc:spChg>
        <pc:picChg chg="add mod">
          <ac:chgData name="Nabajyoti Boruah" userId="19bbac85-b374-4f4c-8b5f-0cd7b6990f5c" providerId="ADAL" clId="{02F71594-5524-4184-B964-4F9D2D3094BA}" dt="2021-06-01T10:08:07.387" v="201"/>
          <ac:picMkLst>
            <pc:docMk/>
            <pc:sldMk cId="2063365413" sldId="273"/>
            <ac:picMk id="7" creationId="{38AB34EA-DCA2-4024-ACA4-361889B637E1}"/>
          </ac:picMkLst>
        </pc:picChg>
      </pc:sldChg>
      <pc:sldChg chg="addSp delSp modSp new mod modNotesTx">
        <pc:chgData name="Nabajyoti Boruah" userId="19bbac85-b374-4f4c-8b5f-0cd7b6990f5c" providerId="ADAL" clId="{02F71594-5524-4184-B964-4F9D2D3094BA}" dt="2021-06-01T11:16:57.276" v="318" actId="20577"/>
        <pc:sldMkLst>
          <pc:docMk/>
          <pc:sldMk cId="3330830338" sldId="274"/>
        </pc:sldMkLst>
        <pc:spChg chg="mod">
          <ac:chgData name="Nabajyoti Boruah" userId="19bbac85-b374-4f4c-8b5f-0cd7b6990f5c" providerId="ADAL" clId="{02F71594-5524-4184-B964-4F9D2D3094BA}" dt="2021-06-01T11:16:57.276" v="318" actId="20577"/>
          <ac:spMkLst>
            <pc:docMk/>
            <pc:sldMk cId="3330830338" sldId="274"/>
            <ac:spMk id="2" creationId="{D7E1AC4C-9BE9-40F5-A45D-9DDF2C3E46BC}"/>
          </ac:spMkLst>
        </pc:spChg>
        <pc:spChg chg="del">
          <ac:chgData name="Nabajyoti Boruah" userId="19bbac85-b374-4f4c-8b5f-0cd7b6990f5c" providerId="ADAL" clId="{02F71594-5524-4184-B964-4F9D2D3094BA}" dt="2021-06-01T10:12:17.913" v="234"/>
          <ac:spMkLst>
            <pc:docMk/>
            <pc:sldMk cId="3330830338" sldId="274"/>
            <ac:spMk id="3" creationId="{5447CF1A-1FE2-4EEB-A581-715A5618FF6D}"/>
          </ac:spMkLst>
        </pc:spChg>
        <pc:picChg chg="add mod">
          <ac:chgData name="Nabajyoti Boruah" userId="19bbac85-b374-4f4c-8b5f-0cd7b6990f5c" providerId="ADAL" clId="{02F71594-5524-4184-B964-4F9D2D3094BA}" dt="2021-06-01T10:12:27.854" v="237" actId="14100"/>
          <ac:picMkLst>
            <pc:docMk/>
            <pc:sldMk cId="3330830338" sldId="274"/>
            <ac:picMk id="7" creationId="{47311C29-3BF1-444C-84D9-BC5211C998DD}"/>
          </ac:picMkLst>
        </pc:picChg>
      </pc:sldChg>
      <pc:sldChg chg="modSp add mod">
        <pc:chgData name="Nabajyoti Boruah" userId="19bbac85-b374-4f4c-8b5f-0cd7b6990f5c" providerId="ADAL" clId="{02F71594-5524-4184-B964-4F9D2D3094BA}" dt="2021-06-01T10:10:53.785" v="228" actId="5793"/>
        <pc:sldMkLst>
          <pc:docMk/>
          <pc:sldMk cId="1965939010" sldId="275"/>
        </pc:sldMkLst>
        <pc:spChg chg="mod">
          <ac:chgData name="Nabajyoti Boruah" userId="19bbac85-b374-4f4c-8b5f-0cd7b6990f5c" providerId="ADAL" clId="{02F71594-5524-4184-B964-4F9D2D3094BA}" dt="2021-06-01T10:10:53.785" v="228" actId="5793"/>
          <ac:spMkLst>
            <pc:docMk/>
            <pc:sldMk cId="1965939010" sldId="275"/>
            <ac:spMk id="8" creationId="{2FAF99B8-3B3D-4DA1-88D0-E755AEAA6515}"/>
          </ac:spMkLst>
        </pc:spChg>
      </pc:sldChg>
      <pc:sldChg chg="modSp add del mod">
        <pc:chgData name="Nabajyoti Boruah" userId="19bbac85-b374-4f4c-8b5f-0cd7b6990f5c" providerId="ADAL" clId="{02F71594-5524-4184-B964-4F9D2D3094BA}" dt="2021-06-01T10:10:43.740" v="226" actId="2696"/>
        <pc:sldMkLst>
          <pc:docMk/>
          <pc:sldMk cId="2571551153" sldId="275"/>
        </pc:sldMkLst>
        <pc:spChg chg="mod">
          <ac:chgData name="Nabajyoti Boruah" userId="19bbac85-b374-4f4c-8b5f-0cd7b6990f5c" providerId="ADAL" clId="{02F71594-5524-4184-B964-4F9D2D3094BA}" dt="2021-06-01T10:10:41.062" v="225"/>
          <ac:spMkLst>
            <pc:docMk/>
            <pc:sldMk cId="2571551153" sldId="275"/>
            <ac:spMk id="8" creationId="{2FAF99B8-3B3D-4DA1-88D0-E755AEAA6515}"/>
          </ac:spMkLst>
        </pc:spChg>
      </pc:sldChg>
      <pc:sldChg chg="addSp delSp modSp new mod">
        <pc:chgData name="Nabajyoti Boruah" userId="19bbac85-b374-4f4c-8b5f-0cd7b6990f5c" providerId="ADAL" clId="{02F71594-5524-4184-B964-4F9D2D3094BA}" dt="2021-06-01T10:15:56.346" v="266" actId="14100"/>
        <pc:sldMkLst>
          <pc:docMk/>
          <pc:sldMk cId="2252408423" sldId="276"/>
        </pc:sldMkLst>
        <pc:spChg chg="mod">
          <ac:chgData name="Nabajyoti Boruah" userId="19bbac85-b374-4f4c-8b5f-0cd7b6990f5c" providerId="ADAL" clId="{02F71594-5524-4184-B964-4F9D2D3094BA}" dt="2021-06-01T10:14:43.016" v="263" actId="113"/>
          <ac:spMkLst>
            <pc:docMk/>
            <pc:sldMk cId="2252408423" sldId="276"/>
            <ac:spMk id="2" creationId="{3309DDBB-7724-42AE-84F3-0CCCE75C27E6}"/>
          </ac:spMkLst>
        </pc:spChg>
        <pc:spChg chg="del">
          <ac:chgData name="Nabajyoti Boruah" userId="19bbac85-b374-4f4c-8b5f-0cd7b6990f5c" providerId="ADAL" clId="{02F71594-5524-4184-B964-4F9D2D3094BA}" dt="2021-06-01T10:14:23.984" v="260"/>
          <ac:spMkLst>
            <pc:docMk/>
            <pc:sldMk cId="2252408423" sldId="276"/>
            <ac:spMk id="3" creationId="{84231266-9A8D-4329-AF1F-C4F2CA07D2F7}"/>
          </ac:spMkLst>
        </pc:spChg>
        <pc:picChg chg="add mod">
          <ac:chgData name="Nabajyoti Boruah" userId="19bbac85-b374-4f4c-8b5f-0cd7b6990f5c" providerId="ADAL" clId="{02F71594-5524-4184-B964-4F9D2D3094BA}" dt="2021-06-01T10:15:56.346" v="266" actId="14100"/>
          <ac:picMkLst>
            <pc:docMk/>
            <pc:sldMk cId="2252408423" sldId="276"/>
            <ac:picMk id="7" creationId="{A00D61F4-105F-4460-805E-D832D9563073}"/>
          </ac:picMkLst>
        </pc:picChg>
      </pc:sldChg>
      <pc:sldChg chg="modSp add mod ord">
        <pc:chgData name="Nabajyoti Boruah" userId="19bbac85-b374-4f4c-8b5f-0cd7b6990f5c" providerId="ADAL" clId="{02F71594-5524-4184-B964-4F9D2D3094BA}" dt="2021-06-01T10:13:25.204" v="259" actId="20577"/>
        <pc:sldMkLst>
          <pc:docMk/>
          <pc:sldMk cId="3309310759" sldId="277"/>
        </pc:sldMkLst>
        <pc:spChg chg="mod">
          <ac:chgData name="Nabajyoti Boruah" userId="19bbac85-b374-4f4c-8b5f-0cd7b6990f5c" providerId="ADAL" clId="{02F71594-5524-4184-B964-4F9D2D3094BA}" dt="2021-06-01T10:13:25.204" v="259" actId="20577"/>
          <ac:spMkLst>
            <pc:docMk/>
            <pc:sldMk cId="3309310759" sldId="277"/>
            <ac:spMk id="8" creationId="{2FAF99B8-3B3D-4DA1-88D0-E755AEAA6515}"/>
          </ac:spMkLst>
        </pc:spChg>
      </pc:sldChg>
      <pc:sldChg chg="addSp delSp modSp new mod">
        <pc:chgData name="Nabajyoti Boruah" userId="19bbac85-b374-4f4c-8b5f-0cd7b6990f5c" providerId="ADAL" clId="{02F71594-5524-4184-B964-4F9D2D3094BA}" dt="2021-06-01T10:17:56.912" v="279" actId="403"/>
        <pc:sldMkLst>
          <pc:docMk/>
          <pc:sldMk cId="382380957" sldId="278"/>
        </pc:sldMkLst>
        <pc:spChg chg="mod">
          <ac:chgData name="Nabajyoti Boruah" userId="19bbac85-b374-4f4c-8b5f-0cd7b6990f5c" providerId="ADAL" clId="{02F71594-5524-4184-B964-4F9D2D3094BA}" dt="2021-06-01T10:17:56.912" v="279" actId="403"/>
          <ac:spMkLst>
            <pc:docMk/>
            <pc:sldMk cId="382380957" sldId="278"/>
            <ac:spMk id="2" creationId="{CB922DCE-7475-4004-8736-138036F4F6F9}"/>
          </ac:spMkLst>
        </pc:spChg>
        <pc:spChg chg="del">
          <ac:chgData name="Nabajyoti Boruah" userId="19bbac85-b374-4f4c-8b5f-0cd7b6990f5c" providerId="ADAL" clId="{02F71594-5524-4184-B964-4F9D2D3094BA}" dt="2021-06-01T10:16:41.180" v="267"/>
          <ac:spMkLst>
            <pc:docMk/>
            <pc:sldMk cId="382380957" sldId="278"/>
            <ac:spMk id="3" creationId="{7AEA979F-4EC4-41F1-A3F6-6063A47D6D75}"/>
          </ac:spMkLst>
        </pc:spChg>
        <pc:picChg chg="add mod">
          <ac:chgData name="Nabajyoti Boruah" userId="19bbac85-b374-4f4c-8b5f-0cd7b6990f5c" providerId="ADAL" clId="{02F71594-5524-4184-B964-4F9D2D3094BA}" dt="2021-06-01T10:16:41.180" v="267"/>
          <ac:picMkLst>
            <pc:docMk/>
            <pc:sldMk cId="382380957" sldId="278"/>
            <ac:picMk id="7" creationId="{80D12537-F870-41D4-A641-3CDE581BA88F}"/>
          </ac:picMkLst>
        </pc:picChg>
      </pc:sldChg>
      <pc:sldChg chg="addSp delSp modSp new mod">
        <pc:chgData name="Nabajyoti Boruah" userId="19bbac85-b374-4f4c-8b5f-0cd7b6990f5c" providerId="ADAL" clId="{02F71594-5524-4184-B964-4F9D2D3094BA}" dt="2021-06-01T10:18:02.367" v="280" actId="108"/>
        <pc:sldMkLst>
          <pc:docMk/>
          <pc:sldMk cId="445574383" sldId="279"/>
        </pc:sldMkLst>
        <pc:spChg chg="mod">
          <ac:chgData name="Nabajyoti Boruah" userId="19bbac85-b374-4f4c-8b5f-0cd7b6990f5c" providerId="ADAL" clId="{02F71594-5524-4184-B964-4F9D2D3094BA}" dt="2021-06-01T10:18:02.367" v="280" actId="108"/>
          <ac:spMkLst>
            <pc:docMk/>
            <pc:sldMk cId="445574383" sldId="279"/>
            <ac:spMk id="2" creationId="{25D1808F-29E2-4357-ABFE-8D1E0B6D7558}"/>
          </ac:spMkLst>
        </pc:spChg>
        <pc:spChg chg="del">
          <ac:chgData name="Nabajyoti Boruah" userId="19bbac85-b374-4f4c-8b5f-0cd7b6990f5c" providerId="ADAL" clId="{02F71594-5524-4184-B964-4F9D2D3094BA}" dt="2021-06-01T10:16:57.128" v="269"/>
          <ac:spMkLst>
            <pc:docMk/>
            <pc:sldMk cId="445574383" sldId="279"/>
            <ac:spMk id="3" creationId="{9E4D2F3A-B37C-445A-9BF6-FAAD6A21BFC1}"/>
          </ac:spMkLst>
        </pc:spChg>
        <pc:picChg chg="add mod">
          <ac:chgData name="Nabajyoti Boruah" userId="19bbac85-b374-4f4c-8b5f-0cd7b6990f5c" providerId="ADAL" clId="{02F71594-5524-4184-B964-4F9D2D3094BA}" dt="2021-06-01T10:16:57.128" v="269"/>
          <ac:picMkLst>
            <pc:docMk/>
            <pc:sldMk cId="445574383" sldId="279"/>
            <ac:picMk id="7" creationId="{5A1467FE-F57B-4D79-B997-8AEC6CA73918}"/>
          </ac:picMkLst>
        </pc:picChg>
      </pc:sldChg>
      <pc:sldChg chg="addSp delSp modSp new mod setBg delDesignElem chgLayout">
        <pc:chgData name="Nabajyoti Boruah" userId="19bbac85-b374-4f4c-8b5f-0cd7b6990f5c" providerId="ADAL" clId="{02F71594-5524-4184-B964-4F9D2D3094BA}" dt="2021-06-01T11:19:05.820" v="326" actId="113"/>
        <pc:sldMkLst>
          <pc:docMk/>
          <pc:sldMk cId="2227815339" sldId="280"/>
        </pc:sldMkLst>
        <pc:spChg chg="del">
          <ac:chgData name="Nabajyoti Boruah" userId="19bbac85-b374-4f4c-8b5f-0cd7b6990f5c" providerId="ADAL" clId="{02F71594-5524-4184-B964-4F9D2D3094BA}" dt="2021-06-01T11:17:51.597" v="321" actId="26606"/>
          <ac:spMkLst>
            <pc:docMk/>
            <pc:sldMk cId="2227815339" sldId="280"/>
            <ac:spMk id="2" creationId="{5DD78AEE-95EE-40DC-A2F2-5B3EE2158021}"/>
          </ac:spMkLst>
        </pc:spChg>
        <pc:spChg chg="del">
          <ac:chgData name="Nabajyoti Boruah" userId="19bbac85-b374-4f4c-8b5f-0cd7b6990f5c" providerId="ADAL" clId="{02F71594-5524-4184-B964-4F9D2D3094BA}" dt="2021-06-01T11:17:47.333" v="320"/>
          <ac:spMkLst>
            <pc:docMk/>
            <pc:sldMk cId="2227815339" sldId="280"/>
            <ac:spMk id="3" creationId="{6585843D-D58F-4BE5-B97F-2D1A18B9E9E1}"/>
          </ac:spMkLst>
        </pc:spChg>
        <pc:spChg chg="mod ord">
          <ac:chgData name="Nabajyoti Boruah" userId="19bbac85-b374-4f4c-8b5f-0cd7b6990f5c" providerId="ADAL" clId="{02F71594-5524-4184-B964-4F9D2D3094BA}" dt="2021-06-01T11:18:54.195" v="323" actId="700"/>
          <ac:spMkLst>
            <pc:docMk/>
            <pc:sldMk cId="2227815339" sldId="280"/>
            <ac:spMk id="4" creationId="{48F38A54-CD1F-49CA-A285-A568B656BB80}"/>
          </ac:spMkLst>
        </pc:spChg>
        <pc:spChg chg="mod ord">
          <ac:chgData name="Nabajyoti Boruah" userId="19bbac85-b374-4f4c-8b5f-0cd7b6990f5c" providerId="ADAL" clId="{02F71594-5524-4184-B964-4F9D2D3094BA}" dt="2021-06-01T11:18:54.195" v="323" actId="700"/>
          <ac:spMkLst>
            <pc:docMk/>
            <pc:sldMk cId="2227815339" sldId="280"/>
            <ac:spMk id="5" creationId="{D6982B0A-16A7-452A-B9DF-659C3243C5A3}"/>
          </ac:spMkLst>
        </pc:spChg>
        <pc:spChg chg="mod ord">
          <ac:chgData name="Nabajyoti Boruah" userId="19bbac85-b374-4f4c-8b5f-0cd7b6990f5c" providerId="ADAL" clId="{02F71594-5524-4184-B964-4F9D2D3094BA}" dt="2021-06-01T11:18:54.195" v="323" actId="700"/>
          <ac:spMkLst>
            <pc:docMk/>
            <pc:sldMk cId="2227815339" sldId="280"/>
            <ac:spMk id="6" creationId="{20C3625B-4F52-49B9-AB9C-D2055C4DF86F}"/>
          </ac:spMkLst>
        </pc:spChg>
        <pc:spChg chg="add mod ord">
          <ac:chgData name="Nabajyoti Boruah" userId="19bbac85-b374-4f4c-8b5f-0cd7b6990f5c" providerId="ADAL" clId="{02F71594-5524-4184-B964-4F9D2D3094BA}" dt="2021-06-01T11:19:05.820" v="326" actId="113"/>
          <ac:spMkLst>
            <pc:docMk/>
            <pc:sldMk cId="2227815339" sldId="280"/>
            <ac:spMk id="8" creationId="{E5F1F666-705C-4926-94C5-56127237C8AA}"/>
          </ac:spMkLst>
        </pc:spChg>
        <pc:spChg chg="add del">
          <ac:chgData name="Nabajyoti Boruah" userId="19bbac85-b374-4f4c-8b5f-0cd7b6990f5c" providerId="ADAL" clId="{02F71594-5524-4184-B964-4F9D2D3094BA}" dt="2021-06-01T11:18:54.195" v="323" actId="700"/>
          <ac:spMkLst>
            <pc:docMk/>
            <pc:sldMk cId="2227815339" sldId="280"/>
            <ac:spMk id="12" creationId="{8FBA68A5-A7C7-4D91-AB95-6E0B6FFD8743}"/>
          </ac:spMkLst>
        </pc:spChg>
        <pc:spChg chg="add del">
          <ac:chgData name="Nabajyoti Boruah" userId="19bbac85-b374-4f4c-8b5f-0cd7b6990f5c" providerId="ADAL" clId="{02F71594-5524-4184-B964-4F9D2D3094BA}" dt="2021-06-01T11:18:54.195" v="323" actId="700"/>
          <ac:spMkLst>
            <pc:docMk/>
            <pc:sldMk cId="2227815339" sldId="280"/>
            <ac:spMk id="14" creationId="{DA4051E3-92B2-42FC-BB3D-372E4A614439}"/>
          </ac:spMkLst>
        </pc:spChg>
        <pc:spChg chg="add del">
          <ac:chgData name="Nabajyoti Boruah" userId="19bbac85-b374-4f4c-8b5f-0cd7b6990f5c" providerId="ADAL" clId="{02F71594-5524-4184-B964-4F9D2D3094BA}" dt="2021-06-01T11:18:54.195" v="323" actId="700"/>
          <ac:spMkLst>
            <pc:docMk/>
            <pc:sldMk cId="2227815339" sldId="280"/>
            <ac:spMk id="20" creationId="{E0F51E7E-0980-4671-8E08-F7E71D0DC6FB}"/>
          </ac:spMkLst>
        </pc:spChg>
        <pc:spChg chg="add del">
          <ac:chgData name="Nabajyoti Boruah" userId="19bbac85-b374-4f4c-8b5f-0cd7b6990f5c" providerId="ADAL" clId="{02F71594-5524-4184-B964-4F9D2D3094BA}" dt="2021-06-01T11:18:54.195" v="323" actId="700"/>
          <ac:spMkLst>
            <pc:docMk/>
            <pc:sldMk cId="2227815339" sldId="280"/>
            <ac:spMk id="22" creationId="{495181ED-559D-4048-A0F3-C655473A2D83}"/>
          </ac:spMkLst>
        </pc:spChg>
        <pc:spChg chg="add del">
          <ac:chgData name="Nabajyoti Boruah" userId="19bbac85-b374-4f4c-8b5f-0cd7b6990f5c" providerId="ADAL" clId="{02F71594-5524-4184-B964-4F9D2D3094BA}" dt="2021-06-01T11:18:54.195" v="323" actId="700"/>
          <ac:spMkLst>
            <pc:docMk/>
            <pc:sldMk cId="2227815339" sldId="280"/>
            <ac:spMk id="24" creationId="{2F40FB03-2487-4771-BE4C-7C9683E1264A}"/>
          </ac:spMkLst>
        </pc:spChg>
        <pc:picChg chg="add mod ord">
          <ac:chgData name="Nabajyoti Boruah" userId="19bbac85-b374-4f4c-8b5f-0cd7b6990f5c" providerId="ADAL" clId="{02F71594-5524-4184-B964-4F9D2D3094BA}" dt="2021-06-01T11:18:54.195" v="323" actId="700"/>
          <ac:picMkLst>
            <pc:docMk/>
            <pc:sldMk cId="2227815339" sldId="280"/>
            <ac:picMk id="7" creationId="{21EC0D74-B5CE-4875-A524-6AF00687B557}"/>
          </ac:picMkLst>
        </pc:picChg>
        <pc:cxnChg chg="add del">
          <ac:chgData name="Nabajyoti Boruah" userId="19bbac85-b374-4f4c-8b5f-0cd7b6990f5c" providerId="ADAL" clId="{02F71594-5524-4184-B964-4F9D2D3094BA}" dt="2021-06-01T11:18:54.195" v="323" actId="700"/>
          <ac:cxnSpMkLst>
            <pc:docMk/>
            <pc:sldMk cId="2227815339" sldId="280"/>
            <ac:cxnSpMk id="16" creationId="{3C425084-C97A-4C25-AE47-DDECF2DD3ABC}"/>
          </ac:cxnSpMkLst>
        </pc:cxnChg>
        <pc:cxnChg chg="add del">
          <ac:chgData name="Nabajyoti Boruah" userId="19bbac85-b374-4f4c-8b5f-0cd7b6990f5c" providerId="ADAL" clId="{02F71594-5524-4184-B964-4F9D2D3094BA}" dt="2021-06-01T11:18:54.195" v="323" actId="700"/>
          <ac:cxnSpMkLst>
            <pc:docMk/>
            <pc:sldMk cId="2227815339" sldId="280"/>
            <ac:cxnSpMk id="18" creationId="{96A478A1-0B34-4F2B-88FA-CF47551E5DF9}"/>
          </ac:cxnSpMkLst>
        </pc:cxnChg>
        <pc:cxnChg chg="add del">
          <ac:chgData name="Nabajyoti Boruah" userId="19bbac85-b374-4f4c-8b5f-0cd7b6990f5c" providerId="ADAL" clId="{02F71594-5524-4184-B964-4F9D2D3094BA}" dt="2021-06-01T11:18:54.195" v="323" actId="700"/>
          <ac:cxnSpMkLst>
            <pc:docMk/>
            <pc:sldMk cId="2227815339" sldId="280"/>
            <ac:cxnSpMk id="26" creationId="{9C40B179-3D9E-461C-ACC0-931EEC310EFE}"/>
          </ac:cxnSpMkLst>
        </pc:cxnChg>
        <pc:cxnChg chg="add del">
          <ac:chgData name="Nabajyoti Boruah" userId="19bbac85-b374-4f4c-8b5f-0cd7b6990f5c" providerId="ADAL" clId="{02F71594-5524-4184-B964-4F9D2D3094BA}" dt="2021-06-01T11:18:54.195" v="323" actId="700"/>
          <ac:cxnSpMkLst>
            <pc:docMk/>
            <pc:sldMk cId="2227815339" sldId="280"/>
            <ac:cxnSpMk id="28" creationId="{96EAA0AE-B19C-4857-9460-1F6A32FCED54}"/>
          </ac:cxnSpMkLst>
        </pc:cxnChg>
      </pc:sldChg>
      <pc:sldChg chg="modSp add mod">
        <pc:chgData name="Nabajyoti Boruah" userId="19bbac85-b374-4f4c-8b5f-0cd7b6990f5c" providerId="ADAL" clId="{02F71594-5524-4184-B964-4F9D2D3094BA}" dt="2021-06-01T10:18:22.202" v="291" actId="20577"/>
        <pc:sldMkLst>
          <pc:docMk/>
          <pc:sldMk cId="3677728360" sldId="281"/>
        </pc:sldMkLst>
        <pc:spChg chg="mod">
          <ac:chgData name="Nabajyoti Boruah" userId="19bbac85-b374-4f4c-8b5f-0cd7b6990f5c" providerId="ADAL" clId="{02F71594-5524-4184-B964-4F9D2D3094BA}" dt="2021-06-01T10:18:22.202" v="291" actId="20577"/>
          <ac:spMkLst>
            <pc:docMk/>
            <pc:sldMk cId="3677728360" sldId="281"/>
            <ac:spMk id="8" creationId="{2FAF99B8-3B3D-4DA1-88D0-E755AEAA6515}"/>
          </ac:spMkLst>
        </pc:spChg>
      </pc:sldChg>
      <pc:sldChg chg="addSp delSp modSp new mod modNotesTx">
        <pc:chgData name="Nabajyoti Boruah" userId="19bbac85-b374-4f4c-8b5f-0cd7b6990f5c" providerId="ADAL" clId="{02F71594-5524-4184-B964-4F9D2D3094BA}" dt="2021-06-01T11:22:03.225" v="337" actId="20577"/>
        <pc:sldMkLst>
          <pc:docMk/>
          <pc:sldMk cId="599883464" sldId="282"/>
        </pc:sldMkLst>
        <pc:spChg chg="mod">
          <ac:chgData name="Nabajyoti Boruah" userId="19bbac85-b374-4f4c-8b5f-0cd7b6990f5c" providerId="ADAL" clId="{02F71594-5524-4184-B964-4F9D2D3094BA}" dt="2021-06-01T11:21:39.122" v="331" actId="113"/>
          <ac:spMkLst>
            <pc:docMk/>
            <pc:sldMk cId="599883464" sldId="282"/>
            <ac:spMk id="2" creationId="{996D5439-381A-4C92-A1FC-C07171C2F43C}"/>
          </ac:spMkLst>
        </pc:spChg>
        <pc:spChg chg="del">
          <ac:chgData name="Nabajyoti Boruah" userId="19bbac85-b374-4f4c-8b5f-0cd7b6990f5c" providerId="ADAL" clId="{02F71594-5524-4184-B964-4F9D2D3094BA}" dt="2021-06-01T11:21:20.721" v="328"/>
          <ac:spMkLst>
            <pc:docMk/>
            <pc:sldMk cId="599883464" sldId="282"/>
            <ac:spMk id="3" creationId="{26CC3184-2E52-4787-8A61-E38D78903D14}"/>
          </ac:spMkLst>
        </pc:spChg>
        <pc:picChg chg="add mod">
          <ac:chgData name="Nabajyoti Boruah" userId="19bbac85-b374-4f4c-8b5f-0cd7b6990f5c" providerId="ADAL" clId="{02F71594-5524-4184-B964-4F9D2D3094BA}" dt="2021-06-01T11:21:20.721" v="328"/>
          <ac:picMkLst>
            <pc:docMk/>
            <pc:sldMk cId="599883464" sldId="282"/>
            <ac:picMk id="7" creationId="{30557119-AA9D-4B5F-A0E4-EE3283CB3912}"/>
          </ac:picMkLst>
        </pc:picChg>
      </pc:sldChg>
      <pc:sldChg chg="addSp delSp modSp new del mod modNotesTx">
        <pc:chgData name="Nabajyoti Boruah" userId="19bbac85-b374-4f4c-8b5f-0cd7b6990f5c" providerId="ADAL" clId="{02F71594-5524-4184-B964-4F9D2D3094BA}" dt="2021-06-01T11:16:38.061" v="303" actId="47"/>
        <pc:sldMkLst>
          <pc:docMk/>
          <pc:sldMk cId="4237375839" sldId="282"/>
        </pc:sldMkLst>
        <pc:spChg chg="mod">
          <ac:chgData name="Nabajyoti Boruah" userId="19bbac85-b374-4f4c-8b5f-0cd7b6990f5c" providerId="ADAL" clId="{02F71594-5524-4184-B964-4F9D2D3094BA}" dt="2021-06-01T11:14:22.334" v="295" actId="113"/>
          <ac:spMkLst>
            <pc:docMk/>
            <pc:sldMk cId="4237375839" sldId="282"/>
            <ac:spMk id="2" creationId="{F99F9FE8-586C-4EF5-94B0-B4343147FAE6}"/>
          </ac:spMkLst>
        </pc:spChg>
        <pc:spChg chg="del">
          <ac:chgData name="Nabajyoti Boruah" userId="19bbac85-b374-4f4c-8b5f-0cd7b6990f5c" providerId="ADAL" clId="{02F71594-5524-4184-B964-4F9D2D3094BA}" dt="2021-06-01T11:14:29.137" v="296"/>
          <ac:spMkLst>
            <pc:docMk/>
            <pc:sldMk cId="4237375839" sldId="282"/>
            <ac:spMk id="3" creationId="{E9A2B23A-193A-4A8D-B840-6A7CAD85BEB8}"/>
          </ac:spMkLst>
        </pc:spChg>
        <pc:picChg chg="add mod">
          <ac:chgData name="Nabajyoti Boruah" userId="19bbac85-b374-4f4c-8b5f-0cd7b6990f5c" providerId="ADAL" clId="{02F71594-5524-4184-B964-4F9D2D3094BA}" dt="2021-06-01T11:14:29.137" v="296"/>
          <ac:picMkLst>
            <pc:docMk/>
            <pc:sldMk cId="4237375839" sldId="282"/>
            <ac:picMk id="7" creationId="{1E9EF34C-F4DA-41DB-BFCF-0AC6A9B80CD7}"/>
          </ac:picMkLst>
        </pc:picChg>
      </pc:sldChg>
      <pc:sldChg chg="new del">
        <pc:chgData name="Nabajyoti Boruah" userId="19bbac85-b374-4f4c-8b5f-0cd7b6990f5c" providerId="ADAL" clId="{02F71594-5524-4184-B964-4F9D2D3094BA}" dt="2021-06-01T11:17:00.869" v="319" actId="47"/>
        <pc:sldMkLst>
          <pc:docMk/>
          <pc:sldMk cId="2856123877" sldId="283"/>
        </pc:sldMkLst>
      </pc:sldChg>
      <pc:sldChg chg="addSp delSp modSp new mod modNotesTx">
        <pc:chgData name="Nabajyoti Boruah" userId="19bbac85-b374-4f4c-8b5f-0cd7b6990f5c" providerId="ADAL" clId="{02F71594-5524-4184-B964-4F9D2D3094BA}" dt="2021-06-01T11:24:31.495" v="343" actId="20577"/>
        <pc:sldMkLst>
          <pc:docMk/>
          <pc:sldMk cId="2913942128" sldId="283"/>
        </pc:sldMkLst>
        <pc:spChg chg="mod">
          <ac:chgData name="Nabajyoti Boruah" userId="19bbac85-b374-4f4c-8b5f-0cd7b6990f5c" providerId="ADAL" clId="{02F71594-5524-4184-B964-4F9D2D3094BA}" dt="2021-06-01T11:24:18.081" v="341" actId="20577"/>
          <ac:spMkLst>
            <pc:docMk/>
            <pc:sldMk cId="2913942128" sldId="283"/>
            <ac:spMk id="2" creationId="{EDBA2A5F-B5F8-478E-9200-EC495FECAB9E}"/>
          </ac:spMkLst>
        </pc:spChg>
        <pc:spChg chg="del">
          <ac:chgData name="Nabajyoti Boruah" userId="19bbac85-b374-4f4c-8b5f-0cd7b6990f5c" providerId="ADAL" clId="{02F71594-5524-4184-B964-4F9D2D3094BA}" dt="2021-06-01T11:24:05.920" v="339"/>
          <ac:spMkLst>
            <pc:docMk/>
            <pc:sldMk cId="2913942128" sldId="283"/>
            <ac:spMk id="3" creationId="{986364D1-AB7C-4124-8913-A934F67B7EDD}"/>
          </ac:spMkLst>
        </pc:spChg>
        <pc:picChg chg="add mod">
          <ac:chgData name="Nabajyoti Boruah" userId="19bbac85-b374-4f4c-8b5f-0cd7b6990f5c" providerId="ADAL" clId="{02F71594-5524-4184-B964-4F9D2D3094BA}" dt="2021-06-01T11:24:05.920" v="339"/>
          <ac:picMkLst>
            <pc:docMk/>
            <pc:sldMk cId="2913942128" sldId="283"/>
            <ac:picMk id="7" creationId="{C93610DC-F35F-4EE5-B8DB-2729C82237C1}"/>
          </ac:picMkLst>
        </pc:picChg>
      </pc:sldChg>
      <pc:sldChg chg="delSp add setBg delDesignElem">
        <pc:chgData name="Nabajyoti Boruah" userId="19bbac85-b374-4f4c-8b5f-0cd7b6990f5c" providerId="ADAL" clId="{02F71594-5524-4184-B964-4F9D2D3094BA}" dt="2021-06-01T11:27:16.056" v="345"/>
        <pc:sldMkLst>
          <pc:docMk/>
          <pc:sldMk cId="1857886344" sldId="308"/>
        </pc:sldMkLst>
        <pc:spChg chg="del">
          <ac:chgData name="Nabajyoti Boruah" userId="19bbac85-b374-4f4c-8b5f-0cd7b6990f5c" providerId="ADAL" clId="{02F71594-5524-4184-B964-4F9D2D3094BA}" dt="2021-06-01T11:27:16.056" v="345"/>
          <ac:spMkLst>
            <pc:docMk/>
            <pc:sldMk cId="1857886344" sldId="308"/>
            <ac:spMk id="11" creationId="{8FBA68A5-A7C7-4D91-AB95-6E0B6FFD8743}"/>
          </ac:spMkLst>
        </pc:spChg>
        <pc:spChg chg="del">
          <ac:chgData name="Nabajyoti Boruah" userId="19bbac85-b374-4f4c-8b5f-0cd7b6990f5c" providerId="ADAL" clId="{02F71594-5524-4184-B964-4F9D2D3094BA}" dt="2021-06-01T11:27:16.056" v="345"/>
          <ac:spMkLst>
            <pc:docMk/>
            <pc:sldMk cId="1857886344" sldId="308"/>
            <ac:spMk id="37" creationId="{DA4051E3-92B2-42FC-BB3D-372E4A614439}"/>
          </ac:spMkLst>
        </pc:spChg>
        <pc:spChg chg="del">
          <ac:chgData name="Nabajyoti Boruah" userId="19bbac85-b374-4f4c-8b5f-0cd7b6990f5c" providerId="ADAL" clId="{02F71594-5524-4184-B964-4F9D2D3094BA}" dt="2021-06-01T11:27:16.056" v="345"/>
          <ac:spMkLst>
            <pc:docMk/>
            <pc:sldMk cId="1857886344" sldId="308"/>
            <ac:spMk id="41" creationId="{B9BBDDCC-0358-4EDD-9820-287B1D8FDEE8}"/>
          </ac:spMkLst>
        </pc:spChg>
        <pc:spChg chg="del">
          <ac:chgData name="Nabajyoti Boruah" userId="19bbac85-b374-4f4c-8b5f-0cd7b6990f5c" providerId="ADAL" clId="{02F71594-5524-4184-B964-4F9D2D3094BA}" dt="2021-06-01T11:27:16.056" v="345"/>
          <ac:spMkLst>
            <pc:docMk/>
            <pc:sldMk cId="1857886344" sldId="308"/>
            <ac:spMk id="42" creationId="{16DB8A32-C556-479E-A407-2AB56D72AB85}"/>
          </ac:spMkLst>
        </pc:spChg>
        <pc:spChg chg="del">
          <ac:chgData name="Nabajyoti Boruah" userId="19bbac85-b374-4f4c-8b5f-0cd7b6990f5c" providerId="ADAL" clId="{02F71594-5524-4184-B964-4F9D2D3094BA}" dt="2021-06-01T11:27:16.056" v="345"/>
          <ac:spMkLst>
            <pc:docMk/>
            <pc:sldMk cId="1857886344" sldId="308"/>
            <ac:spMk id="43" creationId="{FBE31AC6-E383-4D2B-9A24-69EEE084D547}"/>
          </ac:spMkLst>
        </pc:spChg>
        <pc:cxnChg chg="del">
          <ac:chgData name="Nabajyoti Boruah" userId="19bbac85-b374-4f4c-8b5f-0cd7b6990f5c" providerId="ADAL" clId="{02F71594-5524-4184-B964-4F9D2D3094BA}" dt="2021-06-01T11:27:16.056" v="345"/>
          <ac:cxnSpMkLst>
            <pc:docMk/>
            <pc:sldMk cId="1857886344" sldId="308"/>
            <ac:cxnSpMk id="38" creationId="{3C425084-C97A-4C25-AE47-DDECF2DD3ABC}"/>
          </ac:cxnSpMkLst>
        </pc:cxnChg>
        <pc:cxnChg chg="del">
          <ac:chgData name="Nabajyoti Boruah" userId="19bbac85-b374-4f4c-8b5f-0cd7b6990f5c" providerId="ADAL" clId="{02F71594-5524-4184-B964-4F9D2D3094BA}" dt="2021-06-01T11:27:16.056" v="345"/>
          <ac:cxnSpMkLst>
            <pc:docMk/>
            <pc:sldMk cId="1857886344" sldId="308"/>
            <ac:cxnSpMk id="39" creationId="{96A478A1-0B34-4F2B-88FA-CF47551E5DF9}"/>
          </ac:cxnSpMkLst>
        </pc:cxnChg>
        <pc:cxnChg chg="del">
          <ac:chgData name="Nabajyoti Boruah" userId="19bbac85-b374-4f4c-8b5f-0cd7b6990f5c" providerId="ADAL" clId="{02F71594-5524-4184-B964-4F9D2D3094BA}" dt="2021-06-01T11:27:16.056" v="345"/>
          <ac:cxnSpMkLst>
            <pc:docMk/>
            <pc:sldMk cId="1857886344" sldId="308"/>
            <ac:cxnSpMk id="40" creationId="{0A09E39A-DA3F-4BDC-A89A-6545C1DD3721}"/>
          </ac:cxnSpMkLst>
        </pc:cxnChg>
        <pc:cxnChg chg="del">
          <ac:chgData name="Nabajyoti Boruah" userId="19bbac85-b374-4f4c-8b5f-0cd7b6990f5c" providerId="ADAL" clId="{02F71594-5524-4184-B964-4F9D2D3094BA}" dt="2021-06-01T11:27:16.056" v="345"/>
          <ac:cxnSpMkLst>
            <pc:docMk/>
            <pc:sldMk cId="1857886344" sldId="308"/>
            <ac:cxnSpMk id="44" creationId="{2DD089E2-CEA3-48C4-9094-610D00D9460C}"/>
          </ac:cxnSpMkLst>
        </pc:cxnChg>
        <pc:cxnChg chg="del">
          <ac:chgData name="Nabajyoti Boruah" userId="19bbac85-b374-4f4c-8b5f-0cd7b6990f5c" providerId="ADAL" clId="{02F71594-5524-4184-B964-4F9D2D3094BA}" dt="2021-06-01T11:27:16.056" v="345"/>
          <ac:cxnSpMkLst>
            <pc:docMk/>
            <pc:sldMk cId="1857886344" sldId="308"/>
            <ac:cxnSpMk id="45" creationId="{2F49F475-10BF-4E7D-9BE8-5329BCAFE2C8}"/>
          </ac:cxnSpMkLst>
        </pc:cxnChg>
        <pc:cxnChg chg="del">
          <ac:chgData name="Nabajyoti Boruah" userId="19bbac85-b374-4f4c-8b5f-0cd7b6990f5c" providerId="ADAL" clId="{02F71594-5524-4184-B964-4F9D2D3094BA}" dt="2021-06-01T11:27:16.056" v="345"/>
          <ac:cxnSpMkLst>
            <pc:docMk/>
            <pc:sldMk cId="1857886344" sldId="308"/>
            <ac:cxnSpMk id="46" creationId="{621E947D-525D-4D2A-B0C3-E1BFCA6060FD}"/>
          </ac:cxnSpMkLst>
        </pc:cxnChg>
      </pc:sldChg>
    </pc:docChg>
  </pc:docChgLst>
  <pc:docChgLst>
    <pc:chgData name="Nabajyoti Boruah" userId="19bbac85-b374-4f4c-8b5f-0cd7b6990f5c" providerId="ADAL" clId="{CDFCB75C-DF4D-4560-A10F-BCB2CDB65D33}"/>
    <pc:docChg chg="undo custSel addSld delSld modSld sldOrd">
      <pc:chgData name="Nabajyoti Boruah" userId="19bbac85-b374-4f4c-8b5f-0cd7b6990f5c" providerId="ADAL" clId="{CDFCB75C-DF4D-4560-A10F-BCB2CDB65D33}" dt="2021-04-18T13:52:27.657" v="466" actId="20578"/>
      <pc:docMkLst>
        <pc:docMk/>
      </pc:docMkLst>
      <pc:sldChg chg="modSp mod">
        <pc:chgData name="Nabajyoti Boruah" userId="19bbac85-b374-4f4c-8b5f-0cd7b6990f5c" providerId="ADAL" clId="{CDFCB75C-DF4D-4560-A10F-BCB2CDB65D33}" dt="2021-04-18T12:50:34.338" v="230" actId="27636"/>
        <pc:sldMkLst>
          <pc:docMk/>
          <pc:sldMk cId="3775532558" sldId="257"/>
        </pc:sldMkLst>
        <pc:spChg chg="mod">
          <ac:chgData name="Nabajyoti Boruah" userId="19bbac85-b374-4f4c-8b5f-0cd7b6990f5c" providerId="ADAL" clId="{CDFCB75C-DF4D-4560-A10F-BCB2CDB65D33}" dt="2021-04-18T12:50:34.338" v="230" actId="27636"/>
          <ac:spMkLst>
            <pc:docMk/>
            <pc:sldMk cId="3775532558" sldId="257"/>
            <ac:spMk id="3" creationId="{3C166780-6D00-413C-8F5C-5C40A1E3EECC}"/>
          </ac:spMkLst>
        </pc:spChg>
      </pc:sldChg>
      <pc:sldChg chg="del">
        <pc:chgData name="Nabajyoti Boruah" userId="19bbac85-b374-4f4c-8b5f-0cd7b6990f5c" providerId="ADAL" clId="{CDFCB75C-DF4D-4560-A10F-BCB2CDB65D33}" dt="2021-04-17T19:52:12.900" v="71" actId="47"/>
        <pc:sldMkLst>
          <pc:docMk/>
          <pc:sldMk cId="462884802" sldId="263"/>
        </pc:sldMkLst>
      </pc:sldChg>
      <pc:sldChg chg="modSp new mod">
        <pc:chgData name="Nabajyoti Boruah" userId="19bbac85-b374-4f4c-8b5f-0cd7b6990f5c" providerId="ADAL" clId="{CDFCB75C-DF4D-4560-A10F-BCB2CDB65D33}" dt="2021-04-17T19:38:44.773" v="12" actId="403"/>
        <pc:sldMkLst>
          <pc:docMk/>
          <pc:sldMk cId="3421162472" sldId="267"/>
        </pc:sldMkLst>
        <pc:spChg chg="mod">
          <ac:chgData name="Nabajyoti Boruah" userId="19bbac85-b374-4f4c-8b5f-0cd7b6990f5c" providerId="ADAL" clId="{CDFCB75C-DF4D-4560-A10F-BCB2CDB65D33}" dt="2021-04-17T19:38:07.943" v="4" actId="27636"/>
          <ac:spMkLst>
            <pc:docMk/>
            <pc:sldMk cId="3421162472" sldId="267"/>
            <ac:spMk id="2" creationId="{B5FE4E4B-9FED-4C49-8969-2F02AE96D765}"/>
          </ac:spMkLst>
        </pc:spChg>
        <pc:spChg chg="mod">
          <ac:chgData name="Nabajyoti Boruah" userId="19bbac85-b374-4f4c-8b5f-0cd7b6990f5c" providerId="ADAL" clId="{CDFCB75C-DF4D-4560-A10F-BCB2CDB65D33}" dt="2021-04-17T19:38:44.773" v="12" actId="403"/>
          <ac:spMkLst>
            <pc:docMk/>
            <pc:sldMk cId="3421162472" sldId="267"/>
            <ac:spMk id="3" creationId="{8DE03582-3F3B-4215-BCB0-EFB8EE020F2A}"/>
          </ac:spMkLst>
        </pc:spChg>
      </pc:sldChg>
      <pc:sldChg chg="modSp add mod modNotesTx">
        <pc:chgData name="Nabajyoti Boruah" userId="19bbac85-b374-4f4c-8b5f-0cd7b6990f5c" providerId="ADAL" clId="{CDFCB75C-DF4D-4560-A10F-BCB2CDB65D33}" dt="2021-04-17T19:39:26.328" v="16" actId="20577"/>
        <pc:sldMkLst>
          <pc:docMk/>
          <pc:sldMk cId="195629287" sldId="268"/>
        </pc:sldMkLst>
        <pc:spChg chg="mod">
          <ac:chgData name="Nabajyoti Boruah" userId="19bbac85-b374-4f4c-8b5f-0cd7b6990f5c" providerId="ADAL" clId="{CDFCB75C-DF4D-4560-A10F-BCB2CDB65D33}" dt="2021-04-17T19:38:50.143" v="13" actId="403"/>
          <ac:spMkLst>
            <pc:docMk/>
            <pc:sldMk cId="195629287" sldId="268"/>
            <ac:spMk id="3" creationId="{8DE03582-3F3B-4215-BCB0-EFB8EE020F2A}"/>
          </ac:spMkLst>
        </pc:spChg>
      </pc:sldChg>
      <pc:sldChg chg="modSp new mod">
        <pc:chgData name="Nabajyoti Boruah" userId="19bbac85-b374-4f4c-8b5f-0cd7b6990f5c" providerId="ADAL" clId="{CDFCB75C-DF4D-4560-A10F-BCB2CDB65D33}" dt="2021-04-17T19:41:11.390" v="22" actId="20577"/>
        <pc:sldMkLst>
          <pc:docMk/>
          <pc:sldMk cId="1281524503" sldId="269"/>
        </pc:sldMkLst>
        <pc:spChg chg="mod">
          <ac:chgData name="Nabajyoti Boruah" userId="19bbac85-b374-4f4c-8b5f-0cd7b6990f5c" providerId="ADAL" clId="{CDFCB75C-DF4D-4560-A10F-BCB2CDB65D33}" dt="2021-04-17T19:39:56.909" v="18" actId="20577"/>
          <ac:spMkLst>
            <pc:docMk/>
            <pc:sldMk cId="1281524503" sldId="269"/>
            <ac:spMk id="2" creationId="{515F7E8E-2430-445E-8106-B426FDACB0A5}"/>
          </ac:spMkLst>
        </pc:spChg>
        <pc:spChg chg="mod">
          <ac:chgData name="Nabajyoti Boruah" userId="19bbac85-b374-4f4c-8b5f-0cd7b6990f5c" providerId="ADAL" clId="{CDFCB75C-DF4D-4560-A10F-BCB2CDB65D33}" dt="2021-04-17T19:41:11.390" v="22" actId="20577"/>
          <ac:spMkLst>
            <pc:docMk/>
            <pc:sldMk cId="1281524503" sldId="269"/>
            <ac:spMk id="3" creationId="{89EC1AF2-5CC7-4913-9829-16B6A5E84E22}"/>
          </ac:spMkLst>
        </pc:spChg>
      </pc:sldChg>
      <pc:sldChg chg="modSp new mod">
        <pc:chgData name="Nabajyoti Boruah" userId="19bbac85-b374-4f4c-8b5f-0cd7b6990f5c" providerId="ADAL" clId="{CDFCB75C-DF4D-4560-A10F-BCB2CDB65D33}" dt="2021-04-17T19:42:13.350" v="28"/>
        <pc:sldMkLst>
          <pc:docMk/>
          <pc:sldMk cId="230721762" sldId="270"/>
        </pc:sldMkLst>
        <pc:spChg chg="mod">
          <ac:chgData name="Nabajyoti Boruah" userId="19bbac85-b374-4f4c-8b5f-0cd7b6990f5c" providerId="ADAL" clId="{CDFCB75C-DF4D-4560-A10F-BCB2CDB65D33}" dt="2021-04-17T19:41:57.503" v="26"/>
          <ac:spMkLst>
            <pc:docMk/>
            <pc:sldMk cId="230721762" sldId="270"/>
            <ac:spMk id="2" creationId="{F5117D30-65BF-460E-87E1-84D37D98A015}"/>
          </ac:spMkLst>
        </pc:spChg>
        <pc:spChg chg="mod">
          <ac:chgData name="Nabajyoti Boruah" userId="19bbac85-b374-4f4c-8b5f-0cd7b6990f5c" providerId="ADAL" clId="{CDFCB75C-DF4D-4560-A10F-BCB2CDB65D33}" dt="2021-04-17T19:42:13.350" v="28"/>
          <ac:spMkLst>
            <pc:docMk/>
            <pc:sldMk cId="230721762" sldId="270"/>
            <ac:spMk id="3" creationId="{6EFBFB68-C307-4927-984D-4ACC5001D561}"/>
          </ac:spMkLst>
        </pc:spChg>
      </pc:sldChg>
      <pc:sldChg chg="modSp add mod">
        <pc:chgData name="Nabajyoti Boruah" userId="19bbac85-b374-4f4c-8b5f-0cd7b6990f5c" providerId="ADAL" clId="{CDFCB75C-DF4D-4560-A10F-BCB2CDB65D33}" dt="2021-04-17T19:43:17.898" v="36"/>
        <pc:sldMkLst>
          <pc:docMk/>
          <pc:sldMk cId="3993935388" sldId="271"/>
        </pc:sldMkLst>
        <pc:spChg chg="mod">
          <ac:chgData name="Nabajyoti Boruah" userId="19bbac85-b374-4f4c-8b5f-0cd7b6990f5c" providerId="ADAL" clId="{CDFCB75C-DF4D-4560-A10F-BCB2CDB65D33}" dt="2021-04-17T19:43:17.898" v="36"/>
          <ac:spMkLst>
            <pc:docMk/>
            <pc:sldMk cId="3993935388" sldId="271"/>
            <ac:spMk id="3" creationId="{6EFBFB68-C307-4927-984D-4ACC5001D561}"/>
          </ac:spMkLst>
        </pc:spChg>
      </pc:sldChg>
      <pc:sldChg chg="modSp new mod">
        <pc:chgData name="Nabajyoti Boruah" userId="19bbac85-b374-4f4c-8b5f-0cd7b6990f5c" providerId="ADAL" clId="{CDFCB75C-DF4D-4560-A10F-BCB2CDB65D33}" dt="2021-04-17T19:48:29.187" v="46" actId="27636"/>
        <pc:sldMkLst>
          <pc:docMk/>
          <pc:sldMk cId="1143741431" sldId="272"/>
        </pc:sldMkLst>
        <pc:spChg chg="mod">
          <ac:chgData name="Nabajyoti Boruah" userId="19bbac85-b374-4f4c-8b5f-0cd7b6990f5c" providerId="ADAL" clId="{CDFCB75C-DF4D-4560-A10F-BCB2CDB65D33}" dt="2021-04-17T19:43:31.114" v="39" actId="20577"/>
          <ac:spMkLst>
            <pc:docMk/>
            <pc:sldMk cId="1143741431" sldId="272"/>
            <ac:spMk id="2" creationId="{54A56C63-7E67-4596-95BD-F5404DDE4B52}"/>
          </ac:spMkLst>
        </pc:spChg>
        <pc:spChg chg="mod">
          <ac:chgData name="Nabajyoti Boruah" userId="19bbac85-b374-4f4c-8b5f-0cd7b6990f5c" providerId="ADAL" clId="{CDFCB75C-DF4D-4560-A10F-BCB2CDB65D33}" dt="2021-04-17T19:48:29.187" v="46" actId="27636"/>
          <ac:spMkLst>
            <pc:docMk/>
            <pc:sldMk cId="1143741431" sldId="272"/>
            <ac:spMk id="3" creationId="{96A861E8-7028-4138-AAF0-4297FF522FEE}"/>
          </ac:spMkLst>
        </pc:spChg>
      </pc:sldChg>
      <pc:sldChg chg="modSp add mod">
        <pc:chgData name="Nabajyoti Boruah" userId="19bbac85-b374-4f4c-8b5f-0cd7b6990f5c" providerId="ADAL" clId="{CDFCB75C-DF4D-4560-A10F-BCB2CDB65D33}" dt="2021-04-17T19:49:24.379" v="54"/>
        <pc:sldMkLst>
          <pc:docMk/>
          <pc:sldMk cId="4026547832" sldId="273"/>
        </pc:sldMkLst>
        <pc:spChg chg="mod">
          <ac:chgData name="Nabajyoti Boruah" userId="19bbac85-b374-4f4c-8b5f-0cd7b6990f5c" providerId="ADAL" clId="{CDFCB75C-DF4D-4560-A10F-BCB2CDB65D33}" dt="2021-04-17T19:49:24.379" v="54"/>
          <ac:spMkLst>
            <pc:docMk/>
            <pc:sldMk cId="4026547832" sldId="273"/>
            <ac:spMk id="3" creationId="{96A861E8-7028-4138-AAF0-4297FF522FEE}"/>
          </ac:spMkLst>
        </pc:spChg>
      </pc:sldChg>
      <pc:sldChg chg="modSp add mod">
        <pc:chgData name="Nabajyoti Boruah" userId="19bbac85-b374-4f4c-8b5f-0cd7b6990f5c" providerId="ADAL" clId="{CDFCB75C-DF4D-4560-A10F-BCB2CDB65D33}" dt="2021-04-17T19:49:46.998" v="57"/>
        <pc:sldMkLst>
          <pc:docMk/>
          <pc:sldMk cId="3598770184" sldId="274"/>
        </pc:sldMkLst>
        <pc:spChg chg="mod">
          <ac:chgData name="Nabajyoti Boruah" userId="19bbac85-b374-4f4c-8b5f-0cd7b6990f5c" providerId="ADAL" clId="{CDFCB75C-DF4D-4560-A10F-BCB2CDB65D33}" dt="2021-04-17T19:49:46.998" v="57"/>
          <ac:spMkLst>
            <pc:docMk/>
            <pc:sldMk cId="3598770184" sldId="274"/>
            <ac:spMk id="3" creationId="{96A861E8-7028-4138-AAF0-4297FF522FEE}"/>
          </ac:spMkLst>
        </pc:spChg>
      </pc:sldChg>
      <pc:sldChg chg="addSp delSp modSp new del mod setBg">
        <pc:chgData name="Nabajyoti Boruah" userId="19bbac85-b374-4f4c-8b5f-0cd7b6990f5c" providerId="ADAL" clId="{CDFCB75C-DF4D-4560-A10F-BCB2CDB65D33}" dt="2021-04-17T19:58:40.280" v="98" actId="47"/>
        <pc:sldMkLst>
          <pc:docMk/>
          <pc:sldMk cId="346899887" sldId="275"/>
        </pc:sldMkLst>
        <pc:spChg chg="del">
          <ac:chgData name="Nabajyoti Boruah" userId="19bbac85-b374-4f4c-8b5f-0cd7b6990f5c" providerId="ADAL" clId="{CDFCB75C-DF4D-4560-A10F-BCB2CDB65D33}" dt="2021-04-17T19:51:12.652" v="60" actId="26606"/>
          <ac:spMkLst>
            <pc:docMk/>
            <pc:sldMk cId="346899887" sldId="275"/>
            <ac:spMk id="2" creationId="{8903C6FF-7EE9-4B2C-B539-80D58D502FF3}"/>
          </ac:spMkLst>
        </pc:spChg>
        <pc:spChg chg="del">
          <ac:chgData name="Nabajyoti Boruah" userId="19bbac85-b374-4f4c-8b5f-0cd7b6990f5c" providerId="ADAL" clId="{CDFCB75C-DF4D-4560-A10F-BCB2CDB65D33}" dt="2021-04-17T19:51:03.688" v="59"/>
          <ac:spMkLst>
            <pc:docMk/>
            <pc:sldMk cId="346899887" sldId="275"/>
            <ac:spMk id="3" creationId="{4BAA603F-6453-49C1-B09D-298686C5C117}"/>
          </ac:spMkLst>
        </pc:spChg>
        <pc:spChg chg="mod ord">
          <ac:chgData name="Nabajyoti Boruah" userId="19bbac85-b374-4f4c-8b5f-0cd7b6990f5c" providerId="ADAL" clId="{CDFCB75C-DF4D-4560-A10F-BCB2CDB65D33}" dt="2021-04-17T19:51:12.652" v="60" actId="26606"/>
          <ac:spMkLst>
            <pc:docMk/>
            <pc:sldMk cId="346899887" sldId="275"/>
            <ac:spMk id="4" creationId="{3A32B268-9BD4-49DB-BB8F-3A3914443200}"/>
          </ac:spMkLst>
        </pc:spChg>
        <pc:spChg chg="mod">
          <ac:chgData name="Nabajyoti Boruah" userId="19bbac85-b374-4f4c-8b5f-0cd7b6990f5c" providerId="ADAL" clId="{CDFCB75C-DF4D-4560-A10F-BCB2CDB65D33}" dt="2021-04-17T19:51:12.652" v="60" actId="26606"/>
          <ac:spMkLst>
            <pc:docMk/>
            <pc:sldMk cId="346899887" sldId="275"/>
            <ac:spMk id="5" creationId="{D52E80E3-6620-4695-8F15-B7B5D7F21871}"/>
          </ac:spMkLst>
        </pc:spChg>
        <pc:spChg chg="mod">
          <ac:chgData name="Nabajyoti Boruah" userId="19bbac85-b374-4f4c-8b5f-0cd7b6990f5c" providerId="ADAL" clId="{CDFCB75C-DF4D-4560-A10F-BCB2CDB65D33}" dt="2021-04-17T19:51:12.652" v="60" actId="26606"/>
          <ac:spMkLst>
            <pc:docMk/>
            <pc:sldMk cId="346899887" sldId="275"/>
            <ac:spMk id="6" creationId="{36B51374-4297-4EF7-A489-EB68AA993937}"/>
          </ac:spMkLst>
        </pc:spChg>
        <pc:spChg chg="add mod">
          <ac:chgData name="Nabajyoti Boruah" userId="19bbac85-b374-4f4c-8b5f-0cd7b6990f5c" providerId="ADAL" clId="{CDFCB75C-DF4D-4560-A10F-BCB2CDB65D33}" dt="2021-04-17T19:52:36.153" v="78" actId="21"/>
          <ac:spMkLst>
            <pc:docMk/>
            <pc:sldMk cId="346899887" sldId="275"/>
            <ac:spMk id="9" creationId="{AC96F9FF-55D5-46A5-A1DD-F15178E7CAFC}"/>
          </ac:spMkLst>
        </pc:spChg>
        <pc:spChg chg="add">
          <ac:chgData name="Nabajyoti Boruah" userId="19bbac85-b374-4f4c-8b5f-0cd7b6990f5c" providerId="ADAL" clId="{CDFCB75C-DF4D-4560-A10F-BCB2CDB65D33}" dt="2021-04-17T19:51:12.652" v="60" actId="26606"/>
          <ac:spMkLst>
            <pc:docMk/>
            <pc:sldMk cId="346899887" sldId="275"/>
            <ac:spMk id="12" creationId="{8FBA68A5-A7C7-4D91-AB95-6E0B6FFD8743}"/>
          </ac:spMkLst>
        </pc:spChg>
        <pc:spChg chg="add">
          <ac:chgData name="Nabajyoti Boruah" userId="19bbac85-b374-4f4c-8b5f-0cd7b6990f5c" providerId="ADAL" clId="{CDFCB75C-DF4D-4560-A10F-BCB2CDB65D33}" dt="2021-04-17T19:51:12.652" v="60" actId="26606"/>
          <ac:spMkLst>
            <pc:docMk/>
            <pc:sldMk cId="346899887" sldId="275"/>
            <ac:spMk id="14" creationId="{DA4051E3-92B2-42FC-BB3D-372E4A614439}"/>
          </ac:spMkLst>
        </pc:spChg>
        <pc:spChg chg="add">
          <ac:chgData name="Nabajyoti Boruah" userId="19bbac85-b374-4f4c-8b5f-0cd7b6990f5c" providerId="ADAL" clId="{CDFCB75C-DF4D-4560-A10F-BCB2CDB65D33}" dt="2021-04-17T19:51:12.652" v="60" actId="26606"/>
          <ac:spMkLst>
            <pc:docMk/>
            <pc:sldMk cId="346899887" sldId="275"/>
            <ac:spMk id="20" creationId="{D6596AA9-B120-4DE3-9A80-7DB4BD12221A}"/>
          </ac:spMkLst>
        </pc:spChg>
        <pc:picChg chg="add del mod">
          <ac:chgData name="Nabajyoti Boruah" userId="19bbac85-b374-4f4c-8b5f-0cd7b6990f5c" providerId="ADAL" clId="{CDFCB75C-DF4D-4560-A10F-BCB2CDB65D33}" dt="2021-04-17T19:52:36.153" v="78" actId="21"/>
          <ac:picMkLst>
            <pc:docMk/>
            <pc:sldMk cId="346899887" sldId="275"/>
            <ac:picMk id="7" creationId="{8E04D18A-1C00-4EB1-BD2E-F32F97668610}"/>
          </ac:picMkLst>
        </pc:picChg>
        <pc:cxnChg chg="add">
          <ac:chgData name="Nabajyoti Boruah" userId="19bbac85-b374-4f4c-8b5f-0cd7b6990f5c" providerId="ADAL" clId="{CDFCB75C-DF4D-4560-A10F-BCB2CDB65D33}" dt="2021-04-17T19:51:12.652" v="60" actId="26606"/>
          <ac:cxnSpMkLst>
            <pc:docMk/>
            <pc:sldMk cId="346899887" sldId="275"/>
            <ac:cxnSpMk id="16" creationId="{3C425084-C97A-4C25-AE47-DDECF2DD3ABC}"/>
          </ac:cxnSpMkLst>
        </pc:cxnChg>
        <pc:cxnChg chg="add">
          <ac:chgData name="Nabajyoti Boruah" userId="19bbac85-b374-4f4c-8b5f-0cd7b6990f5c" providerId="ADAL" clId="{CDFCB75C-DF4D-4560-A10F-BCB2CDB65D33}" dt="2021-04-17T19:51:12.652" v="60" actId="26606"/>
          <ac:cxnSpMkLst>
            <pc:docMk/>
            <pc:sldMk cId="346899887" sldId="275"/>
            <ac:cxnSpMk id="18" creationId="{96A478A1-0B34-4F2B-88FA-CF47551E5DF9}"/>
          </ac:cxnSpMkLst>
        </pc:cxnChg>
      </pc:sldChg>
      <pc:sldChg chg="modSp add mod">
        <pc:chgData name="Nabajyoti Boruah" userId="19bbac85-b374-4f4c-8b5f-0cd7b6990f5c" providerId="ADAL" clId="{CDFCB75C-DF4D-4560-A10F-BCB2CDB65D33}" dt="2021-04-17T19:52:21.820" v="76" actId="20577"/>
        <pc:sldMkLst>
          <pc:docMk/>
          <pc:sldMk cId="90612230" sldId="276"/>
        </pc:sldMkLst>
        <pc:spChg chg="mod">
          <ac:chgData name="Nabajyoti Boruah" userId="19bbac85-b374-4f4c-8b5f-0cd7b6990f5c" providerId="ADAL" clId="{CDFCB75C-DF4D-4560-A10F-BCB2CDB65D33}" dt="2021-04-17T19:52:21.820" v="76" actId="20577"/>
          <ac:spMkLst>
            <pc:docMk/>
            <pc:sldMk cId="90612230" sldId="276"/>
            <ac:spMk id="2" creationId="{9E62C9B1-7A10-4246-87F6-85B623C90BF5}"/>
          </ac:spMkLst>
        </pc:spChg>
      </pc:sldChg>
      <pc:sldChg chg="addSp delSp modSp add mod setBg">
        <pc:chgData name="Nabajyoti Boruah" userId="19bbac85-b374-4f4c-8b5f-0cd7b6990f5c" providerId="ADAL" clId="{CDFCB75C-DF4D-4560-A10F-BCB2CDB65D33}" dt="2021-04-17T19:56:32.406" v="97" actId="14100"/>
        <pc:sldMkLst>
          <pc:docMk/>
          <pc:sldMk cId="3588446854" sldId="277"/>
        </pc:sldMkLst>
        <pc:spChg chg="mod">
          <ac:chgData name="Nabajyoti Boruah" userId="19bbac85-b374-4f4c-8b5f-0cd7b6990f5c" providerId="ADAL" clId="{CDFCB75C-DF4D-4560-A10F-BCB2CDB65D33}" dt="2021-04-17T19:56:10.135" v="96" actId="1076"/>
          <ac:spMkLst>
            <pc:docMk/>
            <pc:sldMk cId="3588446854" sldId="277"/>
            <ac:spMk id="2" creationId="{9E62C9B1-7A10-4246-87F6-85B623C90BF5}"/>
          </ac:spMkLst>
        </pc:spChg>
        <pc:spChg chg="mod ord">
          <ac:chgData name="Nabajyoti Boruah" userId="19bbac85-b374-4f4c-8b5f-0cd7b6990f5c" providerId="ADAL" clId="{CDFCB75C-DF4D-4560-A10F-BCB2CDB65D33}" dt="2021-04-17T19:52:50.440" v="82" actId="26606"/>
          <ac:spMkLst>
            <pc:docMk/>
            <pc:sldMk cId="3588446854" sldId="277"/>
            <ac:spMk id="4" creationId="{3F0B7001-D699-4016-BAD7-85D6E7414997}"/>
          </ac:spMkLst>
        </pc:spChg>
        <pc:spChg chg="mod">
          <ac:chgData name="Nabajyoti Boruah" userId="19bbac85-b374-4f4c-8b5f-0cd7b6990f5c" providerId="ADAL" clId="{CDFCB75C-DF4D-4560-A10F-BCB2CDB65D33}" dt="2021-04-17T19:52:50.440" v="82" actId="26606"/>
          <ac:spMkLst>
            <pc:docMk/>
            <pc:sldMk cId="3588446854" sldId="277"/>
            <ac:spMk id="5" creationId="{F9163A22-E3CA-4283-A222-257FD9EDDF88}"/>
          </ac:spMkLst>
        </pc:spChg>
        <pc:spChg chg="mod">
          <ac:chgData name="Nabajyoti Boruah" userId="19bbac85-b374-4f4c-8b5f-0cd7b6990f5c" providerId="ADAL" clId="{CDFCB75C-DF4D-4560-A10F-BCB2CDB65D33}" dt="2021-04-17T19:52:50.440" v="82" actId="26606"/>
          <ac:spMkLst>
            <pc:docMk/>
            <pc:sldMk cId="3588446854" sldId="277"/>
            <ac:spMk id="6" creationId="{99E0BDF3-01CD-4A42-9997-CA923F1EA4DB}"/>
          </ac:spMkLst>
        </pc:spChg>
        <pc:spChg chg="add del mod">
          <ac:chgData name="Nabajyoti Boruah" userId="19bbac85-b374-4f4c-8b5f-0cd7b6990f5c" providerId="ADAL" clId="{CDFCB75C-DF4D-4560-A10F-BCB2CDB65D33}" dt="2021-04-17T19:52:50.440" v="82" actId="26606"/>
          <ac:spMkLst>
            <pc:docMk/>
            <pc:sldMk cId="3588446854" sldId="277"/>
            <ac:spMk id="7" creationId="{B17ACE2F-07EF-4C15-BEFA-78BA1A9ED62D}"/>
          </ac:spMkLst>
        </pc:spChg>
        <pc:spChg chg="add">
          <ac:chgData name="Nabajyoti Boruah" userId="19bbac85-b374-4f4c-8b5f-0cd7b6990f5c" providerId="ADAL" clId="{CDFCB75C-DF4D-4560-A10F-BCB2CDB65D33}" dt="2021-04-17T19:52:50.440" v="82" actId="26606"/>
          <ac:spMkLst>
            <pc:docMk/>
            <pc:sldMk cId="3588446854" sldId="277"/>
            <ac:spMk id="14" creationId="{8FBA68A5-A7C7-4D91-AB95-6E0B6FFD8743}"/>
          </ac:spMkLst>
        </pc:spChg>
        <pc:spChg chg="add">
          <ac:chgData name="Nabajyoti Boruah" userId="19bbac85-b374-4f4c-8b5f-0cd7b6990f5c" providerId="ADAL" clId="{CDFCB75C-DF4D-4560-A10F-BCB2CDB65D33}" dt="2021-04-17T19:52:50.440" v="82" actId="26606"/>
          <ac:spMkLst>
            <pc:docMk/>
            <pc:sldMk cId="3588446854" sldId="277"/>
            <ac:spMk id="16" creationId="{DA4051E3-92B2-42FC-BB3D-372E4A614439}"/>
          </ac:spMkLst>
        </pc:spChg>
        <pc:spChg chg="add">
          <ac:chgData name="Nabajyoti Boruah" userId="19bbac85-b374-4f4c-8b5f-0cd7b6990f5c" providerId="ADAL" clId="{CDFCB75C-DF4D-4560-A10F-BCB2CDB65D33}" dt="2021-04-17T19:52:50.440" v="82" actId="26606"/>
          <ac:spMkLst>
            <pc:docMk/>
            <pc:sldMk cId="3588446854" sldId="277"/>
            <ac:spMk id="24" creationId="{551580BD-7D80-4957-A58D-916E994AB787}"/>
          </ac:spMkLst>
        </pc:spChg>
        <pc:spChg chg="add">
          <ac:chgData name="Nabajyoti Boruah" userId="19bbac85-b374-4f4c-8b5f-0cd7b6990f5c" providerId="ADAL" clId="{CDFCB75C-DF4D-4560-A10F-BCB2CDB65D33}" dt="2021-04-17T19:52:50.440" v="82" actId="26606"/>
          <ac:spMkLst>
            <pc:docMk/>
            <pc:sldMk cId="3588446854" sldId="277"/>
            <ac:spMk id="26" creationId="{5BDD2E98-F85F-4C9F-B090-4DF4DA71570B}"/>
          </ac:spMkLst>
        </pc:spChg>
        <pc:spChg chg="add">
          <ac:chgData name="Nabajyoti Boruah" userId="19bbac85-b374-4f4c-8b5f-0cd7b6990f5c" providerId="ADAL" clId="{CDFCB75C-DF4D-4560-A10F-BCB2CDB65D33}" dt="2021-04-17T19:52:50.440" v="82" actId="26606"/>
          <ac:spMkLst>
            <pc:docMk/>
            <pc:sldMk cId="3588446854" sldId="277"/>
            <ac:spMk id="28" creationId="{2619FA3B-6977-47DB-8048-B342BD3BE785}"/>
          </ac:spMkLst>
        </pc:spChg>
        <pc:spChg chg="add">
          <ac:chgData name="Nabajyoti Boruah" userId="19bbac85-b374-4f4c-8b5f-0cd7b6990f5c" providerId="ADAL" clId="{CDFCB75C-DF4D-4560-A10F-BCB2CDB65D33}" dt="2021-04-17T19:52:50.440" v="82" actId="26606"/>
          <ac:spMkLst>
            <pc:docMk/>
            <pc:sldMk cId="3588446854" sldId="277"/>
            <ac:spMk id="30" creationId="{CB59DE95-F3B9-4A35-9681-78FA926F024B}"/>
          </ac:spMkLst>
        </pc:spChg>
        <pc:picChg chg="del">
          <ac:chgData name="Nabajyoti Boruah" userId="19bbac85-b374-4f4c-8b5f-0cd7b6990f5c" providerId="ADAL" clId="{CDFCB75C-DF4D-4560-A10F-BCB2CDB65D33}" dt="2021-04-17T19:52:39.123" v="79" actId="478"/>
          <ac:picMkLst>
            <pc:docMk/>
            <pc:sldMk cId="3588446854" sldId="277"/>
            <ac:picMk id="8" creationId="{2E53A0E5-BEC3-49B1-B599-364358FE7220}"/>
          </ac:picMkLst>
        </pc:picChg>
        <pc:picChg chg="add mod ord">
          <ac:chgData name="Nabajyoti Boruah" userId="19bbac85-b374-4f4c-8b5f-0cd7b6990f5c" providerId="ADAL" clId="{CDFCB75C-DF4D-4560-A10F-BCB2CDB65D33}" dt="2021-04-17T19:56:32.406" v="97" actId="14100"/>
          <ac:picMkLst>
            <pc:docMk/>
            <pc:sldMk cId="3588446854" sldId="277"/>
            <ac:picMk id="9" creationId="{97FD8189-89B3-4C7F-BB5D-11155984032B}"/>
          </ac:picMkLst>
        </pc:picChg>
        <pc:cxnChg chg="add">
          <ac:chgData name="Nabajyoti Boruah" userId="19bbac85-b374-4f4c-8b5f-0cd7b6990f5c" providerId="ADAL" clId="{CDFCB75C-DF4D-4560-A10F-BCB2CDB65D33}" dt="2021-04-17T19:52:50.440" v="82" actId="26606"/>
          <ac:cxnSpMkLst>
            <pc:docMk/>
            <pc:sldMk cId="3588446854" sldId="277"/>
            <ac:cxnSpMk id="18" creationId="{3C425084-C97A-4C25-AE47-DDECF2DD3ABC}"/>
          </ac:cxnSpMkLst>
        </pc:cxnChg>
        <pc:cxnChg chg="add">
          <ac:chgData name="Nabajyoti Boruah" userId="19bbac85-b374-4f4c-8b5f-0cd7b6990f5c" providerId="ADAL" clId="{CDFCB75C-DF4D-4560-A10F-BCB2CDB65D33}" dt="2021-04-17T19:52:50.440" v="82" actId="26606"/>
          <ac:cxnSpMkLst>
            <pc:docMk/>
            <pc:sldMk cId="3588446854" sldId="277"/>
            <ac:cxnSpMk id="20" creationId="{96A478A1-0B34-4F2B-88FA-CF47551E5DF9}"/>
          </ac:cxnSpMkLst>
        </pc:cxnChg>
        <pc:cxnChg chg="add">
          <ac:chgData name="Nabajyoti Boruah" userId="19bbac85-b374-4f4c-8b5f-0cd7b6990f5c" providerId="ADAL" clId="{CDFCB75C-DF4D-4560-A10F-BCB2CDB65D33}" dt="2021-04-17T19:52:50.440" v="82" actId="26606"/>
          <ac:cxnSpMkLst>
            <pc:docMk/>
            <pc:sldMk cId="3588446854" sldId="277"/>
            <ac:cxnSpMk id="22" creationId="{0A09E39A-DA3F-4BDC-A89A-6545C1DD3721}"/>
          </ac:cxnSpMkLst>
        </pc:cxnChg>
        <pc:cxnChg chg="add">
          <ac:chgData name="Nabajyoti Boruah" userId="19bbac85-b374-4f4c-8b5f-0cd7b6990f5c" providerId="ADAL" clId="{CDFCB75C-DF4D-4560-A10F-BCB2CDB65D33}" dt="2021-04-17T19:52:50.440" v="82" actId="26606"/>
          <ac:cxnSpMkLst>
            <pc:docMk/>
            <pc:sldMk cId="3588446854" sldId="277"/>
            <ac:cxnSpMk id="32" creationId="{5E687E3B-9C6D-4102-8F38-DCB77C49C6FD}"/>
          </ac:cxnSpMkLst>
        </pc:cxnChg>
        <pc:cxnChg chg="add">
          <ac:chgData name="Nabajyoti Boruah" userId="19bbac85-b374-4f4c-8b5f-0cd7b6990f5c" providerId="ADAL" clId="{CDFCB75C-DF4D-4560-A10F-BCB2CDB65D33}" dt="2021-04-17T19:52:50.440" v="82" actId="26606"/>
          <ac:cxnSpMkLst>
            <pc:docMk/>
            <pc:sldMk cId="3588446854" sldId="277"/>
            <ac:cxnSpMk id="34" creationId="{573C7C39-C73B-4051-B742-C9086B7BE3EC}"/>
          </ac:cxnSpMkLst>
        </pc:cxnChg>
        <pc:cxnChg chg="add">
          <ac:chgData name="Nabajyoti Boruah" userId="19bbac85-b374-4f4c-8b5f-0cd7b6990f5c" providerId="ADAL" clId="{CDFCB75C-DF4D-4560-A10F-BCB2CDB65D33}" dt="2021-04-17T19:52:50.440" v="82" actId="26606"/>
          <ac:cxnSpMkLst>
            <pc:docMk/>
            <pc:sldMk cId="3588446854" sldId="277"/>
            <ac:cxnSpMk id="36" creationId="{0F07B81A-3898-46B4-BFC6-9787CAF2E5AA}"/>
          </ac:cxnSpMkLst>
        </pc:cxnChg>
      </pc:sldChg>
      <pc:sldChg chg="addSp delSp modSp new mod setBg modNotesTx">
        <pc:chgData name="Nabajyoti Boruah" userId="19bbac85-b374-4f4c-8b5f-0cd7b6990f5c" providerId="ADAL" clId="{CDFCB75C-DF4D-4560-A10F-BCB2CDB65D33}" dt="2021-04-17T20:14:35.546" v="121"/>
        <pc:sldMkLst>
          <pc:docMk/>
          <pc:sldMk cId="3939495367" sldId="278"/>
        </pc:sldMkLst>
        <pc:spChg chg="mod">
          <ac:chgData name="Nabajyoti Boruah" userId="19bbac85-b374-4f4c-8b5f-0cd7b6990f5c" providerId="ADAL" clId="{CDFCB75C-DF4D-4560-A10F-BCB2CDB65D33}" dt="2021-04-17T20:05:19.706" v="117" actId="207"/>
          <ac:spMkLst>
            <pc:docMk/>
            <pc:sldMk cId="3939495367" sldId="278"/>
            <ac:spMk id="2" creationId="{4458C204-301A-4C36-8BFD-ADF70C8471CC}"/>
          </ac:spMkLst>
        </pc:spChg>
        <pc:spChg chg="mod">
          <ac:chgData name="Nabajyoti Boruah" userId="19bbac85-b374-4f4c-8b5f-0cd7b6990f5c" providerId="ADAL" clId="{CDFCB75C-DF4D-4560-A10F-BCB2CDB65D33}" dt="2021-04-17T20:05:14.828" v="116" actId="207"/>
          <ac:spMkLst>
            <pc:docMk/>
            <pc:sldMk cId="3939495367" sldId="278"/>
            <ac:spMk id="3" creationId="{914868AE-92F4-45CD-ADC5-027474B2CF96}"/>
          </ac:spMkLst>
        </pc:spChg>
        <pc:spChg chg="mod">
          <ac:chgData name="Nabajyoti Boruah" userId="19bbac85-b374-4f4c-8b5f-0cd7b6990f5c" providerId="ADAL" clId="{CDFCB75C-DF4D-4560-A10F-BCB2CDB65D33}" dt="2021-04-17T20:04:27.001" v="108" actId="26606"/>
          <ac:spMkLst>
            <pc:docMk/>
            <pc:sldMk cId="3939495367" sldId="278"/>
            <ac:spMk id="4" creationId="{8B09FE9F-602F-4D49-88AF-0CBE7E604313}"/>
          </ac:spMkLst>
        </pc:spChg>
        <pc:spChg chg="mod">
          <ac:chgData name="Nabajyoti Boruah" userId="19bbac85-b374-4f4c-8b5f-0cd7b6990f5c" providerId="ADAL" clId="{CDFCB75C-DF4D-4560-A10F-BCB2CDB65D33}" dt="2021-04-17T20:04:27.001" v="108" actId="26606"/>
          <ac:spMkLst>
            <pc:docMk/>
            <pc:sldMk cId="3939495367" sldId="278"/>
            <ac:spMk id="5" creationId="{5FAC141B-2B06-49FC-ACCE-0E6CB8875488}"/>
          </ac:spMkLst>
        </pc:spChg>
        <pc:spChg chg="mod">
          <ac:chgData name="Nabajyoti Boruah" userId="19bbac85-b374-4f4c-8b5f-0cd7b6990f5c" providerId="ADAL" clId="{CDFCB75C-DF4D-4560-A10F-BCB2CDB65D33}" dt="2021-04-17T20:04:27.001" v="108" actId="26606"/>
          <ac:spMkLst>
            <pc:docMk/>
            <pc:sldMk cId="3939495367" sldId="278"/>
            <ac:spMk id="6" creationId="{D49BC5FB-262E-4439-A59E-DDD3D7B264C6}"/>
          </ac:spMkLst>
        </pc:spChg>
        <pc:spChg chg="add del">
          <ac:chgData name="Nabajyoti Boruah" userId="19bbac85-b374-4f4c-8b5f-0cd7b6990f5c" providerId="ADAL" clId="{CDFCB75C-DF4D-4560-A10F-BCB2CDB65D33}" dt="2021-04-17T20:03:54.163" v="106"/>
          <ac:spMkLst>
            <pc:docMk/>
            <pc:sldMk cId="3939495367" sldId="278"/>
            <ac:spMk id="7" creationId="{378ABDF9-C632-43D2-B8C7-DDFB70D09D14}"/>
          </ac:spMkLst>
        </pc:spChg>
        <pc:spChg chg="add">
          <ac:chgData name="Nabajyoti Boruah" userId="19bbac85-b374-4f4c-8b5f-0cd7b6990f5c" providerId="ADAL" clId="{CDFCB75C-DF4D-4560-A10F-BCB2CDB65D33}" dt="2021-04-17T20:04:27.001" v="108" actId="26606"/>
          <ac:spMkLst>
            <pc:docMk/>
            <pc:sldMk cId="3939495367" sldId="278"/>
            <ac:spMk id="14" creationId="{870F1165-C2FC-4313-ADED-D8514C00E1EE}"/>
          </ac:spMkLst>
        </pc:spChg>
        <pc:spChg chg="add">
          <ac:chgData name="Nabajyoti Boruah" userId="19bbac85-b374-4f4c-8b5f-0cd7b6990f5c" providerId="ADAL" clId="{CDFCB75C-DF4D-4560-A10F-BCB2CDB65D33}" dt="2021-04-17T20:04:27.001" v="108" actId="26606"/>
          <ac:spMkLst>
            <pc:docMk/>
            <pc:sldMk cId="3939495367" sldId="278"/>
            <ac:spMk id="16" creationId="{3FD564DD-780E-4279-99FF-A16618E11908}"/>
          </ac:spMkLst>
        </pc:spChg>
        <pc:spChg chg="add">
          <ac:chgData name="Nabajyoti Boruah" userId="19bbac85-b374-4f4c-8b5f-0cd7b6990f5c" providerId="ADAL" clId="{CDFCB75C-DF4D-4560-A10F-BCB2CDB65D33}" dt="2021-04-17T20:04:27.001" v="108" actId="26606"/>
          <ac:spMkLst>
            <pc:docMk/>
            <pc:sldMk cId="3939495367" sldId="278"/>
            <ac:spMk id="20" creationId="{F5BB14C7-B6E4-427D-AEAC-7A18D089F922}"/>
          </ac:spMkLst>
        </pc:spChg>
        <pc:picChg chg="add mod ord">
          <ac:chgData name="Nabajyoti Boruah" userId="19bbac85-b374-4f4c-8b5f-0cd7b6990f5c" providerId="ADAL" clId="{CDFCB75C-DF4D-4560-A10F-BCB2CDB65D33}" dt="2021-04-17T20:05:57.030" v="119" actId="14100"/>
          <ac:picMkLst>
            <pc:docMk/>
            <pc:sldMk cId="3939495367" sldId="278"/>
            <ac:picMk id="9" creationId="{C3B9AA93-8790-4470-8790-ED5DB95C2C19}"/>
          </ac:picMkLst>
        </pc:picChg>
        <pc:picChg chg="add del">
          <ac:chgData name="Nabajyoti Boruah" userId="19bbac85-b374-4f4c-8b5f-0cd7b6990f5c" providerId="ADAL" clId="{CDFCB75C-DF4D-4560-A10F-BCB2CDB65D33}" dt="2021-04-17T20:05:07.655" v="115" actId="22"/>
          <ac:picMkLst>
            <pc:docMk/>
            <pc:sldMk cId="3939495367" sldId="278"/>
            <ac:picMk id="11" creationId="{D6DEE4E3-EF26-47FF-93EA-52949AC22DDE}"/>
          </ac:picMkLst>
        </pc:picChg>
        <pc:cxnChg chg="add">
          <ac:chgData name="Nabajyoti Boruah" userId="19bbac85-b374-4f4c-8b5f-0cd7b6990f5c" providerId="ADAL" clId="{CDFCB75C-DF4D-4560-A10F-BCB2CDB65D33}" dt="2021-04-17T20:04:27.001" v="108" actId="26606"/>
          <ac:cxnSpMkLst>
            <pc:docMk/>
            <pc:sldMk cId="3939495367" sldId="278"/>
            <ac:cxnSpMk id="18" creationId="{ABAD74CF-CB22-463B-9031-D3BE16111B9B}"/>
          </ac:cxnSpMkLst>
        </pc:cxnChg>
        <pc:cxnChg chg="add">
          <ac:chgData name="Nabajyoti Boruah" userId="19bbac85-b374-4f4c-8b5f-0cd7b6990f5c" providerId="ADAL" clId="{CDFCB75C-DF4D-4560-A10F-BCB2CDB65D33}" dt="2021-04-17T20:04:27.001" v="108" actId="26606"/>
          <ac:cxnSpMkLst>
            <pc:docMk/>
            <pc:sldMk cId="3939495367" sldId="278"/>
            <ac:cxnSpMk id="22" creationId="{82B589D1-AB2D-469C-960E-40C719BA8281}"/>
          </ac:cxnSpMkLst>
        </pc:cxnChg>
        <pc:cxnChg chg="add">
          <ac:chgData name="Nabajyoti Boruah" userId="19bbac85-b374-4f4c-8b5f-0cd7b6990f5c" providerId="ADAL" clId="{CDFCB75C-DF4D-4560-A10F-BCB2CDB65D33}" dt="2021-04-17T20:04:27.001" v="108" actId="26606"/>
          <ac:cxnSpMkLst>
            <pc:docMk/>
            <pc:sldMk cId="3939495367" sldId="278"/>
            <ac:cxnSpMk id="24" creationId="{055BC9DE-F4C7-4F1F-833F-C0E20531FBC7}"/>
          </ac:cxnSpMkLst>
        </pc:cxnChg>
        <pc:cxnChg chg="add">
          <ac:chgData name="Nabajyoti Boruah" userId="19bbac85-b374-4f4c-8b5f-0cd7b6990f5c" providerId="ADAL" clId="{CDFCB75C-DF4D-4560-A10F-BCB2CDB65D33}" dt="2021-04-17T20:04:27.001" v="108" actId="26606"/>
          <ac:cxnSpMkLst>
            <pc:docMk/>
            <pc:sldMk cId="3939495367" sldId="278"/>
            <ac:cxnSpMk id="26" creationId="{E95C7366-6A36-4307-81CE-FBD79DFF0980}"/>
          </ac:cxnSpMkLst>
        </pc:cxnChg>
      </pc:sldChg>
      <pc:sldChg chg="modSp new mod modNotesTx">
        <pc:chgData name="Nabajyoti Boruah" userId="19bbac85-b374-4f4c-8b5f-0cd7b6990f5c" providerId="ADAL" clId="{CDFCB75C-DF4D-4560-A10F-BCB2CDB65D33}" dt="2021-04-17T20:15:38.281" v="130"/>
        <pc:sldMkLst>
          <pc:docMk/>
          <pc:sldMk cId="3150613482" sldId="279"/>
        </pc:sldMkLst>
        <pc:spChg chg="mod">
          <ac:chgData name="Nabajyoti Boruah" userId="19bbac85-b374-4f4c-8b5f-0cd7b6990f5c" providerId="ADAL" clId="{CDFCB75C-DF4D-4560-A10F-BCB2CDB65D33}" dt="2021-04-17T20:15:05.538" v="126" actId="20577"/>
          <ac:spMkLst>
            <pc:docMk/>
            <pc:sldMk cId="3150613482" sldId="279"/>
            <ac:spMk id="2" creationId="{F220EDD5-5AE5-4D06-A183-29A5D73CD221}"/>
          </ac:spMkLst>
        </pc:spChg>
        <pc:spChg chg="mod">
          <ac:chgData name="Nabajyoti Boruah" userId="19bbac85-b374-4f4c-8b5f-0cd7b6990f5c" providerId="ADAL" clId="{CDFCB75C-DF4D-4560-A10F-BCB2CDB65D33}" dt="2021-04-17T20:15:18.477" v="127"/>
          <ac:spMkLst>
            <pc:docMk/>
            <pc:sldMk cId="3150613482" sldId="279"/>
            <ac:spMk id="3" creationId="{C112C00B-0B13-44D6-BEB9-B40181B4494A}"/>
          </ac:spMkLst>
        </pc:spChg>
      </pc:sldChg>
      <pc:sldChg chg="modSp new mod">
        <pc:chgData name="Nabajyoti Boruah" userId="19bbac85-b374-4f4c-8b5f-0cd7b6990f5c" providerId="ADAL" clId="{CDFCB75C-DF4D-4560-A10F-BCB2CDB65D33}" dt="2021-04-17T22:28:13.125" v="136" actId="207"/>
        <pc:sldMkLst>
          <pc:docMk/>
          <pc:sldMk cId="3353895200" sldId="280"/>
        </pc:sldMkLst>
        <pc:spChg chg="mod">
          <ac:chgData name="Nabajyoti Boruah" userId="19bbac85-b374-4f4c-8b5f-0cd7b6990f5c" providerId="ADAL" clId="{CDFCB75C-DF4D-4560-A10F-BCB2CDB65D33}" dt="2021-04-17T22:27:57.842" v="133" actId="20577"/>
          <ac:spMkLst>
            <pc:docMk/>
            <pc:sldMk cId="3353895200" sldId="280"/>
            <ac:spMk id="2" creationId="{204A7498-ECEE-4100-8B13-9CF89268395F}"/>
          </ac:spMkLst>
        </pc:spChg>
        <pc:spChg chg="mod">
          <ac:chgData name="Nabajyoti Boruah" userId="19bbac85-b374-4f4c-8b5f-0cd7b6990f5c" providerId="ADAL" clId="{CDFCB75C-DF4D-4560-A10F-BCB2CDB65D33}" dt="2021-04-17T22:28:13.125" v="136" actId="207"/>
          <ac:spMkLst>
            <pc:docMk/>
            <pc:sldMk cId="3353895200" sldId="280"/>
            <ac:spMk id="3" creationId="{E42CA0B0-24FA-4DFE-ABF1-94CC536D6E94}"/>
          </ac:spMkLst>
        </pc:spChg>
      </pc:sldChg>
      <pc:sldChg chg="modSp new mod">
        <pc:chgData name="Nabajyoti Boruah" userId="19bbac85-b374-4f4c-8b5f-0cd7b6990f5c" providerId="ADAL" clId="{CDFCB75C-DF4D-4560-A10F-BCB2CDB65D33}" dt="2021-04-17T22:28:39.993" v="141" actId="207"/>
        <pc:sldMkLst>
          <pc:docMk/>
          <pc:sldMk cId="2022539063" sldId="281"/>
        </pc:sldMkLst>
        <pc:spChg chg="mod">
          <ac:chgData name="Nabajyoti Boruah" userId="19bbac85-b374-4f4c-8b5f-0cd7b6990f5c" providerId="ADAL" clId="{CDFCB75C-DF4D-4560-A10F-BCB2CDB65D33}" dt="2021-04-17T22:28:26.708" v="139" actId="20577"/>
          <ac:spMkLst>
            <pc:docMk/>
            <pc:sldMk cId="2022539063" sldId="281"/>
            <ac:spMk id="2" creationId="{B00434FE-E3AF-43C9-9B75-38C06227B673}"/>
          </ac:spMkLst>
        </pc:spChg>
        <pc:spChg chg="mod">
          <ac:chgData name="Nabajyoti Boruah" userId="19bbac85-b374-4f4c-8b5f-0cd7b6990f5c" providerId="ADAL" clId="{CDFCB75C-DF4D-4560-A10F-BCB2CDB65D33}" dt="2021-04-17T22:28:39.993" v="141" actId="207"/>
          <ac:spMkLst>
            <pc:docMk/>
            <pc:sldMk cId="2022539063" sldId="281"/>
            <ac:spMk id="3" creationId="{D5228B32-313B-4B33-AD38-A003B8D03E2E}"/>
          </ac:spMkLst>
        </pc:spChg>
      </pc:sldChg>
      <pc:sldChg chg="addSp delSp modSp new mod setBg modNotesTx">
        <pc:chgData name="Nabajyoti Boruah" userId="19bbac85-b374-4f4c-8b5f-0cd7b6990f5c" providerId="ADAL" clId="{CDFCB75C-DF4D-4560-A10F-BCB2CDB65D33}" dt="2021-04-17T22:29:55.854" v="150"/>
        <pc:sldMkLst>
          <pc:docMk/>
          <pc:sldMk cId="1604089498" sldId="282"/>
        </pc:sldMkLst>
        <pc:spChg chg="mod">
          <ac:chgData name="Nabajyoti Boruah" userId="19bbac85-b374-4f4c-8b5f-0cd7b6990f5c" providerId="ADAL" clId="{CDFCB75C-DF4D-4560-A10F-BCB2CDB65D33}" dt="2021-04-17T22:29:22.124" v="149" actId="26606"/>
          <ac:spMkLst>
            <pc:docMk/>
            <pc:sldMk cId="1604089498" sldId="282"/>
            <ac:spMk id="2" creationId="{DDFE6968-5BEE-4C02-B223-1E9A1DFE938C}"/>
          </ac:spMkLst>
        </pc:spChg>
        <pc:spChg chg="del">
          <ac:chgData name="Nabajyoti Boruah" userId="19bbac85-b374-4f4c-8b5f-0cd7b6990f5c" providerId="ADAL" clId="{CDFCB75C-DF4D-4560-A10F-BCB2CDB65D33}" dt="2021-04-17T22:29:15.521" v="147"/>
          <ac:spMkLst>
            <pc:docMk/>
            <pc:sldMk cId="1604089498" sldId="282"/>
            <ac:spMk id="3" creationId="{F29C94BE-FFD3-4687-A030-1348E68E20F4}"/>
          </ac:spMkLst>
        </pc:spChg>
        <pc:spChg chg="mod ord">
          <ac:chgData name="Nabajyoti Boruah" userId="19bbac85-b374-4f4c-8b5f-0cd7b6990f5c" providerId="ADAL" clId="{CDFCB75C-DF4D-4560-A10F-BCB2CDB65D33}" dt="2021-04-17T22:29:22.124" v="149" actId="26606"/>
          <ac:spMkLst>
            <pc:docMk/>
            <pc:sldMk cId="1604089498" sldId="282"/>
            <ac:spMk id="4" creationId="{B5CADEF4-1ABF-46D3-8B80-D4667BC1FA30}"/>
          </ac:spMkLst>
        </pc:spChg>
        <pc:spChg chg="mod">
          <ac:chgData name="Nabajyoti Boruah" userId="19bbac85-b374-4f4c-8b5f-0cd7b6990f5c" providerId="ADAL" clId="{CDFCB75C-DF4D-4560-A10F-BCB2CDB65D33}" dt="2021-04-17T22:29:22.124" v="149" actId="26606"/>
          <ac:spMkLst>
            <pc:docMk/>
            <pc:sldMk cId="1604089498" sldId="282"/>
            <ac:spMk id="5" creationId="{2797F4EC-0250-48EC-88F5-1FA170F87B50}"/>
          </ac:spMkLst>
        </pc:spChg>
        <pc:spChg chg="mod">
          <ac:chgData name="Nabajyoti Boruah" userId="19bbac85-b374-4f4c-8b5f-0cd7b6990f5c" providerId="ADAL" clId="{CDFCB75C-DF4D-4560-A10F-BCB2CDB65D33}" dt="2021-04-17T22:29:22.124" v="149" actId="26606"/>
          <ac:spMkLst>
            <pc:docMk/>
            <pc:sldMk cId="1604089498" sldId="282"/>
            <ac:spMk id="6" creationId="{DC685542-BE5E-479B-B04A-9D28134192FF}"/>
          </ac:spMkLst>
        </pc:spChg>
        <pc:spChg chg="add del">
          <ac:chgData name="Nabajyoti Boruah" userId="19bbac85-b374-4f4c-8b5f-0cd7b6990f5c" providerId="ADAL" clId="{CDFCB75C-DF4D-4560-A10F-BCB2CDB65D33}" dt="2021-04-17T22:29:22.124" v="149" actId="26606"/>
          <ac:spMkLst>
            <pc:docMk/>
            <pc:sldMk cId="1604089498" sldId="282"/>
            <ac:spMk id="12" creationId="{8FBA68A5-A7C7-4D91-AB95-6E0B6FFD8743}"/>
          </ac:spMkLst>
        </pc:spChg>
        <pc:spChg chg="add del">
          <ac:chgData name="Nabajyoti Boruah" userId="19bbac85-b374-4f4c-8b5f-0cd7b6990f5c" providerId="ADAL" clId="{CDFCB75C-DF4D-4560-A10F-BCB2CDB65D33}" dt="2021-04-17T22:29:22.124" v="149" actId="26606"/>
          <ac:spMkLst>
            <pc:docMk/>
            <pc:sldMk cId="1604089498" sldId="282"/>
            <ac:spMk id="14" creationId="{DA4051E3-92B2-42FC-BB3D-372E4A614439}"/>
          </ac:spMkLst>
        </pc:spChg>
        <pc:spChg chg="add del">
          <ac:chgData name="Nabajyoti Boruah" userId="19bbac85-b374-4f4c-8b5f-0cd7b6990f5c" providerId="ADAL" clId="{CDFCB75C-DF4D-4560-A10F-BCB2CDB65D33}" dt="2021-04-17T22:29:22.124" v="149" actId="26606"/>
          <ac:spMkLst>
            <pc:docMk/>
            <pc:sldMk cId="1604089498" sldId="282"/>
            <ac:spMk id="22" creationId="{551580BD-7D80-4957-A58D-916E994AB787}"/>
          </ac:spMkLst>
        </pc:spChg>
        <pc:spChg chg="add del">
          <ac:chgData name="Nabajyoti Boruah" userId="19bbac85-b374-4f4c-8b5f-0cd7b6990f5c" providerId="ADAL" clId="{CDFCB75C-DF4D-4560-A10F-BCB2CDB65D33}" dt="2021-04-17T22:29:22.124" v="149" actId="26606"/>
          <ac:spMkLst>
            <pc:docMk/>
            <pc:sldMk cId="1604089498" sldId="282"/>
            <ac:spMk id="24" creationId="{5BDD2E98-F85F-4C9F-B090-4DF4DA71570B}"/>
          </ac:spMkLst>
        </pc:spChg>
        <pc:spChg chg="add del">
          <ac:chgData name="Nabajyoti Boruah" userId="19bbac85-b374-4f4c-8b5f-0cd7b6990f5c" providerId="ADAL" clId="{CDFCB75C-DF4D-4560-A10F-BCB2CDB65D33}" dt="2021-04-17T22:29:22.124" v="149" actId="26606"/>
          <ac:spMkLst>
            <pc:docMk/>
            <pc:sldMk cId="1604089498" sldId="282"/>
            <ac:spMk id="26" creationId="{2619FA3B-6977-47DB-8048-B342BD3BE785}"/>
          </ac:spMkLst>
        </pc:spChg>
        <pc:spChg chg="add del">
          <ac:chgData name="Nabajyoti Boruah" userId="19bbac85-b374-4f4c-8b5f-0cd7b6990f5c" providerId="ADAL" clId="{CDFCB75C-DF4D-4560-A10F-BCB2CDB65D33}" dt="2021-04-17T22:29:22.124" v="149" actId="26606"/>
          <ac:spMkLst>
            <pc:docMk/>
            <pc:sldMk cId="1604089498" sldId="282"/>
            <ac:spMk id="28" creationId="{CB59DE95-F3B9-4A35-9681-78FA926F024B}"/>
          </ac:spMkLst>
        </pc:spChg>
        <pc:picChg chg="add mod">
          <ac:chgData name="Nabajyoti Boruah" userId="19bbac85-b374-4f4c-8b5f-0cd7b6990f5c" providerId="ADAL" clId="{CDFCB75C-DF4D-4560-A10F-BCB2CDB65D33}" dt="2021-04-17T22:29:22.124" v="149" actId="26606"/>
          <ac:picMkLst>
            <pc:docMk/>
            <pc:sldMk cId="1604089498" sldId="282"/>
            <ac:picMk id="7" creationId="{ABB470C6-A437-42B9-93BB-BBBF34AC5163}"/>
          </ac:picMkLst>
        </pc:picChg>
        <pc:cxnChg chg="add del">
          <ac:chgData name="Nabajyoti Boruah" userId="19bbac85-b374-4f4c-8b5f-0cd7b6990f5c" providerId="ADAL" clId="{CDFCB75C-DF4D-4560-A10F-BCB2CDB65D33}" dt="2021-04-17T22:29:22.124" v="149" actId="26606"/>
          <ac:cxnSpMkLst>
            <pc:docMk/>
            <pc:sldMk cId="1604089498" sldId="282"/>
            <ac:cxnSpMk id="16" creationId="{3C425084-C97A-4C25-AE47-DDECF2DD3ABC}"/>
          </ac:cxnSpMkLst>
        </pc:cxnChg>
        <pc:cxnChg chg="add del">
          <ac:chgData name="Nabajyoti Boruah" userId="19bbac85-b374-4f4c-8b5f-0cd7b6990f5c" providerId="ADAL" clId="{CDFCB75C-DF4D-4560-A10F-BCB2CDB65D33}" dt="2021-04-17T22:29:22.124" v="149" actId="26606"/>
          <ac:cxnSpMkLst>
            <pc:docMk/>
            <pc:sldMk cId="1604089498" sldId="282"/>
            <ac:cxnSpMk id="18" creationId="{96A478A1-0B34-4F2B-88FA-CF47551E5DF9}"/>
          </ac:cxnSpMkLst>
        </pc:cxnChg>
        <pc:cxnChg chg="add del">
          <ac:chgData name="Nabajyoti Boruah" userId="19bbac85-b374-4f4c-8b5f-0cd7b6990f5c" providerId="ADAL" clId="{CDFCB75C-DF4D-4560-A10F-BCB2CDB65D33}" dt="2021-04-17T22:29:22.124" v="149" actId="26606"/>
          <ac:cxnSpMkLst>
            <pc:docMk/>
            <pc:sldMk cId="1604089498" sldId="282"/>
            <ac:cxnSpMk id="20" creationId="{0A09E39A-DA3F-4BDC-A89A-6545C1DD3721}"/>
          </ac:cxnSpMkLst>
        </pc:cxnChg>
        <pc:cxnChg chg="add del">
          <ac:chgData name="Nabajyoti Boruah" userId="19bbac85-b374-4f4c-8b5f-0cd7b6990f5c" providerId="ADAL" clId="{CDFCB75C-DF4D-4560-A10F-BCB2CDB65D33}" dt="2021-04-17T22:29:22.124" v="149" actId="26606"/>
          <ac:cxnSpMkLst>
            <pc:docMk/>
            <pc:sldMk cId="1604089498" sldId="282"/>
            <ac:cxnSpMk id="30" creationId="{5E687E3B-9C6D-4102-8F38-DCB77C49C6FD}"/>
          </ac:cxnSpMkLst>
        </pc:cxnChg>
        <pc:cxnChg chg="add del">
          <ac:chgData name="Nabajyoti Boruah" userId="19bbac85-b374-4f4c-8b5f-0cd7b6990f5c" providerId="ADAL" clId="{CDFCB75C-DF4D-4560-A10F-BCB2CDB65D33}" dt="2021-04-17T22:29:22.124" v="149" actId="26606"/>
          <ac:cxnSpMkLst>
            <pc:docMk/>
            <pc:sldMk cId="1604089498" sldId="282"/>
            <ac:cxnSpMk id="32" creationId="{573C7C39-C73B-4051-B742-C9086B7BE3EC}"/>
          </ac:cxnSpMkLst>
        </pc:cxnChg>
        <pc:cxnChg chg="add del">
          <ac:chgData name="Nabajyoti Boruah" userId="19bbac85-b374-4f4c-8b5f-0cd7b6990f5c" providerId="ADAL" clId="{CDFCB75C-DF4D-4560-A10F-BCB2CDB65D33}" dt="2021-04-17T22:29:22.124" v="149" actId="26606"/>
          <ac:cxnSpMkLst>
            <pc:docMk/>
            <pc:sldMk cId="1604089498" sldId="282"/>
            <ac:cxnSpMk id="34" creationId="{0F07B81A-3898-46B4-BFC6-9787CAF2E5AA}"/>
          </ac:cxnSpMkLst>
        </pc:cxnChg>
      </pc:sldChg>
      <pc:sldChg chg="addSp delSp modSp new mod setBg">
        <pc:chgData name="Nabajyoti Boruah" userId="19bbac85-b374-4f4c-8b5f-0cd7b6990f5c" providerId="ADAL" clId="{CDFCB75C-DF4D-4560-A10F-BCB2CDB65D33}" dt="2021-04-18T12:26:28.524" v="172" actId="20577"/>
        <pc:sldMkLst>
          <pc:docMk/>
          <pc:sldMk cId="3397025498" sldId="283"/>
        </pc:sldMkLst>
        <pc:spChg chg="mod">
          <ac:chgData name="Nabajyoti Boruah" userId="19bbac85-b374-4f4c-8b5f-0cd7b6990f5c" providerId="ADAL" clId="{CDFCB75C-DF4D-4560-A10F-BCB2CDB65D33}" dt="2021-04-18T12:26:28.524" v="172" actId="20577"/>
          <ac:spMkLst>
            <pc:docMk/>
            <pc:sldMk cId="3397025498" sldId="283"/>
            <ac:spMk id="2" creationId="{AF241E38-99DD-450F-9CDE-2821D1A7E37C}"/>
          </ac:spMkLst>
        </pc:spChg>
        <pc:spChg chg="mod">
          <ac:chgData name="Nabajyoti Boruah" userId="19bbac85-b374-4f4c-8b5f-0cd7b6990f5c" providerId="ADAL" clId="{CDFCB75C-DF4D-4560-A10F-BCB2CDB65D33}" dt="2021-04-18T12:25:11.320" v="165" actId="962"/>
          <ac:spMkLst>
            <pc:docMk/>
            <pc:sldMk cId="3397025498" sldId="283"/>
            <ac:spMk id="3" creationId="{E0D26AE5-6350-4B56-9287-59643C39E939}"/>
          </ac:spMkLst>
        </pc:spChg>
        <pc:spChg chg="mod">
          <ac:chgData name="Nabajyoti Boruah" userId="19bbac85-b374-4f4c-8b5f-0cd7b6990f5c" providerId="ADAL" clId="{CDFCB75C-DF4D-4560-A10F-BCB2CDB65D33}" dt="2021-04-18T12:25:04.990" v="162" actId="26606"/>
          <ac:spMkLst>
            <pc:docMk/>
            <pc:sldMk cId="3397025498" sldId="283"/>
            <ac:spMk id="4" creationId="{D015169A-1074-45C3-B942-6B1E4F347F93}"/>
          </ac:spMkLst>
        </pc:spChg>
        <pc:spChg chg="mod">
          <ac:chgData name="Nabajyoti Boruah" userId="19bbac85-b374-4f4c-8b5f-0cd7b6990f5c" providerId="ADAL" clId="{CDFCB75C-DF4D-4560-A10F-BCB2CDB65D33}" dt="2021-04-18T12:25:04.990" v="162" actId="26606"/>
          <ac:spMkLst>
            <pc:docMk/>
            <pc:sldMk cId="3397025498" sldId="283"/>
            <ac:spMk id="5" creationId="{07868C1D-6EEE-454B-8028-7A45435F79BE}"/>
          </ac:spMkLst>
        </pc:spChg>
        <pc:spChg chg="mod">
          <ac:chgData name="Nabajyoti Boruah" userId="19bbac85-b374-4f4c-8b5f-0cd7b6990f5c" providerId="ADAL" clId="{CDFCB75C-DF4D-4560-A10F-BCB2CDB65D33}" dt="2021-04-18T12:25:04.990" v="162" actId="26606"/>
          <ac:spMkLst>
            <pc:docMk/>
            <pc:sldMk cId="3397025498" sldId="283"/>
            <ac:spMk id="6" creationId="{261ACE18-7B56-4051-8499-D1C4355E12AF}"/>
          </ac:spMkLst>
        </pc:spChg>
        <pc:spChg chg="add">
          <ac:chgData name="Nabajyoti Boruah" userId="19bbac85-b374-4f4c-8b5f-0cd7b6990f5c" providerId="ADAL" clId="{CDFCB75C-DF4D-4560-A10F-BCB2CDB65D33}" dt="2021-04-18T12:25:04.990" v="162" actId="26606"/>
          <ac:spMkLst>
            <pc:docMk/>
            <pc:sldMk cId="3397025498" sldId="283"/>
            <ac:spMk id="14" creationId="{870F1165-C2FC-4313-ADED-D8514C00E1EE}"/>
          </ac:spMkLst>
        </pc:spChg>
        <pc:spChg chg="add">
          <ac:chgData name="Nabajyoti Boruah" userId="19bbac85-b374-4f4c-8b5f-0cd7b6990f5c" providerId="ADAL" clId="{CDFCB75C-DF4D-4560-A10F-BCB2CDB65D33}" dt="2021-04-18T12:25:04.990" v="162" actId="26606"/>
          <ac:spMkLst>
            <pc:docMk/>
            <pc:sldMk cId="3397025498" sldId="283"/>
            <ac:spMk id="16" creationId="{3FD564DD-780E-4279-99FF-A16618E11908}"/>
          </ac:spMkLst>
        </pc:spChg>
        <pc:spChg chg="add">
          <ac:chgData name="Nabajyoti Boruah" userId="19bbac85-b374-4f4c-8b5f-0cd7b6990f5c" providerId="ADAL" clId="{CDFCB75C-DF4D-4560-A10F-BCB2CDB65D33}" dt="2021-04-18T12:25:04.990" v="162" actId="26606"/>
          <ac:spMkLst>
            <pc:docMk/>
            <pc:sldMk cId="3397025498" sldId="283"/>
            <ac:spMk id="20" creationId="{F5BB14C7-B6E4-427D-AEAC-7A18D089F922}"/>
          </ac:spMkLst>
        </pc:spChg>
        <pc:picChg chg="add del">
          <ac:chgData name="Nabajyoti Boruah" userId="19bbac85-b374-4f4c-8b5f-0cd7b6990f5c" providerId="ADAL" clId="{CDFCB75C-DF4D-4560-A10F-BCB2CDB65D33}" dt="2021-04-18T12:24:45.527" v="159"/>
          <ac:picMkLst>
            <pc:docMk/>
            <pc:sldMk cId="3397025498" sldId="283"/>
            <ac:picMk id="7" creationId="{F1EEBCCE-C207-43A2-9C18-DAFD08E6691F}"/>
          </ac:picMkLst>
        </pc:picChg>
        <pc:picChg chg="add mod ord">
          <ac:chgData name="Nabajyoti Boruah" userId="19bbac85-b374-4f4c-8b5f-0cd7b6990f5c" providerId="ADAL" clId="{CDFCB75C-DF4D-4560-A10F-BCB2CDB65D33}" dt="2021-04-18T12:25:11.319" v="164" actId="27614"/>
          <ac:picMkLst>
            <pc:docMk/>
            <pc:sldMk cId="3397025498" sldId="283"/>
            <ac:picMk id="9" creationId="{0810F8C4-7DAD-4E49-AD83-F218D37B6D7E}"/>
          </ac:picMkLst>
        </pc:picChg>
        <pc:cxnChg chg="add">
          <ac:chgData name="Nabajyoti Boruah" userId="19bbac85-b374-4f4c-8b5f-0cd7b6990f5c" providerId="ADAL" clId="{CDFCB75C-DF4D-4560-A10F-BCB2CDB65D33}" dt="2021-04-18T12:25:04.990" v="162" actId="26606"/>
          <ac:cxnSpMkLst>
            <pc:docMk/>
            <pc:sldMk cId="3397025498" sldId="283"/>
            <ac:cxnSpMk id="18" creationId="{ABAD74CF-CB22-463B-9031-D3BE16111B9B}"/>
          </ac:cxnSpMkLst>
        </pc:cxnChg>
        <pc:cxnChg chg="add">
          <ac:chgData name="Nabajyoti Boruah" userId="19bbac85-b374-4f4c-8b5f-0cd7b6990f5c" providerId="ADAL" clId="{CDFCB75C-DF4D-4560-A10F-BCB2CDB65D33}" dt="2021-04-18T12:25:04.990" v="162" actId="26606"/>
          <ac:cxnSpMkLst>
            <pc:docMk/>
            <pc:sldMk cId="3397025498" sldId="283"/>
            <ac:cxnSpMk id="22" creationId="{82B589D1-AB2D-469C-960E-40C719BA8281}"/>
          </ac:cxnSpMkLst>
        </pc:cxnChg>
        <pc:cxnChg chg="add">
          <ac:chgData name="Nabajyoti Boruah" userId="19bbac85-b374-4f4c-8b5f-0cd7b6990f5c" providerId="ADAL" clId="{CDFCB75C-DF4D-4560-A10F-BCB2CDB65D33}" dt="2021-04-18T12:25:04.990" v="162" actId="26606"/>
          <ac:cxnSpMkLst>
            <pc:docMk/>
            <pc:sldMk cId="3397025498" sldId="283"/>
            <ac:cxnSpMk id="24" creationId="{055BC9DE-F4C7-4F1F-833F-C0E20531FBC7}"/>
          </ac:cxnSpMkLst>
        </pc:cxnChg>
        <pc:cxnChg chg="add">
          <ac:chgData name="Nabajyoti Boruah" userId="19bbac85-b374-4f4c-8b5f-0cd7b6990f5c" providerId="ADAL" clId="{CDFCB75C-DF4D-4560-A10F-BCB2CDB65D33}" dt="2021-04-18T12:25:04.990" v="162" actId="26606"/>
          <ac:cxnSpMkLst>
            <pc:docMk/>
            <pc:sldMk cId="3397025498" sldId="283"/>
            <ac:cxnSpMk id="26" creationId="{E95C7366-6A36-4307-81CE-FBD79DFF0980}"/>
          </ac:cxnSpMkLst>
        </pc:cxnChg>
      </pc:sldChg>
      <pc:sldChg chg="modSp new mod">
        <pc:chgData name="Nabajyoti Boruah" userId="19bbac85-b374-4f4c-8b5f-0cd7b6990f5c" providerId="ADAL" clId="{CDFCB75C-DF4D-4560-A10F-BCB2CDB65D33}" dt="2021-04-18T12:26:35.500" v="173"/>
        <pc:sldMkLst>
          <pc:docMk/>
          <pc:sldMk cId="3255765001" sldId="284"/>
        </pc:sldMkLst>
        <pc:spChg chg="mod">
          <ac:chgData name="Nabajyoti Boruah" userId="19bbac85-b374-4f4c-8b5f-0cd7b6990f5c" providerId="ADAL" clId="{CDFCB75C-DF4D-4560-A10F-BCB2CDB65D33}" dt="2021-04-18T12:26:35.500" v="173"/>
          <ac:spMkLst>
            <pc:docMk/>
            <pc:sldMk cId="3255765001" sldId="284"/>
            <ac:spMk id="2" creationId="{ECF4EE2A-10B8-47E7-8725-202A38ADB532}"/>
          </ac:spMkLst>
        </pc:spChg>
        <pc:spChg chg="mod">
          <ac:chgData name="Nabajyoti Boruah" userId="19bbac85-b374-4f4c-8b5f-0cd7b6990f5c" providerId="ADAL" clId="{CDFCB75C-DF4D-4560-A10F-BCB2CDB65D33}" dt="2021-04-18T12:26:18.900" v="170"/>
          <ac:spMkLst>
            <pc:docMk/>
            <pc:sldMk cId="3255765001" sldId="284"/>
            <ac:spMk id="3" creationId="{EA54C123-39AB-4B9E-A0D6-E36569CA22D0}"/>
          </ac:spMkLst>
        </pc:spChg>
      </pc:sldChg>
      <pc:sldChg chg="modSp new mod">
        <pc:chgData name="Nabajyoti Boruah" userId="19bbac85-b374-4f4c-8b5f-0cd7b6990f5c" providerId="ADAL" clId="{CDFCB75C-DF4D-4560-A10F-BCB2CDB65D33}" dt="2021-04-18T12:27:45.432" v="180" actId="207"/>
        <pc:sldMkLst>
          <pc:docMk/>
          <pc:sldMk cId="3429675071" sldId="285"/>
        </pc:sldMkLst>
        <pc:spChg chg="mod">
          <ac:chgData name="Nabajyoti Boruah" userId="19bbac85-b374-4f4c-8b5f-0cd7b6990f5c" providerId="ADAL" clId="{CDFCB75C-DF4D-4560-A10F-BCB2CDB65D33}" dt="2021-04-18T12:27:25.197" v="176" actId="20577"/>
          <ac:spMkLst>
            <pc:docMk/>
            <pc:sldMk cId="3429675071" sldId="285"/>
            <ac:spMk id="2" creationId="{ACF32DD2-29E0-46D9-BE90-4A8080153055}"/>
          </ac:spMkLst>
        </pc:spChg>
        <pc:spChg chg="mod">
          <ac:chgData name="Nabajyoti Boruah" userId="19bbac85-b374-4f4c-8b5f-0cd7b6990f5c" providerId="ADAL" clId="{CDFCB75C-DF4D-4560-A10F-BCB2CDB65D33}" dt="2021-04-18T12:27:45.432" v="180" actId="207"/>
          <ac:spMkLst>
            <pc:docMk/>
            <pc:sldMk cId="3429675071" sldId="285"/>
            <ac:spMk id="3" creationId="{AECB242C-C36D-41B3-B8B6-F0F68F057EFE}"/>
          </ac:spMkLst>
        </pc:spChg>
      </pc:sldChg>
      <pc:sldChg chg="modSp new mod">
        <pc:chgData name="Nabajyoti Boruah" userId="19bbac85-b374-4f4c-8b5f-0cd7b6990f5c" providerId="ADAL" clId="{CDFCB75C-DF4D-4560-A10F-BCB2CDB65D33}" dt="2021-04-18T12:36:05.988" v="195" actId="403"/>
        <pc:sldMkLst>
          <pc:docMk/>
          <pc:sldMk cId="3614232638" sldId="286"/>
        </pc:sldMkLst>
        <pc:spChg chg="mod">
          <ac:chgData name="Nabajyoti Boruah" userId="19bbac85-b374-4f4c-8b5f-0cd7b6990f5c" providerId="ADAL" clId="{CDFCB75C-DF4D-4560-A10F-BCB2CDB65D33}" dt="2021-04-18T12:35:13.918" v="187" actId="20577"/>
          <ac:spMkLst>
            <pc:docMk/>
            <pc:sldMk cId="3614232638" sldId="286"/>
            <ac:spMk id="2" creationId="{0980E3DF-B0EC-448B-ABDF-8546229AF703}"/>
          </ac:spMkLst>
        </pc:spChg>
        <pc:spChg chg="mod">
          <ac:chgData name="Nabajyoti Boruah" userId="19bbac85-b374-4f4c-8b5f-0cd7b6990f5c" providerId="ADAL" clId="{CDFCB75C-DF4D-4560-A10F-BCB2CDB65D33}" dt="2021-04-18T12:36:05.988" v="195" actId="403"/>
          <ac:spMkLst>
            <pc:docMk/>
            <pc:sldMk cId="3614232638" sldId="286"/>
            <ac:spMk id="3" creationId="{292DA284-22A5-434E-8983-723AA003F7F0}"/>
          </ac:spMkLst>
        </pc:spChg>
      </pc:sldChg>
      <pc:sldChg chg="modSp new mod">
        <pc:chgData name="Nabajyoti Boruah" userId="19bbac85-b374-4f4c-8b5f-0cd7b6990f5c" providerId="ADAL" clId="{CDFCB75C-DF4D-4560-A10F-BCB2CDB65D33}" dt="2021-04-18T12:36:00.751" v="194" actId="403"/>
        <pc:sldMkLst>
          <pc:docMk/>
          <pc:sldMk cId="604649550" sldId="287"/>
        </pc:sldMkLst>
        <pc:spChg chg="mod">
          <ac:chgData name="Nabajyoti Boruah" userId="19bbac85-b374-4f4c-8b5f-0cd7b6990f5c" providerId="ADAL" clId="{CDFCB75C-DF4D-4560-A10F-BCB2CDB65D33}" dt="2021-04-18T12:35:39.794" v="191" actId="20577"/>
          <ac:spMkLst>
            <pc:docMk/>
            <pc:sldMk cId="604649550" sldId="287"/>
            <ac:spMk id="2" creationId="{EAB72361-1159-49E9-B5B1-BF551FDFF46D}"/>
          </ac:spMkLst>
        </pc:spChg>
        <pc:spChg chg="mod">
          <ac:chgData name="Nabajyoti Boruah" userId="19bbac85-b374-4f4c-8b5f-0cd7b6990f5c" providerId="ADAL" clId="{CDFCB75C-DF4D-4560-A10F-BCB2CDB65D33}" dt="2021-04-18T12:36:00.751" v="194" actId="403"/>
          <ac:spMkLst>
            <pc:docMk/>
            <pc:sldMk cId="604649550" sldId="287"/>
            <ac:spMk id="3" creationId="{909813A2-CFF5-4582-92A1-456F21B10143}"/>
          </ac:spMkLst>
        </pc:spChg>
      </pc:sldChg>
      <pc:sldChg chg="addSp delSp modSp new mod setBg">
        <pc:chgData name="Nabajyoti Boruah" userId="19bbac85-b374-4f4c-8b5f-0cd7b6990f5c" providerId="ADAL" clId="{CDFCB75C-DF4D-4560-A10F-BCB2CDB65D33}" dt="2021-04-18T12:46:02.909" v="223" actId="113"/>
        <pc:sldMkLst>
          <pc:docMk/>
          <pc:sldMk cId="3054846406" sldId="288"/>
        </pc:sldMkLst>
        <pc:spChg chg="mod">
          <ac:chgData name="Nabajyoti Boruah" userId="19bbac85-b374-4f4c-8b5f-0cd7b6990f5c" providerId="ADAL" clId="{CDFCB75C-DF4D-4560-A10F-BCB2CDB65D33}" dt="2021-04-18T12:46:02.909" v="223" actId="113"/>
          <ac:spMkLst>
            <pc:docMk/>
            <pc:sldMk cId="3054846406" sldId="288"/>
            <ac:spMk id="2" creationId="{1BBAADDE-79EE-40B0-BD65-44B18FDD2D66}"/>
          </ac:spMkLst>
        </pc:spChg>
        <pc:spChg chg="del">
          <ac:chgData name="Nabajyoti Boruah" userId="19bbac85-b374-4f4c-8b5f-0cd7b6990f5c" providerId="ADAL" clId="{CDFCB75C-DF4D-4560-A10F-BCB2CDB65D33}" dt="2021-04-18T12:41:32.012" v="197"/>
          <ac:spMkLst>
            <pc:docMk/>
            <pc:sldMk cId="3054846406" sldId="288"/>
            <ac:spMk id="3" creationId="{A2FE08C0-0D02-4D0B-83C3-E18BD695DB12}"/>
          </ac:spMkLst>
        </pc:spChg>
        <pc:spChg chg="mod ord">
          <ac:chgData name="Nabajyoti Boruah" userId="19bbac85-b374-4f4c-8b5f-0cd7b6990f5c" providerId="ADAL" clId="{CDFCB75C-DF4D-4560-A10F-BCB2CDB65D33}" dt="2021-04-18T12:42:26.195" v="208" actId="26606"/>
          <ac:spMkLst>
            <pc:docMk/>
            <pc:sldMk cId="3054846406" sldId="288"/>
            <ac:spMk id="4" creationId="{B2898AB2-F89A-4A87-A08E-F6665FB4B839}"/>
          </ac:spMkLst>
        </pc:spChg>
        <pc:spChg chg="mod">
          <ac:chgData name="Nabajyoti Boruah" userId="19bbac85-b374-4f4c-8b5f-0cd7b6990f5c" providerId="ADAL" clId="{CDFCB75C-DF4D-4560-A10F-BCB2CDB65D33}" dt="2021-04-18T12:42:26.195" v="208" actId="26606"/>
          <ac:spMkLst>
            <pc:docMk/>
            <pc:sldMk cId="3054846406" sldId="288"/>
            <ac:spMk id="5" creationId="{174621C6-B905-43B3-A19E-F1D9FBD0A48D}"/>
          </ac:spMkLst>
        </pc:spChg>
        <pc:spChg chg="mod">
          <ac:chgData name="Nabajyoti Boruah" userId="19bbac85-b374-4f4c-8b5f-0cd7b6990f5c" providerId="ADAL" clId="{CDFCB75C-DF4D-4560-A10F-BCB2CDB65D33}" dt="2021-04-18T12:42:26.195" v="208" actId="26606"/>
          <ac:spMkLst>
            <pc:docMk/>
            <pc:sldMk cId="3054846406" sldId="288"/>
            <ac:spMk id="6" creationId="{F7002C73-7BD7-46B5-8668-2F7EB0AE8304}"/>
          </ac:spMkLst>
        </pc:spChg>
        <pc:spChg chg="add">
          <ac:chgData name="Nabajyoti Boruah" userId="19bbac85-b374-4f4c-8b5f-0cd7b6990f5c" providerId="ADAL" clId="{CDFCB75C-DF4D-4560-A10F-BCB2CDB65D33}" dt="2021-04-18T12:42:26.195" v="208" actId="26606"/>
          <ac:spMkLst>
            <pc:docMk/>
            <pc:sldMk cId="3054846406" sldId="288"/>
            <ac:spMk id="71" creationId="{8FBA68A5-A7C7-4D91-AB95-6E0B6FFD8743}"/>
          </ac:spMkLst>
        </pc:spChg>
        <pc:spChg chg="add">
          <ac:chgData name="Nabajyoti Boruah" userId="19bbac85-b374-4f4c-8b5f-0cd7b6990f5c" providerId="ADAL" clId="{CDFCB75C-DF4D-4560-A10F-BCB2CDB65D33}" dt="2021-04-18T12:42:26.195" v="208" actId="26606"/>
          <ac:spMkLst>
            <pc:docMk/>
            <pc:sldMk cId="3054846406" sldId="288"/>
            <ac:spMk id="73" creationId="{DA4051E3-92B2-42FC-BB3D-372E4A614439}"/>
          </ac:spMkLst>
        </pc:spChg>
        <pc:spChg chg="add">
          <ac:chgData name="Nabajyoti Boruah" userId="19bbac85-b374-4f4c-8b5f-0cd7b6990f5c" providerId="ADAL" clId="{CDFCB75C-DF4D-4560-A10F-BCB2CDB65D33}" dt="2021-04-18T12:42:26.195" v="208" actId="26606"/>
          <ac:spMkLst>
            <pc:docMk/>
            <pc:sldMk cId="3054846406" sldId="288"/>
            <ac:spMk id="81" creationId="{551580BD-7D80-4957-A58D-916E994AB787}"/>
          </ac:spMkLst>
        </pc:spChg>
        <pc:spChg chg="add">
          <ac:chgData name="Nabajyoti Boruah" userId="19bbac85-b374-4f4c-8b5f-0cd7b6990f5c" providerId="ADAL" clId="{CDFCB75C-DF4D-4560-A10F-BCB2CDB65D33}" dt="2021-04-18T12:42:26.195" v="208" actId="26606"/>
          <ac:spMkLst>
            <pc:docMk/>
            <pc:sldMk cId="3054846406" sldId="288"/>
            <ac:spMk id="83" creationId="{5BDD2E98-F85F-4C9F-B090-4DF4DA71570B}"/>
          </ac:spMkLst>
        </pc:spChg>
        <pc:spChg chg="add">
          <ac:chgData name="Nabajyoti Boruah" userId="19bbac85-b374-4f4c-8b5f-0cd7b6990f5c" providerId="ADAL" clId="{CDFCB75C-DF4D-4560-A10F-BCB2CDB65D33}" dt="2021-04-18T12:42:26.195" v="208" actId="26606"/>
          <ac:spMkLst>
            <pc:docMk/>
            <pc:sldMk cId="3054846406" sldId="288"/>
            <ac:spMk id="85" creationId="{2619FA3B-6977-47DB-8048-B342BD3BE785}"/>
          </ac:spMkLst>
        </pc:spChg>
        <pc:spChg chg="add">
          <ac:chgData name="Nabajyoti Boruah" userId="19bbac85-b374-4f4c-8b5f-0cd7b6990f5c" providerId="ADAL" clId="{CDFCB75C-DF4D-4560-A10F-BCB2CDB65D33}" dt="2021-04-18T12:42:26.195" v="208" actId="26606"/>
          <ac:spMkLst>
            <pc:docMk/>
            <pc:sldMk cId="3054846406" sldId="288"/>
            <ac:spMk id="87" creationId="{CB59DE95-F3B9-4A35-9681-78FA926F024B}"/>
          </ac:spMkLst>
        </pc:spChg>
        <pc:picChg chg="add mod ord">
          <ac:chgData name="Nabajyoti Boruah" userId="19bbac85-b374-4f4c-8b5f-0cd7b6990f5c" providerId="ADAL" clId="{CDFCB75C-DF4D-4560-A10F-BCB2CDB65D33}" dt="2021-04-18T12:42:26.195" v="208" actId="26606"/>
          <ac:picMkLst>
            <pc:docMk/>
            <pc:sldMk cId="3054846406" sldId="288"/>
            <ac:picMk id="2050" creationId="{41D18554-D09F-4F69-8FFF-97DE3479A9E3}"/>
          </ac:picMkLst>
        </pc:picChg>
        <pc:cxnChg chg="add">
          <ac:chgData name="Nabajyoti Boruah" userId="19bbac85-b374-4f4c-8b5f-0cd7b6990f5c" providerId="ADAL" clId="{CDFCB75C-DF4D-4560-A10F-BCB2CDB65D33}" dt="2021-04-18T12:42:26.195" v="208" actId="26606"/>
          <ac:cxnSpMkLst>
            <pc:docMk/>
            <pc:sldMk cId="3054846406" sldId="288"/>
            <ac:cxnSpMk id="75" creationId="{3C425084-C97A-4C25-AE47-DDECF2DD3ABC}"/>
          </ac:cxnSpMkLst>
        </pc:cxnChg>
        <pc:cxnChg chg="add">
          <ac:chgData name="Nabajyoti Boruah" userId="19bbac85-b374-4f4c-8b5f-0cd7b6990f5c" providerId="ADAL" clId="{CDFCB75C-DF4D-4560-A10F-BCB2CDB65D33}" dt="2021-04-18T12:42:26.195" v="208" actId="26606"/>
          <ac:cxnSpMkLst>
            <pc:docMk/>
            <pc:sldMk cId="3054846406" sldId="288"/>
            <ac:cxnSpMk id="77" creationId="{96A478A1-0B34-4F2B-88FA-CF47551E5DF9}"/>
          </ac:cxnSpMkLst>
        </pc:cxnChg>
        <pc:cxnChg chg="add">
          <ac:chgData name="Nabajyoti Boruah" userId="19bbac85-b374-4f4c-8b5f-0cd7b6990f5c" providerId="ADAL" clId="{CDFCB75C-DF4D-4560-A10F-BCB2CDB65D33}" dt="2021-04-18T12:42:26.195" v="208" actId="26606"/>
          <ac:cxnSpMkLst>
            <pc:docMk/>
            <pc:sldMk cId="3054846406" sldId="288"/>
            <ac:cxnSpMk id="79" creationId="{0A09E39A-DA3F-4BDC-A89A-6545C1DD3721}"/>
          </ac:cxnSpMkLst>
        </pc:cxnChg>
        <pc:cxnChg chg="add">
          <ac:chgData name="Nabajyoti Boruah" userId="19bbac85-b374-4f4c-8b5f-0cd7b6990f5c" providerId="ADAL" clId="{CDFCB75C-DF4D-4560-A10F-BCB2CDB65D33}" dt="2021-04-18T12:42:26.195" v="208" actId="26606"/>
          <ac:cxnSpMkLst>
            <pc:docMk/>
            <pc:sldMk cId="3054846406" sldId="288"/>
            <ac:cxnSpMk id="89" creationId="{5E687E3B-9C6D-4102-8F38-DCB77C49C6FD}"/>
          </ac:cxnSpMkLst>
        </pc:cxnChg>
        <pc:cxnChg chg="add">
          <ac:chgData name="Nabajyoti Boruah" userId="19bbac85-b374-4f4c-8b5f-0cd7b6990f5c" providerId="ADAL" clId="{CDFCB75C-DF4D-4560-A10F-BCB2CDB65D33}" dt="2021-04-18T12:42:26.195" v="208" actId="26606"/>
          <ac:cxnSpMkLst>
            <pc:docMk/>
            <pc:sldMk cId="3054846406" sldId="288"/>
            <ac:cxnSpMk id="91" creationId="{573C7C39-C73B-4051-B742-C9086B7BE3EC}"/>
          </ac:cxnSpMkLst>
        </pc:cxnChg>
        <pc:cxnChg chg="add">
          <ac:chgData name="Nabajyoti Boruah" userId="19bbac85-b374-4f4c-8b5f-0cd7b6990f5c" providerId="ADAL" clId="{CDFCB75C-DF4D-4560-A10F-BCB2CDB65D33}" dt="2021-04-18T12:42:26.195" v="208" actId="26606"/>
          <ac:cxnSpMkLst>
            <pc:docMk/>
            <pc:sldMk cId="3054846406" sldId="288"/>
            <ac:cxnSpMk id="93" creationId="{0F07B81A-3898-46B4-BFC6-9787CAF2E5AA}"/>
          </ac:cxnSpMkLst>
        </pc:cxnChg>
      </pc:sldChg>
      <pc:sldChg chg="addSp delSp modSp new mod setBg">
        <pc:chgData name="Nabajyoti Boruah" userId="19bbac85-b374-4f4c-8b5f-0cd7b6990f5c" providerId="ADAL" clId="{CDFCB75C-DF4D-4560-A10F-BCB2CDB65D33}" dt="2021-04-18T12:52:41.029" v="247" actId="207"/>
        <pc:sldMkLst>
          <pc:docMk/>
          <pc:sldMk cId="4015397409" sldId="289"/>
        </pc:sldMkLst>
        <pc:spChg chg="mod">
          <ac:chgData name="Nabajyoti Boruah" userId="19bbac85-b374-4f4c-8b5f-0cd7b6990f5c" providerId="ADAL" clId="{CDFCB75C-DF4D-4560-A10F-BCB2CDB65D33}" dt="2021-04-18T12:52:41.029" v="247" actId="207"/>
          <ac:spMkLst>
            <pc:docMk/>
            <pc:sldMk cId="4015397409" sldId="289"/>
            <ac:spMk id="2" creationId="{50C2F63E-772A-46AA-9E6B-27EC4B37EF7E}"/>
          </ac:spMkLst>
        </pc:spChg>
        <pc:spChg chg="mod">
          <ac:chgData name="Nabajyoti Boruah" userId="19bbac85-b374-4f4c-8b5f-0cd7b6990f5c" providerId="ADAL" clId="{CDFCB75C-DF4D-4560-A10F-BCB2CDB65D33}" dt="2021-04-18T12:52:36.707" v="246" actId="207"/>
          <ac:spMkLst>
            <pc:docMk/>
            <pc:sldMk cId="4015397409" sldId="289"/>
            <ac:spMk id="3" creationId="{E994ABFD-9D52-46C6-9725-69F6EBB25C78}"/>
          </ac:spMkLst>
        </pc:spChg>
        <pc:spChg chg="mod">
          <ac:chgData name="Nabajyoti Boruah" userId="19bbac85-b374-4f4c-8b5f-0cd7b6990f5c" providerId="ADAL" clId="{CDFCB75C-DF4D-4560-A10F-BCB2CDB65D33}" dt="2021-04-18T12:52:21.089" v="241" actId="26606"/>
          <ac:spMkLst>
            <pc:docMk/>
            <pc:sldMk cId="4015397409" sldId="289"/>
            <ac:spMk id="4" creationId="{35C688B0-8C35-46C9-9D77-CD631F87651C}"/>
          </ac:spMkLst>
        </pc:spChg>
        <pc:spChg chg="mod">
          <ac:chgData name="Nabajyoti Boruah" userId="19bbac85-b374-4f4c-8b5f-0cd7b6990f5c" providerId="ADAL" clId="{CDFCB75C-DF4D-4560-A10F-BCB2CDB65D33}" dt="2021-04-18T12:52:21.089" v="241" actId="26606"/>
          <ac:spMkLst>
            <pc:docMk/>
            <pc:sldMk cId="4015397409" sldId="289"/>
            <ac:spMk id="5" creationId="{69ACF755-8E1C-4E86-8189-FA77426E16DD}"/>
          </ac:spMkLst>
        </pc:spChg>
        <pc:spChg chg="mod">
          <ac:chgData name="Nabajyoti Boruah" userId="19bbac85-b374-4f4c-8b5f-0cd7b6990f5c" providerId="ADAL" clId="{CDFCB75C-DF4D-4560-A10F-BCB2CDB65D33}" dt="2021-04-18T12:52:21.089" v="241" actId="26606"/>
          <ac:spMkLst>
            <pc:docMk/>
            <pc:sldMk cId="4015397409" sldId="289"/>
            <ac:spMk id="6" creationId="{B271C6A1-01DA-4C2A-BE50-3F088B44E7E4}"/>
          </ac:spMkLst>
        </pc:spChg>
        <pc:spChg chg="add">
          <ac:chgData name="Nabajyoti Boruah" userId="19bbac85-b374-4f4c-8b5f-0cd7b6990f5c" providerId="ADAL" clId="{CDFCB75C-DF4D-4560-A10F-BCB2CDB65D33}" dt="2021-04-18T12:52:21.089" v="241" actId="26606"/>
          <ac:spMkLst>
            <pc:docMk/>
            <pc:sldMk cId="4015397409" sldId="289"/>
            <ac:spMk id="14" creationId="{870F1165-C2FC-4313-ADED-D8514C00E1EE}"/>
          </ac:spMkLst>
        </pc:spChg>
        <pc:spChg chg="add">
          <ac:chgData name="Nabajyoti Boruah" userId="19bbac85-b374-4f4c-8b5f-0cd7b6990f5c" providerId="ADAL" clId="{CDFCB75C-DF4D-4560-A10F-BCB2CDB65D33}" dt="2021-04-18T12:52:21.089" v="241" actId="26606"/>
          <ac:spMkLst>
            <pc:docMk/>
            <pc:sldMk cId="4015397409" sldId="289"/>
            <ac:spMk id="16" creationId="{3FD564DD-780E-4279-99FF-A16618E11908}"/>
          </ac:spMkLst>
        </pc:spChg>
        <pc:spChg chg="add">
          <ac:chgData name="Nabajyoti Boruah" userId="19bbac85-b374-4f4c-8b5f-0cd7b6990f5c" providerId="ADAL" clId="{CDFCB75C-DF4D-4560-A10F-BCB2CDB65D33}" dt="2021-04-18T12:52:21.089" v="241" actId="26606"/>
          <ac:spMkLst>
            <pc:docMk/>
            <pc:sldMk cId="4015397409" sldId="289"/>
            <ac:spMk id="20" creationId="{F5BB14C7-B6E4-427D-AEAC-7A18D089F922}"/>
          </ac:spMkLst>
        </pc:spChg>
        <pc:picChg chg="add del">
          <ac:chgData name="Nabajyoti Boruah" userId="19bbac85-b374-4f4c-8b5f-0cd7b6990f5c" providerId="ADAL" clId="{CDFCB75C-DF4D-4560-A10F-BCB2CDB65D33}" dt="2021-04-18T12:51:50.444" v="237" actId="21"/>
          <ac:picMkLst>
            <pc:docMk/>
            <pc:sldMk cId="4015397409" sldId="289"/>
            <ac:picMk id="7" creationId="{C838C0C0-E599-4D9C-BFCE-4FEAE3425E39}"/>
          </ac:picMkLst>
        </pc:picChg>
        <pc:picChg chg="add mod ord">
          <ac:chgData name="Nabajyoti Boruah" userId="19bbac85-b374-4f4c-8b5f-0cd7b6990f5c" providerId="ADAL" clId="{CDFCB75C-DF4D-4560-A10F-BCB2CDB65D33}" dt="2021-04-18T12:52:30.443" v="245" actId="14100"/>
          <ac:picMkLst>
            <pc:docMk/>
            <pc:sldMk cId="4015397409" sldId="289"/>
            <ac:picMk id="9" creationId="{5303FF2D-C263-46FF-84AC-3C42C31FC7F6}"/>
          </ac:picMkLst>
        </pc:picChg>
        <pc:cxnChg chg="add">
          <ac:chgData name="Nabajyoti Boruah" userId="19bbac85-b374-4f4c-8b5f-0cd7b6990f5c" providerId="ADAL" clId="{CDFCB75C-DF4D-4560-A10F-BCB2CDB65D33}" dt="2021-04-18T12:52:21.089" v="241" actId="26606"/>
          <ac:cxnSpMkLst>
            <pc:docMk/>
            <pc:sldMk cId="4015397409" sldId="289"/>
            <ac:cxnSpMk id="18" creationId="{ABAD74CF-CB22-463B-9031-D3BE16111B9B}"/>
          </ac:cxnSpMkLst>
        </pc:cxnChg>
        <pc:cxnChg chg="add">
          <ac:chgData name="Nabajyoti Boruah" userId="19bbac85-b374-4f4c-8b5f-0cd7b6990f5c" providerId="ADAL" clId="{CDFCB75C-DF4D-4560-A10F-BCB2CDB65D33}" dt="2021-04-18T12:52:21.089" v="241" actId="26606"/>
          <ac:cxnSpMkLst>
            <pc:docMk/>
            <pc:sldMk cId="4015397409" sldId="289"/>
            <ac:cxnSpMk id="22" creationId="{82B589D1-AB2D-469C-960E-40C719BA8281}"/>
          </ac:cxnSpMkLst>
        </pc:cxnChg>
        <pc:cxnChg chg="add">
          <ac:chgData name="Nabajyoti Boruah" userId="19bbac85-b374-4f4c-8b5f-0cd7b6990f5c" providerId="ADAL" clId="{CDFCB75C-DF4D-4560-A10F-BCB2CDB65D33}" dt="2021-04-18T12:52:21.089" v="241" actId="26606"/>
          <ac:cxnSpMkLst>
            <pc:docMk/>
            <pc:sldMk cId="4015397409" sldId="289"/>
            <ac:cxnSpMk id="24" creationId="{055BC9DE-F4C7-4F1F-833F-C0E20531FBC7}"/>
          </ac:cxnSpMkLst>
        </pc:cxnChg>
        <pc:cxnChg chg="add">
          <ac:chgData name="Nabajyoti Boruah" userId="19bbac85-b374-4f4c-8b5f-0cd7b6990f5c" providerId="ADAL" clId="{CDFCB75C-DF4D-4560-A10F-BCB2CDB65D33}" dt="2021-04-18T12:52:21.089" v="241" actId="26606"/>
          <ac:cxnSpMkLst>
            <pc:docMk/>
            <pc:sldMk cId="4015397409" sldId="289"/>
            <ac:cxnSpMk id="26" creationId="{E95C7366-6A36-4307-81CE-FBD79DFF0980}"/>
          </ac:cxnSpMkLst>
        </pc:cxnChg>
      </pc:sldChg>
      <pc:sldChg chg="addSp delSp modSp add mod">
        <pc:chgData name="Nabajyoti Boruah" userId="19bbac85-b374-4f4c-8b5f-0cd7b6990f5c" providerId="ADAL" clId="{CDFCB75C-DF4D-4560-A10F-BCB2CDB65D33}" dt="2021-04-18T12:45:56.601" v="222" actId="113"/>
        <pc:sldMkLst>
          <pc:docMk/>
          <pc:sldMk cId="900945137" sldId="290"/>
        </pc:sldMkLst>
        <pc:spChg chg="mod">
          <ac:chgData name="Nabajyoti Boruah" userId="19bbac85-b374-4f4c-8b5f-0cd7b6990f5c" providerId="ADAL" clId="{CDFCB75C-DF4D-4560-A10F-BCB2CDB65D33}" dt="2021-04-18T12:45:56.601" v="222" actId="113"/>
          <ac:spMkLst>
            <pc:docMk/>
            <pc:sldMk cId="900945137" sldId="290"/>
            <ac:spMk id="2" creationId="{1BBAADDE-79EE-40B0-BD65-44B18FDD2D66}"/>
          </ac:spMkLst>
        </pc:spChg>
        <pc:spChg chg="add del mod">
          <ac:chgData name="Nabajyoti Boruah" userId="19bbac85-b374-4f4c-8b5f-0cd7b6990f5c" providerId="ADAL" clId="{CDFCB75C-DF4D-4560-A10F-BCB2CDB65D33}" dt="2021-04-18T12:43:44.807" v="213"/>
          <ac:spMkLst>
            <pc:docMk/>
            <pc:sldMk cId="900945137" sldId="290"/>
            <ac:spMk id="3" creationId="{8F7A6F33-356F-4E0A-8907-FCF093BCFFA6}"/>
          </ac:spMkLst>
        </pc:spChg>
        <pc:picChg chg="add mod">
          <ac:chgData name="Nabajyoti Boruah" userId="19bbac85-b374-4f4c-8b5f-0cd7b6990f5c" providerId="ADAL" clId="{CDFCB75C-DF4D-4560-A10F-BCB2CDB65D33}" dt="2021-04-18T12:44:10.403" v="220" actId="14100"/>
          <ac:picMkLst>
            <pc:docMk/>
            <pc:sldMk cId="900945137" sldId="290"/>
            <ac:picMk id="7" creationId="{8D176043-929E-4AD8-84EA-E562F4BCDB3C}"/>
          </ac:picMkLst>
        </pc:picChg>
        <pc:picChg chg="del">
          <ac:chgData name="Nabajyoti Boruah" userId="19bbac85-b374-4f4c-8b5f-0cd7b6990f5c" providerId="ADAL" clId="{CDFCB75C-DF4D-4560-A10F-BCB2CDB65D33}" dt="2021-04-18T12:43:42.244" v="212" actId="478"/>
          <ac:picMkLst>
            <pc:docMk/>
            <pc:sldMk cId="900945137" sldId="290"/>
            <ac:picMk id="2050" creationId="{41D18554-D09F-4F69-8FFF-97DE3479A9E3}"/>
          </ac:picMkLst>
        </pc:picChg>
      </pc:sldChg>
      <pc:sldChg chg="modSp new mod">
        <pc:chgData name="Nabajyoti Boruah" userId="19bbac85-b374-4f4c-8b5f-0cd7b6990f5c" providerId="ADAL" clId="{CDFCB75C-DF4D-4560-A10F-BCB2CDB65D33}" dt="2021-04-18T12:53:34.762" v="252" actId="20577"/>
        <pc:sldMkLst>
          <pc:docMk/>
          <pc:sldMk cId="2594219088" sldId="291"/>
        </pc:sldMkLst>
        <pc:spChg chg="mod">
          <ac:chgData name="Nabajyoti Boruah" userId="19bbac85-b374-4f4c-8b5f-0cd7b6990f5c" providerId="ADAL" clId="{CDFCB75C-DF4D-4560-A10F-BCB2CDB65D33}" dt="2021-04-18T12:53:34.762" v="252" actId="20577"/>
          <ac:spMkLst>
            <pc:docMk/>
            <pc:sldMk cId="2594219088" sldId="291"/>
            <ac:spMk id="2" creationId="{C6D86716-716D-4086-A10E-152704914A7F}"/>
          </ac:spMkLst>
        </pc:spChg>
        <pc:spChg chg="mod">
          <ac:chgData name="Nabajyoti Boruah" userId="19bbac85-b374-4f4c-8b5f-0cd7b6990f5c" providerId="ADAL" clId="{CDFCB75C-DF4D-4560-A10F-BCB2CDB65D33}" dt="2021-04-18T12:53:18.302" v="250" actId="15"/>
          <ac:spMkLst>
            <pc:docMk/>
            <pc:sldMk cId="2594219088" sldId="291"/>
            <ac:spMk id="3" creationId="{0EDA168B-CEA3-424A-B9DF-C9431341FF3C}"/>
          </ac:spMkLst>
        </pc:spChg>
      </pc:sldChg>
      <pc:sldChg chg="modSp new del mod">
        <pc:chgData name="Nabajyoti Boruah" userId="19bbac85-b374-4f4c-8b5f-0cd7b6990f5c" providerId="ADAL" clId="{CDFCB75C-DF4D-4560-A10F-BCB2CDB65D33}" dt="2021-04-18T12:50:46.072" v="231" actId="47"/>
        <pc:sldMkLst>
          <pc:docMk/>
          <pc:sldMk cId="3302158093" sldId="291"/>
        </pc:sldMkLst>
        <pc:spChg chg="mod">
          <ac:chgData name="Nabajyoti Boruah" userId="19bbac85-b374-4f4c-8b5f-0cd7b6990f5c" providerId="ADAL" clId="{CDFCB75C-DF4D-4560-A10F-BCB2CDB65D33}" dt="2021-04-18T12:47:29.572" v="227" actId="27636"/>
          <ac:spMkLst>
            <pc:docMk/>
            <pc:sldMk cId="3302158093" sldId="291"/>
            <ac:spMk id="2" creationId="{116CEB46-D6F1-4483-860B-F5A8CF60DC44}"/>
          </ac:spMkLst>
        </pc:spChg>
      </pc:sldChg>
      <pc:sldChg chg="modSp add mod">
        <pc:chgData name="Nabajyoti Boruah" userId="19bbac85-b374-4f4c-8b5f-0cd7b6990f5c" providerId="ADAL" clId="{CDFCB75C-DF4D-4560-A10F-BCB2CDB65D33}" dt="2021-04-18T12:54:32.730" v="256"/>
        <pc:sldMkLst>
          <pc:docMk/>
          <pc:sldMk cId="3865480632" sldId="292"/>
        </pc:sldMkLst>
        <pc:spChg chg="mod">
          <ac:chgData name="Nabajyoti Boruah" userId="19bbac85-b374-4f4c-8b5f-0cd7b6990f5c" providerId="ADAL" clId="{CDFCB75C-DF4D-4560-A10F-BCB2CDB65D33}" dt="2021-04-18T12:54:32.730" v="256"/>
          <ac:spMkLst>
            <pc:docMk/>
            <pc:sldMk cId="3865480632" sldId="292"/>
            <ac:spMk id="3" creationId="{0EDA168B-CEA3-424A-B9DF-C9431341FF3C}"/>
          </ac:spMkLst>
        </pc:spChg>
      </pc:sldChg>
      <pc:sldChg chg="modSp add mod">
        <pc:chgData name="Nabajyoti Boruah" userId="19bbac85-b374-4f4c-8b5f-0cd7b6990f5c" providerId="ADAL" clId="{CDFCB75C-DF4D-4560-A10F-BCB2CDB65D33}" dt="2021-04-18T12:56:37.193" v="261" actId="20577"/>
        <pc:sldMkLst>
          <pc:docMk/>
          <pc:sldMk cId="1597172949" sldId="293"/>
        </pc:sldMkLst>
        <pc:spChg chg="mod">
          <ac:chgData name="Nabajyoti Boruah" userId="19bbac85-b374-4f4c-8b5f-0cd7b6990f5c" providerId="ADAL" clId="{CDFCB75C-DF4D-4560-A10F-BCB2CDB65D33}" dt="2021-04-18T12:56:37.193" v="261" actId="20577"/>
          <ac:spMkLst>
            <pc:docMk/>
            <pc:sldMk cId="1597172949" sldId="293"/>
            <ac:spMk id="3" creationId="{0EDA168B-CEA3-424A-B9DF-C9431341FF3C}"/>
          </ac:spMkLst>
        </pc:spChg>
      </pc:sldChg>
      <pc:sldChg chg="modSp add mod modNotesTx">
        <pc:chgData name="Nabajyoti Boruah" userId="19bbac85-b374-4f4c-8b5f-0cd7b6990f5c" providerId="ADAL" clId="{CDFCB75C-DF4D-4560-A10F-BCB2CDB65D33}" dt="2021-04-18T13:04:18.642" v="269" actId="20577"/>
        <pc:sldMkLst>
          <pc:docMk/>
          <pc:sldMk cId="2017709327" sldId="294"/>
        </pc:sldMkLst>
        <pc:spChg chg="mod">
          <ac:chgData name="Nabajyoti Boruah" userId="19bbac85-b374-4f4c-8b5f-0cd7b6990f5c" providerId="ADAL" clId="{CDFCB75C-DF4D-4560-A10F-BCB2CDB65D33}" dt="2021-04-18T13:03:52.391" v="267" actId="313"/>
          <ac:spMkLst>
            <pc:docMk/>
            <pc:sldMk cId="2017709327" sldId="294"/>
            <ac:spMk id="3" creationId="{0EDA168B-CEA3-424A-B9DF-C9431341FF3C}"/>
          </ac:spMkLst>
        </pc:spChg>
      </pc:sldChg>
      <pc:sldChg chg="modSp add mod">
        <pc:chgData name="Nabajyoti Boruah" userId="19bbac85-b374-4f4c-8b5f-0cd7b6990f5c" providerId="ADAL" clId="{CDFCB75C-DF4D-4560-A10F-BCB2CDB65D33}" dt="2021-04-18T13:05:17.688" v="289" actId="403"/>
        <pc:sldMkLst>
          <pc:docMk/>
          <pc:sldMk cId="3825745048" sldId="295"/>
        </pc:sldMkLst>
        <pc:spChg chg="mod">
          <ac:chgData name="Nabajyoti Boruah" userId="19bbac85-b374-4f4c-8b5f-0cd7b6990f5c" providerId="ADAL" clId="{CDFCB75C-DF4D-4560-A10F-BCB2CDB65D33}" dt="2021-04-18T13:04:57.749" v="285" actId="20577"/>
          <ac:spMkLst>
            <pc:docMk/>
            <pc:sldMk cId="3825745048" sldId="295"/>
            <ac:spMk id="2" creationId="{C6D86716-716D-4086-A10E-152704914A7F}"/>
          </ac:spMkLst>
        </pc:spChg>
        <pc:spChg chg="mod">
          <ac:chgData name="Nabajyoti Boruah" userId="19bbac85-b374-4f4c-8b5f-0cd7b6990f5c" providerId="ADAL" clId="{CDFCB75C-DF4D-4560-A10F-BCB2CDB65D33}" dt="2021-04-18T13:05:17.688" v="289" actId="403"/>
          <ac:spMkLst>
            <pc:docMk/>
            <pc:sldMk cId="3825745048" sldId="295"/>
            <ac:spMk id="3" creationId="{0EDA168B-CEA3-424A-B9DF-C9431341FF3C}"/>
          </ac:spMkLst>
        </pc:spChg>
      </pc:sldChg>
      <pc:sldChg chg="modSp new mod">
        <pc:chgData name="Nabajyoti Boruah" userId="19bbac85-b374-4f4c-8b5f-0cd7b6990f5c" providerId="ADAL" clId="{CDFCB75C-DF4D-4560-A10F-BCB2CDB65D33}" dt="2021-04-18T13:05:56.160" v="293"/>
        <pc:sldMkLst>
          <pc:docMk/>
          <pc:sldMk cId="2471526191" sldId="296"/>
        </pc:sldMkLst>
        <pc:spChg chg="mod">
          <ac:chgData name="Nabajyoti Boruah" userId="19bbac85-b374-4f4c-8b5f-0cd7b6990f5c" providerId="ADAL" clId="{CDFCB75C-DF4D-4560-A10F-BCB2CDB65D33}" dt="2021-04-18T13:05:45.387" v="292" actId="20577"/>
          <ac:spMkLst>
            <pc:docMk/>
            <pc:sldMk cId="2471526191" sldId="296"/>
            <ac:spMk id="2" creationId="{CDD3B881-A738-4E31-B66C-8D2BA6F7BE4B}"/>
          </ac:spMkLst>
        </pc:spChg>
        <pc:spChg chg="mod">
          <ac:chgData name="Nabajyoti Boruah" userId="19bbac85-b374-4f4c-8b5f-0cd7b6990f5c" providerId="ADAL" clId="{CDFCB75C-DF4D-4560-A10F-BCB2CDB65D33}" dt="2021-04-18T13:05:56.160" v="293"/>
          <ac:spMkLst>
            <pc:docMk/>
            <pc:sldMk cId="2471526191" sldId="296"/>
            <ac:spMk id="3" creationId="{5F9587C7-C51D-448C-9649-CE1DB713068E}"/>
          </ac:spMkLst>
        </pc:spChg>
      </pc:sldChg>
      <pc:sldChg chg="modSp add mod">
        <pc:chgData name="Nabajyoti Boruah" userId="19bbac85-b374-4f4c-8b5f-0cd7b6990f5c" providerId="ADAL" clId="{CDFCB75C-DF4D-4560-A10F-BCB2CDB65D33}" dt="2021-04-18T13:06:15.551" v="297" actId="20577"/>
        <pc:sldMkLst>
          <pc:docMk/>
          <pc:sldMk cId="128639451" sldId="297"/>
        </pc:sldMkLst>
        <pc:spChg chg="mod">
          <ac:chgData name="Nabajyoti Boruah" userId="19bbac85-b374-4f4c-8b5f-0cd7b6990f5c" providerId="ADAL" clId="{CDFCB75C-DF4D-4560-A10F-BCB2CDB65D33}" dt="2021-04-18T13:06:15.551" v="297" actId="20577"/>
          <ac:spMkLst>
            <pc:docMk/>
            <pc:sldMk cId="128639451" sldId="297"/>
            <ac:spMk id="3" creationId="{5F9587C7-C51D-448C-9649-CE1DB713068E}"/>
          </ac:spMkLst>
        </pc:spChg>
      </pc:sldChg>
      <pc:sldChg chg="modSp add mod">
        <pc:chgData name="Nabajyoti Boruah" userId="19bbac85-b374-4f4c-8b5f-0cd7b6990f5c" providerId="ADAL" clId="{CDFCB75C-DF4D-4560-A10F-BCB2CDB65D33}" dt="2021-04-18T13:07:34.805" v="314"/>
        <pc:sldMkLst>
          <pc:docMk/>
          <pc:sldMk cId="1916148472" sldId="298"/>
        </pc:sldMkLst>
        <pc:spChg chg="mod">
          <ac:chgData name="Nabajyoti Boruah" userId="19bbac85-b374-4f4c-8b5f-0cd7b6990f5c" providerId="ADAL" clId="{CDFCB75C-DF4D-4560-A10F-BCB2CDB65D33}" dt="2021-04-18T13:06:34.792" v="308" actId="20577"/>
          <ac:spMkLst>
            <pc:docMk/>
            <pc:sldMk cId="1916148472" sldId="298"/>
            <ac:spMk id="2" creationId="{CDD3B881-A738-4E31-B66C-8D2BA6F7BE4B}"/>
          </ac:spMkLst>
        </pc:spChg>
        <pc:spChg chg="mod">
          <ac:chgData name="Nabajyoti Boruah" userId="19bbac85-b374-4f4c-8b5f-0cd7b6990f5c" providerId="ADAL" clId="{CDFCB75C-DF4D-4560-A10F-BCB2CDB65D33}" dt="2021-04-18T13:07:34.805" v="314"/>
          <ac:spMkLst>
            <pc:docMk/>
            <pc:sldMk cId="1916148472" sldId="298"/>
            <ac:spMk id="3" creationId="{5F9587C7-C51D-448C-9649-CE1DB713068E}"/>
          </ac:spMkLst>
        </pc:spChg>
      </pc:sldChg>
      <pc:sldChg chg="modSp add mod">
        <pc:chgData name="Nabajyoti Boruah" userId="19bbac85-b374-4f4c-8b5f-0cd7b6990f5c" providerId="ADAL" clId="{CDFCB75C-DF4D-4560-A10F-BCB2CDB65D33}" dt="2021-04-18T13:07:56.427" v="317"/>
        <pc:sldMkLst>
          <pc:docMk/>
          <pc:sldMk cId="3725694161" sldId="299"/>
        </pc:sldMkLst>
        <pc:spChg chg="mod">
          <ac:chgData name="Nabajyoti Boruah" userId="19bbac85-b374-4f4c-8b5f-0cd7b6990f5c" providerId="ADAL" clId="{CDFCB75C-DF4D-4560-A10F-BCB2CDB65D33}" dt="2021-04-18T13:07:56.427" v="317"/>
          <ac:spMkLst>
            <pc:docMk/>
            <pc:sldMk cId="3725694161" sldId="299"/>
            <ac:spMk id="3" creationId="{5F9587C7-C51D-448C-9649-CE1DB713068E}"/>
          </ac:spMkLst>
        </pc:spChg>
      </pc:sldChg>
      <pc:sldChg chg="addSp delSp modSp new mod">
        <pc:chgData name="Nabajyoti Boruah" userId="19bbac85-b374-4f4c-8b5f-0cd7b6990f5c" providerId="ADAL" clId="{CDFCB75C-DF4D-4560-A10F-BCB2CDB65D33}" dt="2021-04-18T13:09:28.604" v="330" actId="20577"/>
        <pc:sldMkLst>
          <pc:docMk/>
          <pc:sldMk cId="2909894312" sldId="300"/>
        </pc:sldMkLst>
        <pc:spChg chg="mod">
          <ac:chgData name="Nabajyoti Boruah" userId="19bbac85-b374-4f4c-8b5f-0cd7b6990f5c" providerId="ADAL" clId="{CDFCB75C-DF4D-4560-A10F-BCB2CDB65D33}" dt="2021-04-18T13:09:28.604" v="330" actId="20577"/>
          <ac:spMkLst>
            <pc:docMk/>
            <pc:sldMk cId="2909894312" sldId="300"/>
            <ac:spMk id="2" creationId="{C470D163-B9F4-4AAB-8F6D-FA4D825785D3}"/>
          </ac:spMkLst>
        </pc:spChg>
        <pc:spChg chg="del">
          <ac:chgData name="Nabajyoti Boruah" userId="19bbac85-b374-4f4c-8b5f-0cd7b6990f5c" providerId="ADAL" clId="{CDFCB75C-DF4D-4560-A10F-BCB2CDB65D33}" dt="2021-04-18T13:08:37.131" v="319" actId="22"/>
          <ac:spMkLst>
            <pc:docMk/>
            <pc:sldMk cId="2909894312" sldId="300"/>
            <ac:spMk id="3" creationId="{0888AFBA-31B2-4AD4-85B2-AED6A25DB8AF}"/>
          </ac:spMkLst>
        </pc:spChg>
        <pc:picChg chg="add mod ord">
          <ac:chgData name="Nabajyoti Boruah" userId="19bbac85-b374-4f4c-8b5f-0cd7b6990f5c" providerId="ADAL" clId="{CDFCB75C-DF4D-4560-A10F-BCB2CDB65D33}" dt="2021-04-18T13:08:37.131" v="319" actId="22"/>
          <ac:picMkLst>
            <pc:docMk/>
            <pc:sldMk cId="2909894312" sldId="300"/>
            <ac:picMk id="8" creationId="{FD0637DC-30CD-4E64-9660-0DA2F9BDEC95}"/>
          </ac:picMkLst>
        </pc:picChg>
      </pc:sldChg>
      <pc:sldChg chg="addSp modSp new mod setBg">
        <pc:chgData name="Nabajyoti Boruah" userId="19bbac85-b374-4f4c-8b5f-0cd7b6990f5c" providerId="ADAL" clId="{CDFCB75C-DF4D-4560-A10F-BCB2CDB65D33}" dt="2021-04-18T13:10:50.150" v="342" actId="1076"/>
        <pc:sldMkLst>
          <pc:docMk/>
          <pc:sldMk cId="1343502039" sldId="301"/>
        </pc:sldMkLst>
        <pc:spChg chg="mod">
          <ac:chgData name="Nabajyoti Boruah" userId="19bbac85-b374-4f4c-8b5f-0cd7b6990f5c" providerId="ADAL" clId="{CDFCB75C-DF4D-4560-A10F-BCB2CDB65D33}" dt="2021-04-18T13:10:37.528" v="340" actId="207"/>
          <ac:spMkLst>
            <pc:docMk/>
            <pc:sldMk cId="1343502039" sldId="301"/>
            <ac:spMk id="2" creationId="{639C87AE-4CB8-4A94-8CBA-21E35BD6D9C8}"/>
          </ac:spMkLst>
        </pc:spChg>
        <pc:spChg chg="mod">
          <ac:chgData name="Nabajyoti Boruah" userId="19bbac85-b374-4f4c-8b5f-0cd7b6990f5c" providerId="ADAL" clId="{CDFCB75C-DF4D-4560-A10F-BCB2CDB65D33}" dt="2021-04-18T13:10:50.150" v="342" actId="1076"/>
          <ac:spMkLst>
            <pc:docMk/>
            <pc:sldMk cId="1343502039" sldId="301"/>
            <ac:spMk id="3" creationId="{4C15BC52-B888-40B2-AFCE-0DF958E747AC}"/>
          </ac:spMkLst>
        </pc:spChg>
        <pc:spChg chg="mod">
          <ac:chgData name="Nabajyoti Boruah" userId="19bbac85-b374-4f4c-8b5f-0cd7b6990f5c" providerId="ADAL" clId="{CDFCB75C-DF4D-4560-A10F-BCB2CDB65D33}" dt="2021-04-18T13:10:26.940" v="336" actId="26606"/>
          <ac:spMkLst>
            <pc:docMk/>
            <pc:sldMk cId="1343502039" sldId="301"/>
            <ac:spMk id="4" creationId="{8CBC4B64-5267-411B-BF98-ADBC449575D5}"/>
          </ac:spMkLst>
        </pc:spChg>
        <pc:spChg chg="mod">
          <ac:chgData name="Nabajyoti Boruah" userId="19bbac85-b374-4f4c-8b5f-0cd7b6990f5c" providerId="ADAL" clId="{CDFCB75C-DF4D-4560-A10F-BCB2CDB65D33}" dt="2021-04-18T13:10:26.940" v="336" actId="26606"/>
          <ac:spMkLst>
            <pc:docMk/>
            <pc:sldMk cId="1343502039" sldId="301"/>
            <ac:spMk id="5" creationId="{6947D399-FE21-41A7-A986-C70DB94F0138}"/>
          </ac:spMkLst>
        </pc:spChg>
        <pc:spChg chg="mod">
          <ac:chgData name="Nabajyoti Boruah" userId="19bbac85-b374-4f4c-8b5f-0cd7b6990f5c" providerId="ADAL" clId="{CDFCB75C-DF4D-4560-A10F-BCB2CDB65D33}" dt="2021-04-18T13:10:26.940" v="336" actId="26606"/>
          <ac:spMkLst>
            <pc:docMk/>
            <pc:sldMk cId="1343502039" sldId="301"/>
            <ac:spMk id="6" creationId="{8D9B031F-F006-404D-A5B7-983DAEA7FB3D}"/>
          </ac:spMkLst>
        </pc:spChg>
        <pc:spChg chg="add">
          <ac:chgData name="Nabajyoti Boruah" userId="19bbac85-b374-4f4c-8b5f-0cd7b6990f5c" providerId="ADAL" clId="{CDFCB75C-DF4D-4560-A10F-BCB2CDB65D33}" dt="2021-04-18T13:10:26.940" v="336" actId="26606"/>
          <ac:spMkLst>
            <pc:docMk/>
            <pc:sldMk cId="1343502039" sldId="301"/>
            <ac:spMk id="13" creationId="{870F1165-C2FC-4313-ADED-D8514C00E1EE}"/>
          </ac:spMkLst>
        </pc:spChg>
        <pc:spChg chg="add">
          <ac:chgData name="Nabajyoti Boruah" userId="19bbac85-b374-4f4c-8b5f-0cd7b6990f5c" providerId="ADAL" clId="{CDFCB75C-DF4D-4560-A10F-BCB2CDB65D33}" dt="2021-04-18T13:10:26.940" v="336" actId="26606"/>
          <ac:spMkLst>
            <pc:docMk/>
            <pc:sldMk cId="1343502039" sldId="301"/>
            <ac:spMk id="15" creationId="{3FD564DD-780E-4279-99FF-A16618E11908}"/>
          </ac:spMkLst>
        </pc:spChg>
        <pc:spChg chg="add">
          <ac:chgData name="Nabajyoti Boruah" userId="19bbac85-b374-4f4c-8b5f-0cd7b6990f5c" providerId="ADAL" clId="{CDFCB75C-DF4D-4560-A10F-BCB2CDB65D33}" dt="2021-04-18T13:10:26.940" v="336" actId="26606"/>
          <ac:spMkLst>
            <pc:docMk/>
            <pc:sldMk cId="1343502039" sldId="301"/>
            <ac:spMk id="19" creationId="{F5BB14C7-B6E4-427D-AEAC-7A18D089F922}"/>
          </ac:spMkLst>
        </pc:spChg>
        <pc:picChg chg="add mod ord">
          <ac:chgData name="Nabajyoti Boruah" userId="19bbac85-b374-4f4c-8b5f-0cd7b6990f5c" providerId="ADAL" clId="{CDFCB75C-DF4D-4560-A10F-BCB2CDB65D33}" dt="2021-04-18T13:10:33.609" v="338" actId="27614"/>
          <ac:picMkLst>
            <pc:docMk/>
            <pc:sldMk cId="1343502039" sldId="301"/>
            <ac:picMk id="8" creationId="{CFD7C5D8-F13F-484A-9248-DC57BF58B5AF}"/>
          </ac:picMkLst>
        </pc:picChg>
        <pc:cxnChg chg="add">
          <ac:chgData name="Nabajyoti Boruah" userId="19bbac85-b374-4f4c-8b5f-0cd7b6990f5c" providerId="ADAL" clId="{CDFCB75C-DF4D-4560-A10F-BCB2CDB65D33}" dt="2021-04-18T13:10:26.940" v="336" actId="26606"/>
          <ac:cxnSpMkLst>
            <pc:docMk/>
            <pc:sldMk cId="1343502039" sldId="301"/>
            <ac:cxnSpMk id="17" creationId="{ABAD74CF-CB22-463B-9031-D3BE16111B9B}"/>
          </ac:cxnSpMkLst>
        </pc:cxnChg>
        <pc:cxnChg chg="add">
          <ac:chgData name="Nabajyoti Boruah" userId="19bbac85-b374-4f4c-8b5f-0cd7b6990f5c" providerId="ADAL" clId="{CDFCB75C-DF4D-4560-A10F-BCB2CDB65D33}" dt="2021-04-18T13:10:26.940" v="336" actId="26606"/>
          <ac:cxnSpMkLst>
            <pc:docMk/>
            <pc:sldMk cId="1343502039" sldId="301"/>
            <ac:cxnSpMk id="21" creationId="{82B589D1-AB2D-469C-960E-40C719BA8281}"/>
          </ac:cxnSpMkLst>
        </pc:cxnChg>
        <pc:cxnChg chg="add">
          <ac:chgData name="Nabajyoti Boruah" userId="19bbac85-b374-4f4c-8b5f-0cd7b6990f5c" providerId="ADAL" clId="{CDFCB75C-DF4D-4560-A10F-BCB2CDB65D33}" dt="2021-04-18T13:10:26.940" v="336" actId="26606"/>
          <ac:cxnSpMkLst>
            <pc:docMk/>
            <pc:sldMk cId="1343502039" sldId="301"/>
            <ac:cxnSpMk id="23" creationId="{055BC9DE-F4C7-4F1F-833F-C0E20531FBC7}"/>
          </ac:cxnSpMkLst>
        </pc:cxnChg>
        <pc:cxnChg chg="add">
          <ac:chgData name="Nabajyoti Boruah" userId="19bbac85-b374-4f4c-8b5f-0cd7b6990f5c" providerId="ADAL" clId="{CDFCB75C-DF4D-4560-A10F-BCB2CDB65D33}" dt="2021-04-18T13:10:26.940" v="336" actId="26606"/>
          <ac:cxnSpMkLst>
            <pc:docMk/>
            <pc:sldMk cId="1343502039" sldId="301"/>
            <ac:cxnSpMk id="25" creationId="{E95C7366-6A36-4307-81CE-FBD79DFF0980}"/>
          </ac:cxnSpMkLst>
        </pc:cxnChg>
      </pc:sldChg>
      <pc:sldChg chg="modSp new mod">
        <pc:chgData name="Nabajyoti Boruah" userId="19bbac85-b374-4f4c-8b5f-0cd7b6990f5c" providerId="ADAL" clId="{CDFCB75C-DF4D-4560-A10F-BCB2CDB65D33}" dt="2021-04-18T13:14:21.562" v="347" actId="27636"/>
        <pc:sldMkLst>
          <pc:docMk/>
          <pc:sldMk cId="4280264465" sldId="302"/>
        </pc:sldMkLst>
        <pc:spChg chg="mod">
          <ac:chgData name="Nabajyoti Boruah" userId="19bbac85-b374-4f4c-8b5f-0cd7b6990f5c" providerId="ADAL" clId="{CDFCB75C-DF4D-4560-A10F-BCB2CDB65D33}" dt="2021-04-18T13:14:09.236" v="345" actId="20577"/>
          <ac:spMkLst>
            <pc:docMk/>
            <pc:sldMk cId="4280264465" sldId="302"/>
            <ac:spMk id="2" creationId="{6C2EF1AE-BF1A-4774-BFF3-E59F5F3FB142}"/>
          </ac:spMkLst>
        </pc:spChg>
        <pc:spChg chg="mod">
          <ac:chgData name="Nabajyoti Boruah" userId="19bbac85-b374-4f4c-8b5f-0cd7b6990f5c" providerId="ADAL" clId="{CDFCB75C-DF4D-4560-A10F-BCB2CDB65D33}" dt="2021-04-18T13:14:21.562" v="347" actId="27636"/>
          <ac:spMkLst>
            <pc:docMk/>
            <pc:sldMk cId="4280264465" sldId="302"/>
            <ac:spMk id="3" creationId="{6A9E040E-607B-4BD9-A4B4-E2B88E66E24E}"/>
          </ac:spMkLst>
        </pc:spChg>
      </pc:sldChg>
      <pc:sldChg chg="modSp add mod">
        <pc:chgData name="Nabajyoti Boruah" userId="19bbac85-b374-4f4c-8b5f-0cd7b6990f5c" providerId="ADAL" clId="{CDFCB75C-DF4D-4560-A10F-BCB2CDB65D33}" dt="2021-04-18T13:15:16.423" v="434" actId="3626"/>
        <pc:sldMkLst>
          <pc:docMk/>
          <pc:sldMk cId="143328662" sldId="303"/>
        </pc:sldMkLst>
        <pc:spChg chg="mod">
          <ac:chgData name="Nabajyoti Boruah" userId="19bbac85-b374-4f4c-8b5f-0cd7b6990f5c" providerId="ADAL" clId="{CDFCB75C-DF4D-4560-A10F-BCB2CDB65D33}" dt="2021-04-18T13:14:43.880" v="351" actId="20577"/>
          <ac:spMkLst>
            <pc:docMk/>
            <pc:sldMk cId="143328662" sldId="303"/>
            <ac:spMk id="2" creationId="{6C2EF1AE-BF1A-4774-BFF3-E59F5F3FB142}"/>
          </ac:spMkLst>
        </pc:spChg>
        <pc:spChg chg="mod">
          <ac:chgData name="Nabajyoti Boruah" userId="19bbac85-b374-4f4c-8b5f-0cd7b6990f5c" providerId="ADAL" clId="{CDFCB75C-DF4D-4560-A10F-BCB2CDB65D33}" dt="2021-04-18T13:15:16.423" v="434" actId="3626"/>
          <ac:spMkLst>
            <pc:docMk/>
            <pc:sldMk cId="143328662" sldId="303"/>
            <ac:spMk id="3" creationId="{6A9E040E-607B-4BD9-A4B4-E2B88E66E24E}"/>
          </ac:spMkLst>
        </pc:spChg>
      </pc:sldChg>
      <pc:sldChg chg="modSp new mod">
        <pc:chgData name="Nabajyoti Boruah" userId="19bbac85-b374-4f4c-8b5f-0cd7b6990f5c" providerId="ADAL" clId="{CDFCB75C-DF4D-4560-A10F-BCB2CDB65D33}" dt="2021-04-18T13:15:48.368" v="438"/>
        <pc:sldMkLst>
          <pc:docMk/>
          <pc:sldMk cId="1070196341" sldId="304"/>
        </pc:sldMkLst>
        <pc:spChg chg="mod">
          <ac:chgData name="Nabajyoti Boruah" userId="19bbac85-b374-4f4c-8b5f-0cd7b6990f5c" providerId="ADAL" clId="{CDFCB75C-DF4D-4560-A10F-BCB2CDB65D33}" dt="2021-04-18T13:15:35.324" v="437" actId="20577"/>
          <ac:spMkLst>
            <pc:docMk/>
            <pc:sldMk cId="1070196341" sldId="304"/>
            <ac:spMk id="2" creationId="{F96A855B-F49C-4F5C-A901-9727F7CACC9F}"/>
          </ac:spMkLst>
        </pc:spChg>
        <pc:spChg chg="mod">
          <ac:chgData name="Nabajyoti Boruah" userId="19bbac85-b374-4f4c-8b5f-0cd7b6990f5c" providerId="ADAL" clId="{CDFCB75C-DF4D-4560-A10F-BCB2CDB65D33}" dt="2021-04-18T13:15:48.368" v="438"/>
          <ac:spMkLst>
            <pc:docMk/>
            <pc:sldMk cId="1070196341" sldId="304"/>
            <ac:spMk id="3" creationId="{9CC5B251-6BF5-4019-B1A5-C323FE2250E2}"/>
          </ac:spMkLst>
        </pc:spChg>
      </pc:sldChg>
      <pc:sldChg chg="addSp delSp modSp new mod ord">
        <pc:chgData name="Nabajyoti Boruah" userId="19bbac85-b374-4f4c-8b5f-0cd7b6990f5c" providerId="ADAL" clId="{CDFCB75C-DF4D-4560-A10F-BCB2CDB65D33}" dt="2021-04-18T13:52:27.657" v="466" actId="20578"/>
        <pc:sldMkLst>
          <pc:docMk/>
          <pc:sldMk cId="1333735932" sldId="305"/>
        </pc:sldMkLst>
        <pc:spChg chg="mod">
          <ac:chgData name="Nabajyoti Boruah" userId="19bbac85-b374-4f4c-8b5f-0cd7b6990f5c" providerId="ADAL" clId="{CDFCB75C-DF4D-4560-A10F-BCB2CDB65D33}" dt="2021-04-18T13:16:14.390" v="441" actId="20577"/>
          <ac:spMkLst>
            <pc:docMk/>
            <pc:sldMk cId="1333735932" sldId="305"/>
            <ac:spMk id="2" creationId="{8CC79D40-5699-40FA-BEEC-82AA8CF32043}"/>
          </ac:spMkLst>
        </pc:spChg>
        <pc:spChg chg="del">
          <ac:chgData name="Nabajyoti Boruah" userId="19bbac85-b374-4f4c-8b5f-0cd7b6990f5c" providerId="ADAL" clId="{CDFCB75C-DF4D-4560-A10F-BCB2CDB65D33}" dt="2021-04-18T13:16:58.302" v="442"/>
          <ac:spMkLst>
            <pc:docMk/>
            <pc:sldMk cId="1333735932" sldId="305"/>
            <ac:spMk id="3" creationId="{B9FD7B2B-2F1C-4C3D-9B44-70BA9E65FD15}"/>
          </ac:spMkLst>
        </pc:spChg>
        <pc:picChg chg="add mod">
          <ac:chgData name="Nabajyoti Boruah" userId="19bbac85-b374-4f4c-8b5f-0cd7b6990f5c" providerId="ADAL" clId="{CDFCB75C-DF4D-4560-A10F-BCB2CDB65D33}" dt="2021-04-18T13:17:12.224" v="447" actId="1076"/>
          <ac:picMkLst>
            <pc:docMk/>
            <pc:sldMk cId="1333735932" sldId="305"/>
            <ac:picMk id="7" creationId="{C0AD6CA1-1259-4FF2-9B24-3229DDFD0522}"/>
          </ac:picMkLst>
        </pc:picChg>
      </pc:sldChg>
      <pc:sldChg chg="addSp delSp modSp add mod">
        <pc:chgData name="Nabajyoti Boruah" userId="19bbac85-b374-4f4c-8b5f-0cd7b6990f5c" providerId="ADAL" clId="{CDFCB75C-DF4D-4560-A10F-BCB2CDB65D33}" dt="2021-04-18T13:18:10.440" v="457" actId="1076"/>
        <pc:sldMkLst>
          <pc:docMk/>
          <pc:sldMk cId="438248905" sldId="306"/>
        </pc:sldMkLst>
        <pc:spChg chg="mod">
          <ac:chgData name="Nabajyoti Boruah" userId="19bbac85-b374-4f4c-8b5f-0cd7b6990f5c" providerId="ADAL" clId="{CDFCB75C-DF4D-4560-A10F-BCB2CDB65D33}" dt="2021-04-18T13:17:50.006" v="451" actId="20577"/>
          <ac:spMkLst>
            <pc:docMk/>
            <pc:sldMk cId="438248905" sldId="306"/>
            <ac:spMk id="2" creationId="{8CC79D40-5699-40FA-BEEC-82AA8CF32043}"/>
          </ac:spMkLst>
        </pc:spChg>
        <pc:spChg chg="add del mod">
          <ac:chgData name="Nabajyoti Boruah" userId="19bbac85-b374-4f4c-8b5f-0cd7b6990f5c" providerId="ADAL" clId="{CDFCB75C-DF4D-4560-A10F-BCB2CDB65D33}" dt="2021-04-18T13:17:59.562" v="453"/>
          <ac:spMkLst>
            <pc:docMk/>
            <pc:sldMk cId="438248905" sldId="306"/>
            <ac:spMk id="8" creationId="{9C6364AD-B9A6-4D73-8FC3-292A95485F1F}"/>
          </ac:spMkLst>
        </pc:spChg>
        <pc:picChg chg="del">
          <ac:chgData name="Nabajyoti Boruah" userId="19bbac85-b374-4f4c-8b5f-0cd7b6990f5c" providerId="ADAL" clId="{CDFCB75C-DF4D-4560-A10F-BCB2CDB65D33}" dt="2021-04-18T13:17:52.145" v="452" actId="478"/>
          <ac:picMkLst>
            <pc:docMk/>
            <pc:sldMk cId="438248905" sldId="306"/>
            <ac:picMk id="7" creationId="{C0AD6CA1-1259-4FF2-9B24-3229DDFD0522}"/>
          </ac:picMkLst>
        </pc:picChg>
        <pc:picChg chg="add mod">
          <ac:chgData name="Nabajyoti Boruah" userId="19bbac85-b374-4f4c-8b5f-0cd7b6990f5c" providerId="ADAL" clId="{CDFCB75C-DF4D-4560-A10F-BCB2CDB65D33}" dt="2021-04-18T13:18:10.440" v="457" actId="1076"/>
          <ac:picMkLst>
            <pc:docMk/>
            <pc:sldMk cId="438248905" sldId="306"/>
            <ac:picMk id="9" creationId="{AE7B248C-73B4-423C-A80A-EB56C5392AA8}"/>
          </ac:picMkLst>
        </pc:picChg>
      </pc:sldChg>
      <pc:sldChg chg="modSp new mod modNotesTx">
        <pc:chgData name="Nabajyoti Boruah" userId="19bbac85-b374-4f4c-8b5f-0cd7b6990f5c" providerId="ADAL" clId="{CDFCB75C-DF4D-4560-A10F-BCB2CDB65D33}" dt="2021-04-18T13:51:20.834" v="465" actId="20577"/>
        <pc:sldMkLst>
          <pc:docMk/>
          <pc:sldMk cId="2284051897" sldId="307"/>
        </pc:sldMkLst>
        <pc:spChg chg="mod">
          <ac:chgData name="Nabajyoti Boruah" userId="19bbac85-b374-4f4c-8b5f-0cd7b6990f5c" providerId="ADAL" clId="{CDFCB75C-DF4D-4560-A10F-BCB2CDB65D33}" dt="2021-04-18T13:21:20.251" v="460" actId="20577"/>
          <ac:spMkLst>
            <pc:docMk/>
            <pc:sldMk cId="2284051897" sldId="307"/>
            <ac:spMk id="2" creationId="{12807B17-E877-4C18-94F6-453881568115}"/>
          </ac:spMkLst>
        </pc:spChg>
        <pc:spChg chg="mod">
          <ac:chgData name="Nabajyoti Boruah" userId="19bbac85-b374-4f4c-8b5f-0cd7b6990f5c" providerId="ADAL" clId="{CDFCB75C-DF4D-4560-A10F-BCB2CDB65D33}" dt="2021-04-18T13:22:02.469" v="463" actId="403"/>
          <ac:spMkLst>
            <pc:docMk/>
            <pc:sldMk cId="2284051897" sldId="307"/>
            <ac:spMk id="3" creationId="{2BEE42CD-9C4A-464E-857B-9646D1C0BB14}"/>
          </ac:spMkLst>
        </pc:spChg>
      </pc:sldChg>
    </pc:docChg>
  </pc:docChgLst>
  <pc:docChgLst>
    <pc:chgData name="Nabajyoti Boruah" userId="19bbac85-b374-4f4c-8b5f-0cd7b6990f5c" providerId="ADAL" clId="{E0A6C807-ADC4-41B1-8460-5066F5F835B0}"/>
    <pc:docChg chg="custSel addSld delSld modSld">
      <pc:chgData name="Nabajyoti Boruah" userId="19bbac85-b374-4f4c-8b5f-0cd7b6990f5c" providerId="ADAL" clId="{E0A6C807-ADC4-41B1-8460-5066F5F835B0}" dt="2021-04-20T12:49:47.121" v="14"/>
      <pc:docMkLst>
        <pc:docMk/>
      </pc:docMkLst>
      <pc:sldChg chg="modSp mod">
        <pc:chgData name="Nabajyoti Boruah" userId="19bbac85-b374-4f4c-8b5f-0cd7b6990f5c" providerId="ADAL" clId="{E0A6C807-ADC4-41B1-8460-5066F5F835B0}" dt="2021-04-20T12:28:32.520" v="7" actId="20577"/>
        <pc:sldMkLst>
          <pc:docMk/>
          <pc:sldMk cId="494491768" sldId="256"/>
        </pc:sldMkLst>
        <pc:spChg chg="mod">
          <ac:chgData name="Nabajyoti Boruah" userId="19bbac85-b374-4f4c-8b5f-0cd7b6990f5c" providerId="ADAL" clId="{E0A6C807-ADC4-41B1-8460-5066F5F835B0}" dt="2021-04-20T12:28:32.520" v="7" actId="20577"/>
          <ac:spMkLst>
            <pc:docMk/>
            <pc:sldMk cId="494491768" sldId="256"/>
            <ac:spMk id="2" creationId="{390908EC-571D-413C-93D2-867C7B5B3329}"/>
          </ac:spMkLst>
        </pc:spChg>
        <pc:spChg chg="mod">
          <ac:chgData name="Nabajyoti Boruah" userId="19bbac85-b374-4f4c-8b5f-0cd7b6990f5c" providerId="ADAL" clId="{E0A6C807-ADC4-41B1-8460-5066F5F835B0}" dt="2021-04-20T12:28:03.370" v="1" actId="20577"/>
          <ac:spMkLst>
            <pc:docMk/>
            <pc:sldMk cId="494491768" sldId="256"/>
            <ac:spMk id="3" creationId="{6B971BC8-A504-4594-93B9-1CCE0062B00E}"/>
          </ac:spMkLst>
        </pc:spChg>
      </pc:sldChg>
      <pc:sldChg chg="modSp mod">
        <pc:chgData name="Nabajyoti Boruah" userId="19bbac85-b374-4f4c-8b5f-0cd7b6990f5c" providerId="ADAL" clId="{E0A6C807-ADC4-41B1-8460-5066F5F835B0}" dt="2021-04-20T12:29:10.611" v="9" actId="27636"/>
        <pc:sldMkLst>
          <pc:docMk/>
          <pc:sldMk cId="3775532558" sldId="257"/>
        </pc:sldMkLst>
        <pc:spChg chg="mod">
          <ac:chgData name="Nabajyoti Boruah" userId="19bbac85-b374-4f4c-8b5f-0cd7b6990f5c" providerId="ADAL" clId="{E0A6C807-ADC4-41B1-8460-5066F5F835B0}" dt="2021-04-20T12:29:10.611" v="9" actId="27636"/>
          <ac:spMkLst>
            <pc:docMk/>
            <pc:sldMk cId="3775532558" sldId="257"/>
            <ac:spMk id="3" creationId="{3C166780-6D00-413C-8F5C-5C40A1E3EECC}"/>
          </ac:spMkLst>
        </pc:spChg>
      </pc:sldChg>
      <pc:sldChg chg="del">
        <pc:chgData name="Nabajyoti Boruah" userId="19bbac85-b374-4f4c-8b5f-0cd7b6990f5c" providerId="ADAL" clId="{E0A6C807-ADC4-41B1-8460-5066F5F835B0}" dt="2021-04-20T12:29:27.212" v="10" actId="47"/>
        <pc:sldMkLst>
          <pc:docMk/>
          <pc:sldMk cId="1803601597" sldId="258"/>
        </pc:sldMkLst>
      </pc:sldChg>
      <pc:sldChg chg="modSp new mod">
        <pc:chgData name="Nabajyoti Boruah" userId="19bbac85-b374-4f4c-8b5f-0cd7b6990f5c" providerId="ADAL" clId="{E0A6C807-ADC4-41B1-8460-5066F5F835B0}" dt="2021-04-20T12:49:47.121" v="14"/>
        <pc:sldMkLst>
          <pc:docMk/>
          <pc:sldMk cId="2986618885" sldId="258"/>
        </pc:sldMkLst>
        <pc:spChg chg="mod">
          <ac:chgData name="Nabajyoti Boruah" userId="19bbac85-b374-4f4c-8b5f-0cd7b6990f5c" providerId="ADAL" clId="{E0A6C807-ADC4-41B1-8460-5066F5F835B0}" dt="2021-04-20T12:49:47.121" v="14"/>
          <ac:spMkLst>
            <pc:docMk/>
            <pc:sldMk cId="2986618885" sldId="258"/>
            <ac:spMk id="2" creationId="{A9AAA079-7101-4702-8E99-B4D926954359}"/>
          </ac:spMkLst>
        </pc:spChg>
      </pc:sldChg>
      <pc:sldChg chg="del">
        <pc:chgData name="Nabajyoti Boruah" userId="19bbac85-b374-4f4c-8b5f-0cd7b6990f5c" providerId="ADAL" clId="{E0A6C807-ADC4-41B1-8460-5066F5F835B0}" dt="2021-04-20T12:29:27.212" v="10" actId="47"/>
        <pc:sldMkLst>
          <pc:docMk/>
          <pc:sldMk cId="324733946" sldId="259"/>
        </pc:sldMkLst>
      </pc:sldChg>
      <pc:sldChg chg="del">
        <pc:chgData name="Nabajyoti Boruah" userId="19bbac85-b374-4f4c-8b5f-0cd7b6990f5c" providerId="ADAL" clId="{E0A6C807-ADC4-41B1-8460-5066F5F835B0}" dt="2021-04-20T12:29:27.212" v="10" actId="47"/>
        <pc:sldMkLst>
          <pc:docMk/>
          <pc:sldMk cId="2139963157" sldId="260"/>
        </pc:sldMkLst>
      </pc:sldChg>
      <pc:sldChg chg="del">
        <pc:chgData name="Nabajyoti Boruah" userId="19bbac85-b374-4f4c-8b5f-0cd7b6990f5c" providerId="ADAL" clId="{E0A6C807-ADC4-41B1-8460-5066F5F835B0}" dt="2021-04-20T12:29:27.212" v="10" actId="47"/>
        <pc:sldMkLst>
          <pc:docMk/>
          <pc:sldMk cId="3569677905" sldId="261"/>
        </pc:sldMkLst>
      </pc:sldChg>
      <pc:sldChg chg="del">
        <pc:chgData name="Nabajyoti Boruah" userId="19bbac85-b374-4f4c-8b5f-0cd7b6990f5c" providerId="ADAL" clId="{E0A6C807-ADC4-41B1-8460-5066F5F835B0}" dt="2021-04-20T12:29:27.212" v="10" actId="47"/>
        <pc:sldMkLst>
          <pc:docMk/>
          <pc:sldMk cId="3937481229" sldId="262"/>
        </pc:sldMkLst>
      </pc:sldChg>
      <pc:sldChg chg="del">
        <pc:chgData name="Nabajyoti Boruah" userId="19bbac85-b374-4f4c-8b5f-0cd7b6990f5c" providerId="ADAL" clId="{E0A6C807-ADC4-41B1-8460-5066F5F835B0}" dt="2021-04-20T12:29:27.212" v="10" actId="47"/>
        <pc:sldMkLst>
          <pc:docMk/>
          <pc:sldMk cId="1936183569" sldId="264"/>
        </pc:sldMkLst>
      </pc:sldChg>
      <pc:sldChg chg="del">
        <pc:chgData name="Nabajyoti Boruah" userId="19bbac85-b374-4f4c-8b5f-0cd7b6990f5c" providerId="ADAL" clId="{E0A6C807-ADC4-41B1-8460-5066F5F835B0}" dt="2021-04-20T12:29:27.212" v="10" actId="47"/>
        <pc:sldMkLst>
          <pc:docMk/>
          <pc:sldMk cId="1606377013" sldId="265"/>
        </pc:sldMkLst>
      </pc:sldChg>
      <pc:sldChg chg="del">
        <pc:chgData name="Nabajyoti Boruah" userId="19bbac85-b374-4f4c-8b5f-0cd7b6990f5c" providerId="ADAL" clId="{E0A6C807-ADC4-41B1-8460-5066F5F835B0}" dt="2021-04-20T12:29:27.212" v="10" actId="47"/>
        <pc:sldMkLst>
          <pc:docMk/>
          <pc:sldMk cId="4135686293" sldId="266"/>
        </pc:sldMkLst>
      </pc:sldChg>
      <pc:sldChg chg="del">
        <pc:chgData name="Nabajyoti Boruah" userId="19bbac85-b374-4f4c-8b5f-0cd7b6990f5c" providerId="ADAL" clId="{E0A6C807-ADC4-41B1-8460-5066F5F835B0}" dt="2021-04-20T12:29:27.212" v="10" actId="47"/>
        <pc:sldMkLst>
          <pc:docMk/>
          <pc:sldMk cId="3421162472" sldId="267"/>
        </pc:sldMkLst>
      </pc:sldChg>
      <pc:sldChg chg="del">
        <pc:chgData name="Nabajyoti Boruah" userId="19bbac85-b374-4f4c-8b5f-0cd7b6990f5c" providerId="ADAL" clId="{E0A6C807-ADC4-41B1-8460-5066F5F835B0}" dt="2021-04-20T12:29:27.212" v="10" actId="47"/>
        <pc:sldMkLst>
          <pc:docMk/>
          <pc:sldMk cId="195629287" sldId="268"/>
        </pc:sldMkLst>
      </pc:sldChg>
      <pc:sldChg chg="del">
        <pc:chgData name="Nabajyoti Boruah" userId="19bbac85-b374-4f4c-8b5f-0cd7b6990f5c" providerId="ADAL" clId="{E0A6C807-ADC4-41B1-8460-5066F5F835B0}" dt="2021-04-20T12:29:27.212" v="10" actId="47"/>
        <pc:sldMkLst>
          <pc:docMk/>
          <pc:sldMk cId="1281524503" sldId="269"/>
        </pc:sldMkLst>
      </pc:sldChg>
      <pc:sldChg chg="del">
        <pc:chgData name="Nabajyoti Boruah" userId="19bbac85-b374-4f4c-8b5f-0cd7b6990f5c" providerId="ADAL" clId="{E0A6C807-ADC4-41B1-8460-5066F5F835B0}" dt="2021-04-20T12:29:27.212" v="10" actId="47"/>
        <pc:sldMkLst>
          <pc:docMk/>
          <pc:sldMk cId="230721762" sldId="270"/>
        </pc:sldMkLst>
      </pc:sldChg>
      <pc:sldChg chg="del">
        <pc:chgData name="Nabajyoti Boruah" userId="19bbac85-b374-4f4c-8b5f-0cd7b6990f5c" providerId="ADAL" clId="{E0A6C807-ADC4-41B1-8460-5066F5F835B0}" dt="2021-04-20T12:29:27.212" v="10" actId="47"/>
        <pc:sldMkLst>
          <pc:docMk/>
          <pc:sldMk cId="3993935388" sldId="271"/>
        </pc:sldMkLst>
      </pc:sldChg>
      <pc:sldChg chg="del">
        <pc:chgData name="Nabajyoti Boruah" userId="19bbac85-b374-4f4c-8b5f-0cd7b6990f5c" providerId="ADAL" clId="{E0A6C807-ADC4-41B1-8460-5066F5F835B0}" dt="2021-04-20T12:29:27.212" v="10" actId="47"/>
        <pc:sldMkLst>
          <pc:docMk/>
          <pc:sldMk cId="1143741431" sldId="272"/>
        </pc:sldMkLst>
      </pc:sldChg>
      <pc:sldChg chg="del">
        <pc:chgData name="Nabajyoti Boruah" userId="19bbac85-b374-4f4c-8b5f-0cd7b6990f5c" providerId="ADAL" clId="{E0A6C807-ADC4-41B1-8460-5066F5F835B0}" dt="2021-04-20T12:29:27.212" v="10" actId="47"/>
        <pc:sldMkLst>
          <pc:docMk/>
          <pc:sldMk cId="4026547832" sldId="273"/>
        </pc:sldMkLst>
      </pc:sldChg>
      <pc:sldChg chg="del">
        <pc:chgData name="Nabajyoti Boruah" userId="19bbac85-b374-4f4c-8b5f-0cd7b6990f5c" providerId="ADAL" clId="{E0A6C807-ADC4-41B1-8460-5066F5F835B0}" dt="2021-04-20T12:29:27.212" v="10" actId="47"/>
        <pc:sldMkLst>
          <pc:docMk/>
          <pc:sldMk cId="3598770184" sldId="274"/>
        </pc:sldMkLst>
      </pc:sldChg>
      <pc:sldChg chg="del">
        <pc:chgData name="Nabajyoti Boruah" userId="19bbac85-b374-4f4c-8b5f-0cd7b6990f5c" providerId="ADAL" clId="{E0A6C807-ADC4-41B1-8460-5066F5F835B0}" dt="2021-04-20T12:29:27.212" v="10" actId="47"/>
        <pc:sldMkLst>
          <pc:docMk/>
          <pc:sldMk cId="90612230" sldId="276"/>
        </pc:sldMkLst>
      </pc:sldChg>
      <pc:sldChg chg="del">
        <pc:chgData name="Nabajyoti Boruah" userId="19bbac85-b374-4f4c-8b5f-0cd7b6990f5c" providerId="ADAL" clId="{E0A6C807-ADC4-41B1-8460-5066F5F835B0}" dt="2021-04-20T12:29:27.212" v="10" actId="47"/>
        <pc:sldMkLst>
          <pc:docMk/>
          <pc:sldMk cId="3588446854" sldId="277"/>
        </pc:sldMkLst>
      </pc:sldChg>
      <pc:sldChg chg="del">
        <pc:chgData name="Nabajyoti Boruah" userId="19bbac85-b374-4f4c-8b5f-0cd7b6990f5c" providerId="ADAL" clId="{E0A6C807-ADC4-41B1-8460-5066F5F835B0}" dt="2021-04-20T12:29:27.212" v="10" actId="47"/>
        <pc:sldMkLst>
          <pc:docMk/>
          <pc:sldMk cId="3939495367" sldId="278"/>
        </pc:sldMkLst>
      </pc:sldChg>
      <pc:sldChg chg="del">
        <pc:chgData name="Nabajyoti Boruah" userId="19bbac85-b374-4f4c-8b5f-0cd7b6990f5c" providerId="ADAL" clId="{E0A6C807-ADC4-41B1-8460-5066F5F835B0}" dt="2021-04-20T12:29:27.212" v="10" actId="47"/>
        <pc:sldMkLst>
          <pc:docMk/>
          <pc:sldMk cId="3150613482" sldId="279"/>
        </pc:sldMkLst>
      </pc:sldChg>
      <pc:sldChg chg="del">
        <pc:chgData name="Nabajyoti Boruah" userId="19bbac85-b374-4f4c-8b5f-0cd7b6990f5c" providerId="ADAL" clId="{E0A6C807-ADC4-41B1-8460-5066F5F835B0}" dt="2021-04-20T12:29:27.212" v="10" actId="47"/>
        <pc:sldMkLst>
          <pc:docMk/>
          <pc:sldMk cId="3353895200" sldId="280"/>
        </pc:sldMkLst>
      </pc:sldChg>
      <pc:sldChg chg="del">
        <pc:chgData name="Nabajyoti Boruah" userId="19bbac85-b374-4f4c-8b5f-0cd7b6990f5c" providerId="ADAL" clId="{E0A6C807-ADC4-41B1-8460-5066F5F835B0}" dt="2021-04-20T12:29:27.212" v="10" actId="47"/>
        <pc:sldMkLst>
          <pc:docMk/>
          <pc:sldMk cId="2022539063" sldId="281"/>
        </pc:sldMkLst>
      </pc:sldChg>
      <pc:sldChg chg="del">
        <pc:chgData name="Nabajyoti Boruah" userId="19bbac85-b374-4f4c-8b5f-0cd7b6990f5c" providerId="ADAL" clId="{E0A6C807-ADC4-41B1-8460-5066F5F835B0}" dt="2021-04-20T12:29:27.212" v="10" actId="47"/>
        <pc:sldMkLst>
          <pc:docMk/>
          <pc:sldMk cId="1604089498" sldId="282"/>
        </pc:sldMkLst>
      </pc:sldChg>
      <pc:sldChg chg="del">
        <pc:chgData name="Nabajyoti Boruah" userId="19bbac85-b374-4f4c-8b5f-0cd7b6990f5c" providerId="ADAL" clId="{E0A6C807-ADC4-41B1-8460-5066F5F835B0}" dt="2021-04-20T12:29:27.212" v="10" actId="47"/>
        <pc:sldMkLst>
          <pc:docMk/>
          <pc:sldMk cId="3397025498" sldId="283"/>
        </pc:sldMkLst>
      </pc:sldChg>
      <pc:sldChg chg="del">
        <pc:chgData name="Nabajyoti Boruah" userId="19bbac85-b374-4f4c-8b5f-0cd7b6990f5c" providerId="ADAL" clId="{E0A6C807-ADC4-41B1-8460-5066F5F835B0}" dt="2021-04-20T12:29:27.212" v="10" actId="47"/>
        <pc:sldMkLst>
          <pc:docMk/>
          <pc:sldMk cId="3255765001" sldId="284"/>
        </pc:sldMkLst>
      </pc:sldChg>
      <pc:sldChg chg="del">
        <pc:chgData name="Nabajyoti Boruah" userId="19bbac85-b374-4f4c-8b5f-0cd7b6990f5c" providerId="ADAL" clId="{E0A6C807-ADC4-41B1-8460-5066F5F835B0}" dt="2021-04-20T12:29:27.212" v="10" actId="47"/>
        <pc:sldMkLst>
          <pc:docMk/>
          <pc:sldMk cId="3429675071" sldId="285"/>
        </pc:sldMkLst>
      </pc:sldChg>
      <pc:sldChg chg="del">
        <pc:chgData name="Nabajyoti Boruah" userId="19bbac85-b374-4f4c-8b5f-0cd7b6990f5c" providerId="ADAL" clId="{E0A6C807-ADC4-41B1-8460-5066F5F835B0}" dt="2021-04-20T12:29:27.212" v="10" actId="47"/>
        <pc:sldMkLst>
          <pc:docMk/>
          <pc:sldMk cId="3614232638" sldId="286"/>
        </pc:sldMkLst>
      </pc:sldChg>
      <pc:sldChg chg="del">
        <pc:chgData name="Nabajyoti Boruah" userId="19bbac85-b374-4f4c-8b5f-0cd7b6990f5c" providerId="ADAL" clId="{E0A6C807-ADC4-41B1-8460-5066F5F835B0}" dt="2021-04-20T12:29:27.212" v="10" actId="47"/>
        <pc:sldMkLst>
          <pc:docMk/>
          <pc:sldMk cId="604649550" sldId="287"/>
        </pc:sldMkLst>
      </pc:sldChg>
      <pc:sldChg chg="del">
        <pc:chgData name="Nabajyoti Boruah" userId="19bbac85-b374-4f4c-8b5f-0cd7b6990f5c" providerId="ADAL" clId="{E0A6C807-ADC4-41B1-8460-5066F5F835B0}" dt="2021-04-20T12:29:27.212" v="10" actId="47"/>
        <pc:sldMkLst>
          <pc:docMk/>
          <pc:sldMk cId="3054846406" sldId="288"/>
        </pc:sldMkLst>
      </pc:sldChg>
      <pc:sldChg chg="del">
        <pc:chgData name="Nabajyoti Boruah" userId="19bbac85-b374-4f4c-8b5f-0cd7b6990f5c" providerId="ADAL" clId="{E0A6C807-ADC4-41B1-8460-5066F5F835B0}" dt="2021-04-20T12:29:27.212" v="10" actId="47"/>
        <pc:sldMkLst>
          <pc:docMk/>
          <pc:sldMk cId="4015397409" sldId="289"/>
        </pc:sldMkLst>
      </pc:sldChg>
      <pc:sldChg chg="del">
        <pc:chgData name="Nabajyoti Boruah" userId="19bbac85-b374-4f4c-8b5f-0cd7b6990f5c" providerId="ADAL" clId="{E0A6C807-ADC4-41B1-8460-5066F5F835B0}" dt="2021-04-20T12:29:27.212" v="10" actId="47"/>
        <pc:sldMkLst>
          <pc:docMk/>
          <pc:sldMk cId="900945137" sldId="290"/>
        </pc:sldMkLst>
      </pc:sldChg>
      <pc:sldChg chg="del">
        <pc:chgData name="Nabajyoti Boruah" userId="19bbac85-b374-4f4c-8b5f-0cd7b6990f5c" providerId="ADAL" clId="{E0A6C807-ADC4-41B1-8460-5066F5F835B0}" dt="2021-04-20T12:29:27.212" v="10" actId="47"/>
        <pc:sldMkLst>
          <pc:docMk/>
          <pc:sldMk cId="2594219088" sldId="291"/>
        </pc:sldMkLst>
      </pc:sldChg>
      <pc:sldChg chg="del">
        <pc:chgData name="Nabajyoti Boruah" userId="19bbac85-b374-4f4c-8b5f-0cd7b6990f5c" providerId="ADAL" clId="{E0A6C807-ADC4-41B1-8460-5066F5F835B0}" dt="2021-04-20T12:29:27.212" v="10" actId="47"/>
        <pc:sldMkLst>
          <pc:docMk/>
          <pc:sldMk cId="3865480632" sldId="292"/>
        </pc:sldMkLst>
      </pc:sldChg>
      <pc:sldChg chg="del">
        <pc:chgData name="Nabajyoti Boruah" userId="19bbac85-b374-4f4c-8b5f-0cd7b6990f5c" providerId="ADAL" clId="{E0A6C807-ADC4-41B1-8460-5066F5F835B0}" dt="2021-04-20T12:29:27.212" v="10" actId="47"/>
        <pc:sldMkLst>
          <pc:docMk/>
          <pc:sldMk cId="1597172949" sldId="293"/>
        </pc:sldMkLst>
      </pc:sldChg>
      <pc:sldChg chg="del">
        <pc:chgData name="Nabajyoti Boruah" userId="19bbac85-b374-4f4c-8b5f-0cd7b6990f5c" providerId="ADAL" clId="{E0A6C807-ADC4-41B1-8460-5066F5F835B0}" dt="2021-04-20T12:29:27.212" v="10" actId="47"/>
        <pc:sldMkLst>
          <pc:docMk/>
          <pc:sldMk cId="2017709327" sldId="294"/>
        </pc:sldMkLst>
      </pc:sldChg>
      <pc:sldChg chg="del">
        <pc:chgData name="Nabajyoti Boruah" userId="19bbac85-b374-4f4c-8b5f-0cd7b6990f5c" providerId="ADAL" clId="{E0A6C807-ADC4-41B1-8460-5066F5F835B0}" dt="2021-04-20T12:29:27.212" v="10" actId="47"/>
        <pc:sldMkLst>
          <pc:docMk/>
          <pc:sldMk cId="3825745048" sldId="295"/>
        </pc:sldMkLst>
      </pc:sldChg>
      <pc:sldChg chg="del">
        <pc:chgData name="Nabajyoti Boruah" userId="19bbac85-b374-4f4c-8b5f-0cd7b6990f5c" providerId="ADAL" clId="{E0A6C807-ADC4-41B1-8460-5066F5F835B0}" dt="2021-04-20T12:29:27.212" v="10" actId="47"/>
        <pc:sldMkLst>
          <pc:docMk/>
          <pc:sldMk cId="2471526191" sldId="296"/>
        </pc:sldMkLst>
      </pc:sldChg>
      <pc:sldChg chg="del">
        <pc:chgData name="Nabajyoti Boruah" userId="19bbac85-b374-4f4c-8b5f-0cd7b6990f5c" providerId="ADAL" clId="{E0A6C807-ADC4-41B1-8460-5066F5F835B0}" dt="2021-04-20T12:29:27.212" v="10" actId="47"/>
        <pc:sldMkLst>
          <pc:docMk/>
          <pc:sldMk cId="128639451" sldId="297"/>
        </pc:sldMkLst>
      </pc:sldChg>
      <pc:sldChg chg="del">
        <pc:chgData name="Nabajyoti Boruah" userId="19bbac85-b374-4f4c-8b5f-0cd7b6990f5c" providerId="ADAL" clId="{E0A6C807-ADC4-41B1-8460-5066F5F835B0}" dt="2021-04-20T12:29:27.212" v="10" actId="47"/>
        <pc:sldMkLst>
          <pc:docMk/>
          <pc:sldMk cId="1916148472" sldId="298"/>
        </pc:sldMkLst>
      </pc:sldChg>
      <pc:sldChg chg="del">
        <pc:chgData name="Nabajyoti Boruah" userId="19bbac85-b374-4f4c-8b5f-0cd7b6990f5c" providerId="ADAL" clId="{E0A6C807-ADC4-41B1-8460-5066F5F835B0}" dt="2021-04-20T12:29:27.212" v="10" actId="47"/>
        <pc:sldMkLst>
          <pc:docMk/>
          <pc:sldMk cId="3725694161" sldId="299"/>
        </pc:sldMkLst>
      </pc:sldChg>
      <pc:sldChg chg="del">
        <pc:chgData name="Nabajyoti Boruah" userId="19bbac85-b374-4f4c-8b5f-0cd7b6990f5c" providerId="ADAL" clId="{E0A6C807-ADC4-41B1-8460-5066F5F835B0}" dt="2021-04-20T12:29:27.212" v="10" actId="47"/>
        <pc:sldMkLst>
          <pc:docMk/>
          <pc:sldMk cId="2909894312" sldId="300"/>
        </pc:sldMkLst>
      </pc:sldChg>
      <pc:sldChg chg="del">
        <pc:chgData name="Nabajyoti Boruah" userId="19bbac85-b374-4f4c-8b5f-0cd7b6990f5c" providerId="ADAL" clId="{E0A6C807-ADC4-41B1-8460-5066F5F835B0}" dt="2021-04-20T12:29:27.212" v="10" actId="47"/>
        <pc:sldMkLst>
          <pc:docMk/>
          <pc:sldMk cId="1343502039" sldId="301"/>
        </pc:sldMkLst>
      </pc:sldChg>
      <pc:sldChg chg="del">
        <pc:chgData name="Nabajyoti Boruah" userId="19bbac85-b374-4f4c-8b5f-0cd7b6990f5c" providerId="ADAL" clId="{E0A6C807-ADC4-41B1-8460-5066F5F835B0}" dt="2021-04-20T12:29:27.212" v="10" actId="47"/>
        <pc:sldMkLst>
          <pc:docMk/>
          <pc:sldMk cId="4280264465" sldId="302"/>
        </pc:sldMkLst>
      </pc:sldChg>
      <pc:sldChg chg="del">
        <pc:chgData name="Nabajyoti Boruah" userId="19bbac85-b374-4f4c-8b5f-0cd7b6990f5c" providerId="ADAL" clId="{E0A6C807-ADC4-41B1-8460-5066F5F835B0}" dt="2021-04-20T12:29:27.212" v="10" actId="47"/>
        <pc:sldMkLst>
          <pc:docMk/>
          <pc:sldMk cId="143328662" sldId="303"/>
        </pc:sldMkLst>
      </pc:sldChg>
      <pc:sldChg chg="del">
        <pc:chgData name="Nabajyoti Boruah" userId="19bbac85-b374-4f4c-8b5f-0cd7b6990f5c" providerId="ADAL" clId="{E0A6C807-ADC4-41B1-8460-5066F5F835B0}" dt="2021-04-20T12:29:27.212" v="10" actId="47"/>
        <pc:sldMkLst>
          <pc:docMk/>
          <pc:sldMk cId="1070196341" sldId="304"/>
        </pc:sldMkLst>
      </pc:sldChg>
      <pc:sldChg chg="del">
        <pc:chgData name="Nabajyoti Boruah" userId="19bbac85-b374-4f4c-8b5f-0cd7b6990f5c" providerId="ADAL" clId="{E0A6C807-ADC4-41B1-8460-5066F5F835B0}" dt="2021-04-20T12:29:27.212" v="10" actId="47"/>
        <pc:sldMkLst>
          <pc:docMk/>
          <pc:sldMk cId="1333735932" sldId="305"/>
        </pc:sldMkLst>
      </pc:sldChg>
      <pc:sldChg chg="del">
        <pc:chgData name="Nabajyoti Boruah" userId="19bbac85-b374-4f4c-8b5f-0cd7b6990f5c" providerId="ADAL" clId="{E0A6C807-ADC4-41B1-8460-5066F5F835B0}" dt="2021-04-20T12:29:27.212" v="10" actId="47"/>
        <pc:sldMkLst>
          <pc:docMk/>
          <pc:sldMk cId="438248905" sldId="306"/>
        </pc:sldMkLst>
      </pc:sldChg>
      <pc:sldChg chg="del">
        <pc:chgData name="Nabajyoti Boruah" userId="19bbac85-b374-4f4c-8b5f-0cd7b6990f5c" providerId="ADAL" clId="{E0A6C807-ADC4-41B1-8460-5066F5F835B0}" dt="2021-04-20T12:29:27.212" v="10" actId="47"/>
        <pc:sldMkLst>
          <pc:docMk/>
          <pc:sldMk cId="2284051897" sldId="307"/>
        </pc:sldMkLst>
      </pc:sldChg>
    </pc:docChg>
  </pc:docChgLst>
  <pc:docChgLst>
    <pc:chgData name="Nabajyoti Boruah" userId="19bbac85-b374-4f4c-8b5f-0cd7b6990f5c" providerId="ADAL" clId="{DE239AD8-8F26-4331-AACE-8B317846047A}"/>
    <pc:docChg chg="custSel modSld">
      <pc:chgData name="Nabajyoti Boruah" userId="19bbac85-b374-4f4c-8b5f-0cd7b6990f5c" providerId="ADAL" clId="{DE239AD8-8F26-4331-AACE-8B317846047A}" dt="2021-04-07T05:47:58.751" v="10" actId="962"/>
      <pc:docMkLst>
        <pc:docMk/>
      </pc:docMkLst>
      <pc:sldChg chg="addSp modSp mod setBg">
        <pc:chgData name="Nabajyoti Boruah" userId="19bbac85-b374-4f4c-8b5f-0cd7b6990f5c" providerId="ADAL" clId="{DE239AD8-8F26-4331-AACE-8B317846047A}" dt="2021-04-07T05:47:58.751" v="10" actId="962"/>
        <pc:sldMkLst>
          <pc:docMk/>
          <pc:sldMk cId="4135686293" sldId="266"/>
        </pc:sldMkLst>
        <pc:spChg chg="mod">
          <ac:chgData name="Nabajyoti Boruah" userId="19bbac85-b374-4f4c-8b5f-0cd7b6990f5c" providerId="ADAL" clId="{DE239AD8-8F26-4331-AACE-8B317846047A}" dt="2021-04-07T05:47:49.117" v="7" actId="26606"/>
          <ac:spMkLst>
            <pc:docMk/>
            <pc:sldMk cId="4135686293" sldId="266"/>
            <ac:spMk id="2" creationId="{29F3713E-7874-4A32-A9B8-DB3DE4DADA87}"/>
          </ac:spMkLst>
        </pc:spChg>
        <pc:spChg chg="mod">
          <ac:chgData name="Nabajyoti Boruah" userId="19bbac85-b374-4f4c-8b5f-0cd7b6990f5c" providerId="ADAL" clId="{DE239AD8-8F26-4331-AACE-8B317846047A}" dt="2021-04-07T05:47:58.751" v="10" actId="962"/>
          <ac:spMkLst>
            <pc:docMk/>
            <pc:sldMk cId="4135686293" sldId="266"/>
            <ac:spMk id="3" creationId="{B33D095F-7024-4785-A1B7-AD8EEF38EE96}"/>
          </ac:spMkLst>
        </pc:spChg>
        <pc:spChg chg="mod">
          <ac:chgData name="Nabajyoti Boruah" userId="19bbac85-b374-4f4c-8b5f-0cd7b6990f5c" providerId="ADAL" clId="{DE239AD8-8F26-4331-AACE-8B317846047A}" dt="2021-04-07T05:47:49.117" v="7" actId="26606"/>
          <ac:spMkLst>
            <pc:docMk/>
            <pc:sldMk cId="4135686293" sldId="266"/>
            <ac:spMk id="4" creationId="{BE0480C7-29C9-4BC8-AE74-CEFB6BF9E391}"/>
          </ac:spMkLst>
        </pc:spChg>
        <pc:spChg chg="mod">
          <ac:chgData name="Nabajyoti Boruah" userId="19bbac85-b374-4f4c-8b5f-0cd7b6990f5c" providerId="ADAL" clId="{DE239AD8-8F26-4331-AACE-8B317846047A}" dt="2021-04-07T05:47:49.117" v="7" actId="26606"/>
          <ac:spMkLst>
            <pc:docMk/>
            <pc:sldMk cId="4135686293" sldId="266"/>
            <ac:spMk id="5" creationId="{9DFF6372-4077-4A17-B99E-6059FBDBFAB3}"/>
          </ac:spMkLst>
        </pc:spChg>
        <pc:spChg chg="mod">
          <ac:chgData name="Nabajyoti Boruah" userId="19bbac85-b374-4f4c-8b5f-0cd7b6990f5c" providerId="ADAL" clId="{DE239AD8-8F26-4331-AACE-8B317846047A}" dt="2021-04-07T05:47:49.117" v="7" actId="26606"/>
          <ac:spMkLst>
            <pc:docMk/>
            <pc:sldMk cId="4135686293" sldId="266"/>
            <ac:spMk id="6" creationId="{9EE11CD5-9AE6-4F56-A79F-7E66884019BB}"/>
          </ac:spMkLst>
        </pc:spChg>
        <pc:spChg chg="add">
          <ac:chgData name="Nabajyoti Boruah" userId="19bbac85-b374-4f4c-8b5f-0cd7b6990f5c" providerId="ADAL" clId="{DE239AD8-8F26-4331-AACE-8B317846047A}" dt="2021-04-07T05:47:49.117" v="7" actId="26606"/>
          <ac:spMkLst>
            <pc:docMk/>
            <pc:sldMk cId="4135686293" sldId="266"/>
            <ac:spMk id="13" creationId="{870F1165-C2FC-4313-ADED-D8514C00E1EE}"/>
          </ac:spMkLst>
        </pc:spChg>
        <pc:spChg chg="add">
          <ac:chgData name="Nabajyoti Boruah" userId="19bbac85-b374-4f4c-8b5f-0cd7b6990f5c" providerId="ADAL" clId="{DE239AD8-8F26-4331-AACE-8B317846047A}" dt="2021-04-07T05:47:49.117" v="7" actId="26606"/>
          <ac:spMkLst>
            <pc:docMk/>
            <pc:sldMk cId="4135686293" sldId="266"/>
            <ac:spMk id="15" creationId="{3FD564DD-780E-4279-99FF-A16618E11908}"/>
          </ac:spMkLst>
        </pc:spChg>
        <pc:spChg chg="add">
          <ac:chgData name="Nabajyoti Boruah" userId="19bbac85-b374-4f4c-8b5f-0cd7b6990f5c" providerId="ADAL" clId="{DE239AD8-8F26-4331-AACE-8B317846047A}" dt="2021-04-07T05:47:49.117" v="7" actId="26606"/>
          <ac:spMkLst>
            <pc:docMk/>
            <pc:sldMk cId="4135686293" sldId="266"/>
            <ac:spMk id="19" creationId="{F5BB14C7-B6E4-427D-AEAC-7A18D089F922}"/>
          </ac:spMkLst>
        </pc:spChg>
        <pc:picChg chg="add mod ord">
          <ac:chgData name="Nabajyoti Boruah" userId="19bbac85-b374-4f4c-8b5f-0cd7b6990f5c" providerId="ADAL" clId="{DE239AD8-8F26-4331-AACE-8B317846047A}" dt="2021-04-07T05:47:58.751" v="9" actId="27614"/>
          <ac:picMkLst>
            <pc:docMk/>
            <pc:sldMk cId="4135686293" sldId="266"/>
            <ac:picMk id="8" creationId="{5C345C8C-2D64-4DD8-B880-84918651B1FD}"/>
          </ac:picMkLst>
        </pc:picChg>
        <pc:cxnChg chg="add">
          <ac:chgData name="Nabajyoti Boruah" userId="19bbac85-b374-4f4c-8b5f-0cd7b6990f5c" providerId="ADAL" clId="{DE239AD8-8F26-4331-AACE-8B317846047A}" dt="2021-04-07T05:47:49.117" v="7" actId="26606"/>
          <ac:cxnSpMkLst>
            <pc:docMk/>
            <pc:sldMk cId="4135686293" sldId="266"/>
            <ac:cxnSpMk id="17" creationId="{ABAD74CF-CB22-463B-9031-D3BE16111B9B}"/>
          </ac:cxnSpMkLst>
        </pc:cxnChg>
        <pc:cxnChg chg="add">
          <ac:chgData name="Nabajyoti Boruah" userId="19bbac85-b374-4f4c-8b5f-0cd7b6990f5c" providerId="ADAL" clId="{DE239AD8-8F26-4331-AACE-8B317846047A}" dt="2021-04-07T05:47:49.117" v="7" actId="26606"/>
          <ac:cxnSpMkLst>
            <pc:docMk/>
            <pc:sldMk cId="4135686293" sldId="266"/>
            <ac:cxnSpMk id="21" creationId="{82B589D1-AB2D-469C-960E-40C719BA8281}"/>
          </ac:cxnSpMkLst>
        </pc:cxnChg>
        <pc:cxnChg chg="add">
          <ac:chgData name="Nabajyoti Boruah" userId="19bbac85-b374-4f4c-8b5f-0cd7b6990f5c" providerId="ADAL" clId="{DE239AD8-8F26-4331-AACE-8B317846047A}" dt="2021-04-07T05:47:49.117" v="7" actId="26606"/>
          <ac:cxnSpMkLst>
            <pc:docMk/>
            <pc:sldMk cId="4135686293" sldId="266"/>
            <ac:cxnSpMk id="23" creationId="{055BC9DE-F4C7-4F1F-833F-C0E20531FBC7}"/>
          </ac:cxnSpMkLst>
        </pc:cxnChg>
        <pc:cxnChg chg="add">
          <ac:chgData name="Nabajyoti Boruah" userId="19bbac85-b374-4f4c-8b5f-0cd7b6990f5c" providerId="ADAL" clId="{DE239AD8-8F26-4331-AACE-8B317846047A}" dt="2021-04-07T05:47:49.117" v="7" actId="26606"/>
          <ac:cxnSpMkLst>
            <pc:docMk/>
            <pc:sldMk cId="4135686293" sldId="266"/>
            <ac:cxnSpMk id="25" creationId="{E95C7366-6A36-4307-81CE-FBD79DFF0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D3724-BFEC-4B2F-9B16-36319C1B4F96}" type="datetimeFigureOut">
              <a:rPr lang="en-IN" smtClean="0"/>
              <a:t>01-06-2021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96846-AE39-468A-975A-8BF696CEE41E}" type="slidenum">
              <a:rPr lang="en-IN" smtClean="0"/>
              <a:t>‹#›</a:t>
            </a:fld>
            <a:endParaRPr lang="en-IN"/>
          </a:p>
        </p:txBody>
      </p:sp>
    </p:spTree>
    <p:extLst>
      <p:ext uri="{BB962C8B-B14F-4D97-AF65-F5344CB8AC3E}">
        <p14:creationId xmlns:p14="http://schemas.microsoft.com/office/powerpoint/2010/main" val="41091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hybrid-networking/expressrout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azure/expressroute/expressroute-introduc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machine-learning/service/overview-what-is-azure-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identity/azure-ad"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identity/azure-a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identity/adds-fore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identity/adf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hybrid-networking/vp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a:t>
            </a:fld>
            <a:endParaRPr lang="en-IN"/>
          </a:p>
        </p:txBody>
      </p:sp>
    </p:spTree>
    <p:extLst>
      <p:ext uri="{BB962C8B-B14F-4D97-AF65-F5344CB8AC3E}">
        <p14:creationId xmlns:p14="http://schemas.microsoft.com/office/powerpoint/2010/main" val="357901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Extend an on-premises network using ExpressRoute - Azure Architecture Center | Microsoft Docs</a:t>
            </a:r>
            <a:endParaRPr lang="en-IN"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This reference architecture shows how to connect an on-premises network to virtual networks on Azure, using </a:t>
            </a:r>
            <a:r>
              <a:rPr lang="en-IN" b="0" i="0" u="sng" dirty="0">
                <a:effectLst/>
                <a:latin typeface="Segoe UI" panose="020B0502040204020203" pitchFamily="34" charset="0"/>
                <a:hlinkClick r:id="rId4"/>
              </a:rPr>
              <a:t>Azure ExpressRoute</a:t>
            </a:r>
            <a:r>
              <a:rPr lang="en-IN" b="0" i="0" dirty="0">
                <a:solidFill>
                  <a:srgbClr val="171717"/>
                </a:solidFill>
                <a:effectLst/>
                <a:latin typeface="Segoe UI" panose="020B0502040204020203" pitchFamily="34" charset="0"/>
              </a:rPr>
              <a:t>. ExpressRoute connections use a private, dedicated connection through a third-party connectivity provider. The private connection extends your on-premises network into Azure. </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14</a:t>
            </a:fld>
            <a:endParaRPr lang="en-IN"/>
          </a:p>
        </p:txBody>
      </p:sp>
    </p:spTree>
    <p:extLst>
      <p:ext uri="{BB962C8B-B14F-4D97-AF65-F5344CB8AC3E}">
        <p14:creationId xmlns:p14="http://schemas.microsoft.com/office/powerpoint/2010/main" val="24441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15</a:t>
            </a:fld>
            <a:endParaRPr lang="en-IN"/>
          </a:p>
        </p:txBody>
      </p:sp>
    </p:spTree>
    <p:extLst>
      <p:ext uri="{BB962C8B-B14F-4D97-AF65-F5344CB8AC3E}">
        <p14:creationId xmlns:p14="http://schemas.microsoft.com/office/powerpoint/2010/main" val="698152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https://docs.microsoft.com/en-us/azure/architecture/reference-architectures/app-service-web-app/scalable-web-app</a:t>
            </a:r>
          </a:p>
          <a:p>
            <a:endParaRPr lang="en-IN" dirty="0"/>
          </a:p>
          <a:p>
            <a:endParaRPr lang="en-IN" dirty="0"/>
          </a:p>
          <a:p>
            <a:r>
              <a:rPr lang="en-IN" b="0" i="0" dirty="0">
                <a:solidFill>
                  <a:srgbClr val="171717"/>
                </a:solidFill>
                <a:effectLst/>
                <a:latin typeface="Segoe UI" panose="020B0502040204020203" pitchFamily="34" charset="0"/>
              </a:rPr>
              <a:t>This reference architecture shows proven practices for improving scalability and performance in an Azure App Service web application.</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16</a:t>
            </a:fld>
            <a:endParaRPr lang="en-IN"/>
          </a:p>
        </p:txBody>
      </p:sp>
    </p:spTree>
    <p:extLst>
      <p:ext uri="{BB962C8B-B14F-4D97-AF65-F5344CB8AC3E}">
        <p14:creationId xmlns:p14="http://schemas.microsoft.com/office/powerpoint/2010/main" val="1064739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https://docs.microsoft.com/en-us/azure/architecture/reference-architectures/serverless/web-app</a:t>
            </a:r>
          </a:p>
          <a:p>
            <a:endParaRPr lang="en-IN"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This reference architecture shows a </a:t>
            </a:r>
            <a:r>
              <a:rPr lang="en-IN" b="0" i="0" u="none" strike="noStrike" dirty="0">
                <a:effectLst/>
                <a:latin typeface="Segoe UI" panose="020B0502040204020203" pitchFamily="34" charset="0"/>
                <a:hlinkClick r:id="rId3"/>
              </a:rPr>
              <a:t>serverless</a:t>
            </a:r>
            <a:r>
              <a:rPr lang="en-IN" b="0" i="0" dirty="0">
                <a:solidFill>
                  <a:srgbClr val="171717"/>
                </a:solidFill>
                <a:effectLst/>
                <a:latin typeface="Segoe UI" panose="020B0502040204020203" pitchFamily="34" charset="0"/>
              </a:rPr>
              <a:t> web application. The application serves static content from Azure Blob Storage, and implements an API using Azure Functions. The API reads data from Cosmos DB and returns the results to the web app.</a:t>
            </a:r>
          </a:p>
        </p:txBody>
      </p:sp>
      <p:sp>
        <p:nvSpPr>
          <p:cNvPr id="4" name="Slide Number Placeholder 3"/>
          <p:cNvSpPr>
            <a:spLocks noGrp="1"/>
          </p:cNvSpPr>
          <p:nvPr>
            <p:ph type="sldNum" sz="quarter" idx="5"/>
          </p:nvPr>
        </p:nvSpPr>
        <p:spPr/>
        <p:txBody>
          <a:bodyPr/>
          <a:lstStyle/>
          <a:p>
            <a:fld id="{ED996846-AE39-468A-975A-8BF696CEE41E}" type="slidenum">
              <a:rPr lang="en-IN" smtClean="0"/>
              <a:t>17</a:t>
            </a:fld>
            <a:endParaRPr lang="en-IN"/>
          </a:p>
        </p:txBody>
      </p:sp>
    </p:spTree>
    <p:extLst>
      <p:ext uri="{BB962C8B-B14F-4D97-AF65-F5344CB8AC3E}">
        <p14:creationId xmlns:p14="http://schemas.microsoft.com/office/powerpoint/2010/main" val="29799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18</a:t>
            </a:fld>
            <a:endParaRPr lang="en-IN"/>
          </a:p>
        </p:txBody>
      </p:sp>
    </p:spTree>
    <p:extLst>
      <p:ext uri="{BB962C8B-B14F-4D97-AF65-F5344CB8AC3E}">
        <p14:creationId xmlns:p14="http://schemas.microsoft.com/office/powerpoint/2010/main" val="269498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Provisioning a virtual machine (VM) in Azure requires some additional components besides the VM itself, including networking and storage resources. This article shows best practices for running a Windows VM on Azure.</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19</a:t>
            </a:fld>
            <a:endParaRPr lang="en-IN"/>
          </a:p>
        </p:txBody>
      </p:sp>
    </p:spTree>
    <p:extLst>
      <p:ext uri="{BB962C8B-B14F-4D97-AF65-F5344CB8AC3E}">
        <p14:creationId xmlns:p14="http://schemas.microsoft.com/office/powerpoint/2010/main" val="253868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20</a:t>
            </a:fld>
            <a:endParaRPr lang="en-IN"/>
          </a:p>
        </p:txBody>
      </p:sp>
    </p:spTree>
    <p:extLst>
      <p:ext uri="{BB962C8B-B14F-4D97-AF65-F5344CB8AC3E}">
        <p14:creationId xmlns:p14="http://schemas.microsoft.com/office/powerpoint/2010/main" val="1323852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24</a:t>
            </a:fld>
            <a:endParaRPr lang="en-IN"/>
          </a:p>
        </p:txBody>
      </p:sp>
    </p:spTree>
    <p:extLst>
      <p:ext uri="{BB962C8B-B14F-4D97-AF65-F5344CB8AC3E}">
        <p14:creationId xmlns:p14="http://schemas.microsoft.com/office/powerpoint/2010/main" val="11340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https://docs.microsoft.com/en-us/azure/architecture/reference-architectures/ai/realtime-scoring-python</a:t>
            </a:r>
          </a:p>
          <a:p>
            <a:endParaRPr lang="en-IN"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This reference architecture shows how to deploy Python models as web services to make real-time predictions using the </a:t>
            </a:r>
            <a:r>
              <a:rPr lang="en-IN" b="0" i="0" u="none" strike="noStrike" dirty="0">
                <a:effectLst/>
                <a:latin typeface="Segoe UI" panose="020B0502040204020203" pitchFamily="34" charset="0"/>
                <a:hlinkClick r:id="rId3"/>
              </a:rPr>
              <a:t>Azure Machine Learning</a:t>
            </a:r>
            <a:r>
              <a:rPr lang="en-IN" b="0" i="0" dirty="0">
                <a:solidFill>
                  <a:srgbClr val="171717"/>
                </a:solidFill>
                <a:effectLst/>
                <a:latin typeface="Segoe UI" panose="020B0502040204020203" pitchFamily="34" charset="0"/>
              </a:rPr>
              <a:t>. Two scenarios are covered: deploying regular Python models, and the specific requirements of deploying deep learning models. Both scenarios use the architecture shown.</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26</a:t>
            </a:fld>
            <a:endParaRPr lang="en-IN"/>
          </a:p>
        </p:txBody>
      </p:sp>
    </p:spTree>
    <p:extLst>
      <p:ext uri="{BB962C8B-B14F-4D97-AF65-F5344CB8AC3E}">
        <p14:creationId xmlns:p14="http://schemas.microsoft.com/office/powerpoint/2010/main" val="256435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529"/>
                </a:solidFill>
                <a:effectLst/>
                <a:latin typeface="Open Sans" panose="020B0606030504020204" pitchFamily="34" charset="0"/>
              </a:rPr>
              <a:t>This reference architecture shows how to train a recommendation model using Azure Databricks and deploy it as an API by using Azure Cosmos DB, Azure Machine Learning, and Azure Kubernetes Service (AKS). This architecture can be generalized for most recommendation engine scenarios, including recommendations for products, movies, and news.</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27</a:t>
            </a:fld>
            <a:endParaRPr lang="en-IN"/>
          </a:p>
        </p:txBody>
      </p:sp>
    </p:spTree>
    <p:extLst>
      <p:ext uri="{BB962C8B-B14F-4D97-AF65-F5344CB8AC3E}">
        <p14:creationId xmlns:p14="http://schemas.microsoft.com/office/powerpoint/2010/main" val="250133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a:t>
            </a:fld>
            <a:endParaRPr lang="en-IN"/>
          </a:p>
        </p:txBody>
      </p:sp>
    </p:spTree>
    <p:extLst>
      <p:ext uri="{BB962C8B-B14F-4D97-AF65-F5344CB8AC3E}">
        <p14:creationId xmlns:p14="http://schemas.microsoft.com/office/powerpoint/2010/main" val="399072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a:t>
            </a:fld>
            <a:endParaRPr lang="en-IN"/>
          </a:p>
        </p:txBody>
      </p:sp>
    </p:spTree>
    <p:extLst>
      <p:ext uri="{BB962C8B-B14F-4D97-AF65-F5344CB8AC3E}">
        <p14:creationId xmlns:p14="http://schemas.microsoft.com/office/powerpoint/2010/main" val="417267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a:t>
            </a:fld>
            <a:endParaRPr lang="en-IN"/>
          </a:p>
        </p:txBody>
      </p:sp>
    </p:spTree>
    <p:extLst>
      <p:ext uri="{BB962C8B-B14F-4D97-AF65-F5344CB8AC3E}">
        <p14:creationId xmlns:p14="http://schemas.microsoft.com/office/powerpoint/2010/main" val="115132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Integrate on-premises AD domains with Azure AD - Azure Reference Architectures | Microsoft Docs</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7</a:t>
            </a:fld>
            <a:endParaRPr lang="en-IN"/>
          </a:p>
        </p:txBody>
      </p:sp>
    </p:spTree>
    <p:extLst>
      <p:ext uri="{BB962C8B-B14F-4D97-AF65-F5344CB8AC3E}">
        <p14:creationId xmlns:p14="http://schemas.microsoft.com/office/powerpoint/2010/main" val="108065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Integrate on-premises AD domains with Azure AD - Azure Reference Architectures | Microsoft Docs</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8</a:t>
            </a:fld>
            <a:endParaRPr lang="en-IN"/>
          </a:p>
        </p:txBody>
      </p:sp>
    </p:spTree>
    <p:extLst>
      <p:ext uri="{BB962C8B-B14F-4D97-AF65-F5344CB8AC3E}">
        <p14:creationId xmlns:p14="http://schemas.microsoft.com/office/powerpoint/2010/main" val="27769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Create an AD DS resource forest in Azure - Azure Reference Architectures | Microsoft Docs</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9</a:t>
            </a:fld>
            <a:endParaRPr lang="en-IN"/>
          </a:p>
        </p:txBody>
      </p:sp>
    </p:spTree>
    <p:extLst>
      <p:ext uri="{BB962C8B-B14F-4D97-AF65-F5344CB8AC3E}">
        <p14:creationId xmlns:p14="http://schemas.microsoft.com/office/powerpoint/2010/main" val="22122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Extend on-premises AD FS to Azure - Azure Reference Architectures | Microsoft Docs</a:t>
            </a:r>
            <a:endParaRPr lang="en-IN" dirty="0"/>
          </a:p>
          <a:p>
            <a:pPr algn="l"/>
            <a:r>
              <a:rPr lang="en-IN" sz="1800" b="0" i="0" u="none" strike="noStrike" baseline="0" dirty="0">
                <a:latin typeface="SegoeUI"/>
              </a:rPr>
              <a:t>Authenticate and authorize users</a:t>
            </a:r>
          </a:p>
          <a:p>
            <a:pPr algn="l"/>
            <a:r>
              <a:rPr lang="en-IN" sz="1800" b="0" i="0" u="none" strike="noStrike" baseline="0" dirty="0">
                <a:latin typeface="SegoeUI"/>
              </a:rPr>
              <a:t>from partner organizations.</a:t>
            </a:r>
          </a:p>
          <a:p>
            <a:pPr algn="l"/>
            <a:r>
              <a:rPr lang="en-IN" sz="1800" b="0" i="0" u="none" strike="noStrike" baseline="0" dirty="0">
                <a:latin typeface="SegoeUI"/>
              </a:rPr>
              <a:t>Allow users to authenticate from web</a:t>
            </a:r>
          </a:p>
          <a:p>
            <a:pPr algn="l"/>
            <a:r>
              <a:rPr lang="en-IN" sz="1800" b="0" i="0" u="none" strike="noStrike" baseline="0" dirty="0">
                <a:latin typeface="SegoeUI"/>
              </a:rPr>
              <a:t>browsers running outside of the</a:t>
            </a:r>
          </a:p>
          <a:p>
            <a:pPr algn="l"/>
            <a:r>
              <a:rPr lang="en-IN" sz="1800" b="0" i="0" u="none" strike="noStrike" baseline="0" dirty="0">
                <a:latin typeface="SegoeUI"/>
              </a:rPr>
              <a:t>organizational firewall.</a:t>
            </a:r>
          </a:p>
          <a:p>
            <a:pPr algn="l"/>
            <a:r>
              <a:rPr lang="en-IN" sz="1800" b="0" i="0" u="none" strike="noStrike" baseline="0" dirty="0">
                <a:latin typeface="SegoeUI"/>
              </a:rPr>
              <a:t>Allow users to connect from</a:t>
            </a:r>
          </a:p>
          <a:p>
            <a:pPr algn="l"/>
            <a:r>
              <a:rPr lang="en-IN" sz="1800" b="0" i="0" u="none" strike="noStrike" baseline="0" dirty="0">
                <a:latin typeface="SegoeUI"/>
              </a:rPr>
              <a:t>authorized external devices such as</a:t>
            </a:r>
          </a:p>
          <a:p>
            <a:pPr algn="l"/>
            <a:r>
              <a:rPr lang="en-IN" sz="1800" b="0" i="0" u="none" strike="noStrike" baseline="0" dirty="0">
                <a:latin typeface="SegoeUI"/>
              </a:rPr>
              <a:t>mobile devices.</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10</a:t>
            </a:fld>
            <a:endParaRPr lang="en-IN"/>
          </a:p>
        </p:txBody>
      </p:sp>
    </p:spTree>
    <p:extLst>
      <p:ext uri="{BB962C8B-B14F-4D97-AF65-F5344CB8AC3E}">
        <p14:creationId xmlns:p14="http://schemas.microsoft.com/office/powerpoint/2010/main" val="76124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Extend an on-premises network using VPN - Azure Architecture Center | Microsoft Docs</a:t>
            </a:r>
            <a:endParaRPr lang="en-IN" dirty="0"/>
          </a:p>
          <a:p>
            <a:endParaRPr lang="en-IN"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This reference architecture shows how to extend a network from on premises or from Azure Stack into an Azure virtual network, using a site-to-site virtual private network (VPN). Traffic flows between the on-premises network and Azure through an </a:t>
            </a:r>
            <a:r>
              <a:rPr lang="en-IN" b="0" i="0" dirty="0" err="1">
                <a:solidFill>
                  <a:srgbClr val="171717"/>
                </a:solidFill>
                <a:effectLst/>
                <a:latin typeface="Segoe UI" panose="020B0502040204020203" pitchFamily="34" charset="0"/>
              </a:rPr>
              <a:t>IPSec</a:t>
            </a:r>
            <a:r>
              <a:rPr lang="en-IN" b="0" i="0" dirty="0">
                <a:solidFill>
                  <a:srgbClr val="171717"/>
                </a:solidFill>
                <a:effectLst/>
                <a:latin typeface="Segoe UI" panose="020B0502040204020203" pitchFamily="34" charset="0"/>
              </a:rPr>
              <a:t> VPN tunnel or through the Azure Stack multitenant VPN gateway</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13</a:t>
            </a:fld>
            <a:endParaRPr lang="en-IN"/>
          </a:p>
        </p:txBody>
      </p:sp>
    </p:spTree>
    <p:extLst>
      <p:ext uri="{BB962C8B-B14F-4D97-AF65-F5344CB8AC3E}">
        <p14:creationId xmlns:p14="http://schemas.microsoft.com/office/powerpoint/2010/main" val="133593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6/1/2021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8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6/1/2021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6142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6/1/2021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0262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7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6/1/2021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788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6/1/2021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3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6/1/2021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2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6/1/2021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4946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6/1/2021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3008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6/1/2021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0056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6/1/2021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877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6/1/2021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448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sy zebra crossing in city">
            <a:extLst>
              <a:ext uri="{FF2B5EF4-FFF2-40B4-BE49-F238E27FC236}">
                <a16:creationId xmlns:a16="http://schemas.microsoft.com/office/drawing/2014/main" id="{41728999-5906-4A40-A90B-8ED0C0B55131}"/>
              </a:ext>
            </a:extLst>
          </p:cNvPr>
          <p:cNvPicPr>
            <a:picLocks noChangeAspect="1"/>
          </p:cNvPicPr>
          <p:nvPr/>
        </p:nvPicPr>
        <p:blipFill rotWithShape="1">
          <a:blip r:embed="rId3">
            <a:alphaModFix amt="67000"/>
          </a:blip>
          <a:srcRect t="25000"/>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08EC-571D-413C-93D2-867C7B5B3329}"/>
              </a:ext>
            </a:extLst>
          </p:cNvPr>
          <p:cNvSpPr>
            <a:spLocks noGrp="1"/>
          </p:cNvSpPr>
          <p:nvPr>
            <p:ph type="ctrTitle"/>
          </p:nvPr>
        </p:nvSpPr>
        <p:spPr>
          <a:xfrm>
            <a:off x="838200" y="4818488"/>
            <a:ext cx="9741192" cy="1029418"/>
          </a:xfrm>
        </p:spPr>
        <p:txBody>
          <a:bodyPr anchor="ctr">
            <a:normAutofit/>
          </a:bodyPr>
          <a:lstStyle/>
          <a:p>
            <a:r>
              <a:rPr lang="en-IN" sz="4000" dirty="0">
                <a:solidFill>
                  <a:srgbClr val="FFFFFF"/>
                </a:solidFill>
              </a:rPr>
              <a:t>Azure Reference Architectures</a:t>
            </a:r>
          </a:p>
        </p:txBody>
      </p:sp>
      <p:sp>
        <p:nvSpPr>
          <p:cNvPr id="3" name="Subtitle 2">
            <a:extLst>
              <a:ext uri="{FF2B5EF4-FFF2-40B4-BE49-F238E27FC236}">
                <a16:creationId xmlns:a16="http://schemas.microsoft.com/office/drawing/2014/main" id="{6B971BC8-A504-4594-93B9-1CCE0062B00E}"/>
              </a:ext>
            </a:extLst>
          </p:cNvPr>
          <p:cNvSpPr>
            <a:spLocks noGrp="1"/>
          </p:cNvSpPr>
          <p:nvPr>
            <p:ph type="subTitle" idx="1"/>
          </p:nvPr>
        </p:nvSpPr>
        <p:spPr>
          <a:xfrm>
            <a:off x="836812" y="668142"/>
            <a:ext cx="8836328" cy="969917"/>
          </a:xfrm>
        </p:spPr>
        <p:txBody>
          <a:bodyPr anchor="t">
            <a:normAutofit/>
          </a:bodyPr>
          <a:lstStyle/>
          <a:p>
            <a:r>
              <a:rPr lang="en-IN" dirty="0">
                <a:solidFill>
                  <a:srgbClr val="FFFFFF"/>
                </a:solidFill>
              </a:rPr>
              <a:t>Session 06</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9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685D-2884-4AED-8337-E0572798E774}"/>
              </a:ext>
            </a:extLst>
          </p:cNvPr>
          <p:cNvSpPr>
            <a:spLocks noGrp="1"/>
          </p:cNvSpPr>
          <p:nvPr>
            <p:ph type="title"/>
          </p:nvPr>
        </p:nvSpPr>
        <p:spPr>
          <a:xfrm>
            <a:off x="838199" y="545914"/>
            <a:ext cx="9527275" cy="969377"/>
          </a:xfrm>
        </p:spPr>
        <p:txBody>
          <a:bodyPr>
            <a:normAutofit/>
          </a:bodyPr>
          <a:lstStyle/>
          <a:p>
            <a:pPr lvl="1"/>
            <a:r>
              <a:rPr lang="en-IN" sz="3600">
                <a:solidFill>
                  <a:schemeClr val="tx1"/>
                </a:solidFill>
              </a:rPr>
              <a:t>Extend AD FS to Azure</a:t>
            </a:r>
            <a:endParaRPr lang="en-IN" sz="3600" dirty="0">
              <a:solidFill>
                <a:schemeClr val="tx1"/>
              </a:solidFill>
            </a:endParaRPr>
          </a:p>
        </p:txBody>
      </p:sp>
      <p:sp>
        <p:nvSpPr>
          <p:cNvPr id="4" name="Date Placeholder 3">
            <a:extLst>
              <a:ext uri="{FF2B5EF4-FFF2-40B4-BE49-F238E27FC236}">
                <a16:creationId xmlns:a16="http://schemas.microsoft.com/office/drawing/2014/main" id="{03216541-3EB6-4E12-BAA9-050269A6BE36}"/>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90E70D7-3891-4384-BC2F-E6CDB4A3E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27765-501F-4CD5-BA6A-31F6DB7B66CA}"/>
              </a:ext>
            </a:extLst>
          </p:cNvPr>
          <p:cNvSpPr>
            <a:spLocks noGrp="1"/>
          </p:cNvSpPr>
          <p:nvPr>
            <p:ph type="sldNum" sz="quarter" idx="12"/>
          </p:nvPr>
        </p:nvSpPr>
        <p:spPr/>
        <p:txBody>
          <a:bodyPr/>
          <a:lstStyle/>
          <a:p>
            <a:fld id="{81D2C36F-4504-47C0-B82F-A167342A2754}" type="slidenum">
              <a:rPr lang="en-US" smtClean="0"/>
              <a:t>10</a:t>
            </a:fld>
            <a:endParaRPr lang="en-US"/>
          </a:p>
        </p:txBody>
      </p:sp>
      <p:pic>
        <p:nvPicPr>
          <p:cNvPr id="11" name="Content Placeholder 10">
            <a:extLst>
              <a:ext uri="{FF2B5EF4-FFF2-40B4-BE49-F238E27FC236}">
                <a16:creationId xmlns:a16="http://schemas.microsoft.com/office/drawing/2014/main" id="{BEC7C643-C132-4067-8AB1-2D666FDABAE7}"/>
              </a:ext>
            </a:extLst>
          </p:cNvPr>
          <p:cNvPicPr>
            <a:picLocks noGrp="1" noChangeAspect="1"/>
          </p:cNvPicPr>
          <p:nvPr>
            <p:ph idx="1"/>
          </p:nvPr>
        </p:nvPicPr>
        <p:blipFill>
          <a:blip r:embed="rId3"/>
          <a:stretch>
            <a:fillRect/>
          </a:stretch>
        </p:blipFill>
        <p:spPr>
          <a:xfrm>
            <a:off x="1908810" y="1935241"/>
            <a:ext cx="6938010" cy="4114801"/>
          </a:xfrm>
          <a:prstGeom prst="rect">
            <a:avLst/>
          </a:prstGeom>
        </p:spPr>
      </p:pic>
    </p:spTree>
    <p:extLst>
      <p:ext uri="{BB962C8B-B14F-4D97-AF65-F5344CB8AC3E}">
        <p14:creationId xmlns:p14="http://schemas.microsoft.com/office/powerpoint/2010/main" val="213322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CE94-F2A8-41AA-B7C2-D21496301E89}"/>
              </a:ext>
            </a:extLst>
          </p:cNvPr>
          <p:cNvSpPr>
            <a:spLocks noGrp="1"/>
          </p:cNvSpPr>
          <p:nvPr>
            <p:ph type="title"/>
          </p:nvPr>
        </p:nvSpPr>
        <p:spPr/>
        <p:txBody>
          <a:bodyPr>
            <a:normAutofit fontScale="90000"/>
          </a:bodyPr>
          <a:lstStyle/>
          <a:p>
            <a:r>
              <a:rPr lang="en-IN" sz="4000" b="0" i="0" u="none" strike="noStrike" baseline="0" dirty="0">
                <a:solidFill>
                  <a:schemeClr val="tx1"/>
                </a:solidFill>
                <a:latin typeface="SegoeUI"/>
              </a:rPr>
              <a:t>Your application is hosted partly on premises</a:t>
            </a:r>
            <a:br>
              <a:rPr lang="en-IN" sz="4000" b="0" i="0" u="none" strike="noStrike" baseline="0" dirty="0">
                <a:solidFill>
                  <a:schemeClr val="tx1"/>
                </a:solidFill>
                <a:latin typeface="SegoeUI"/>
              </a:rPr>
            </a:br>
            <a:r>
              <a:rPr lang="en-IN" sz="4000" b="0" i="0" u="none" strike="noStrike" baseline="0" dirty="0">
                <a:solidFill>
                  <a:schemeClr val="tx1"/>
                </a:solidFill>
                <a:latin typeface="SegoeUI"/>
              </a:rPr>
              <a:t>and partly in Azure.</a:t>
            </a:r>
            <a:endParaRPr lang="en-IN" dirty="0"/>
          </a:p>
        </p:txBody>
      </p:sp>
      <p:sp>
        <p:nvSpPr>
          <p:cNvPr id="3" name="Content Placeholder 2">
            <a:extLst>
              <a:ext uri="{FF2B5EF4-FFF2-40B4-BE49-F238E27FC236}">
                <a16:creationId xmlns:a16="http://schemas.microsoft.com/office/drawing/2014/main" id="{0DD97344-0E76-4E85-9234-5D20F17F6170}"/>
              </a:ext>
            </a:extLst>
          </p:cNvPr>
          <p:cNvSpPr>
            <a:spLocks noGrp="1"/>
          </p:cNvSpPr>
          <p:nvPr>
            <p:ph idx="1"/>
          </p:nvPr>
        </p:nvSpPr>
        <p:spPr>
          <a:xfrm>
            <a:off x="838199" y="2108595"/>
            <a:ext cx="9527275" cy="3868135"/>
          </a:xfrm>
        </p:spPr>
        <p:txBody>
          <a:bodyPr>
            <a:normAutofit fontScale="92500"/>
          </a:bodyPr>
          <a:lstStyle/>
          <a:p>
            <a:pPr algn="l"/>
            <a:r>
              <a:rPr lang="en-IN" sz="2400" b="0" i="0" dirty="0">
                <a:solidFill>
                  <a:srgbClr val="171717"/>
                </a:solidFill>
                <a:effectLst/>
                <a:latin typeface="Segoe UI" panose="020B0502040204020203" pitchFamily="34" charset="0"/>
              </a:rPr>
              <a:t>Typical uses for this reference architecture include:</a:t>
            </a:r>
          </a:p>
          <a:p>
            <a:pPr lvl="1"/>
            <a:r>
              <a:rPr lang="en-IN" sz="2200" b="0" i="0" dirty="0">
                <a:solidFill>
                  <a:srgbClr val="171717"/>
                </a:solidFill>
                <a:effectLst/>
                <a:latin typeface="Segoe UI" panose="020B0502040204020203" pitchFamily="34" charset="0"/>
              </a:rPr>
              <a:t>Web applications deployed in Azure that provide access to remote users who belong to your organization.</a:t>
            </a:r>
          </a:p>
          <a:p>
            <a:pPr lvl="1"/>
            <a:r>
              <a:rPr lang="en-IN" sz="2200" b="0" i="0" dirty="0">
                <a:solidFill>
                  <a:srgbClr val="171717"/>
                </a:solidFill>
                <a:effectLst/>
                <a:latin typeface="Segoe UI" panose="020B0502040204020203" pitchFamily="34" charset="0"/>
              </a:rPr>
              <a:t>Implementing self-service capabilities for end-users, such as resetting their passwords, and delegating group management. This requires Azure AD Premium edition.</a:t>
            </a:r>
          </a:p>
          <a:p>
            <a:pPr lvl="1"/>
            <a:r>
              <a:rPr lang="en-IN" sz="2200" b="0" i="0" dirty="0">
                <a:solidFill>
                  <a:srgbClr val="171717"/>
                </a:solidFill>
                <a:effectLst/>
                <a:latin typeface="Segoe UI" panose="020B0502040204020203" pitchFamily="34" charset="0"/>
              </a:rPr>
              <a:t>Architectures in which the on-premises network and the application's Azure VNet are not connected using a VPN tunnel or ExpressRoute circuit.</a:t>
            </a:r>
          </a:p>
          <a:p>
            <a:endParaRPr lang="en-IN" sz="2400" dirty="0"/>
          </a:p>
        </p:txBody>
      </p:sp>
      <p:sp>
        <p:nvSpPr>
          <p:cNvPr id="4" name="Date Placeholder 3">
            <a:extLst>
              <a:ext uri="{FF2B5EF4-FFF2-40B4-BE49-F238E27FC236}">
                <a16:creationId xmlns:a16="http://schemas.microsoft.com/office/drawing/2014/main" id="{14E796CE-D23F-4AC9-B390-2075BFDA852A}"/>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60F6FF09-1174-406F-A60F-50ACD232D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9106-76C0-4C9E-801C-52607F6F5276}"/>
              </a:ext>
            </a:extLst>
          </p:cNvPr>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422169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DB8A32-C556-479E-A407-2AB56D72A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a:lnSpc>
                <a:spcPct val="100000"/>
              </a:lnSpc>
            </a:pPr>
            <a:r>
              <a:rPr lang="en-IN" sz="3200" b="0" i="0" u="none" strike="noStrike" baseline="0" dirty="0">
                <a:solidFill>
                  <a:schemeClr val="tx1"/>
                </a:solidFill>
                <a:latin typeface="SegoeUI-Light"/>
              </a:rPr>
              <a:t>Hybrid Network</a:t>
            </a:r>
            <a:endParaRPr lang="en-US" sz="3200" dirty="0"/>
          </a:p>
        </p:txBody>
      </p:sp>
      <p:cxnSp>
        <p:nvCxnSpPr>
          <p:cNvPr id="29" name="Straight Connector 28">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cxnSp>
        <p:nvCxnSpPr>
          <p:cNvPr id="33" name="Straight Connector 32">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12</a:t>
            </a:fld>
            <a:endParaRPr lang="en-US"/>
          </a:p>
        </p:txBody>
      </p:sp>
    </p:spTree>
    <p:extLst>
      <p:ext uri="{BB962C8B-B14F-4D97-AF65-F5344CB8AC3E}">
        <p14:creationId xmlns:p14="http://schemas.microsoft.com/office/powerpoint/2010/main" val="406779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3B-C327-4E39-A6DF-A26FB46BD44D}"/>
              </a:ext>
            </a:extLst>
          </p:cNvPr>
          <p:cNvSpPr>
            <a:spLocks noGrp="1"/>
          </p:cNvSpPr>
          <p:nvPr>
            <p:ph type="title"/>
          </p:nvPr>
        </p:nvSpPr>
        <p:spPr/>
        <p:txBody>
          <a:bodyPr>
            <a:normAutofit/>
          </a:bodyPr>
          <a:lstStyle/>
          <a:p>
            <a:r>
              <a:rPr lang="en-IN" sz="3600" i="0" dirty="0">
                <a:solidFill>
                  <a:srgbClr val="171717"/>
                </a:solidFill>
                <a:effectLst/>
                <a:latin typeface="Segoe UI" panose="020B0502040204020203" pitchFamily="34" charset="0"/>
              </a:rPr>
              <a:t>Extend an on-premises network using VPN</a:t>
            </a:r>
            <a:endParaRPr lang="en-IN" sz="6600" dirty="0">
              <a:solidFill>
                <a:schemeClr val="tx1"/>
              </a:solidFill>
            </a:endParaRPr>
          </a:p>
        </p:txBody>
      </p:sp>
      <p:pic>
        <p:nvPicPr>
          <p:cNvPr id="7" name="Content Placeholder 6">
            <a:extLst>
              <a:ext uri="{FF2B5EF4-FFF2-40B4-BE49-F238E27FC236}">
                <a16:creationId xmlns:a16="http://schemas.microsoft.com/office/drawing/2014/main" id="{3985829A-7272-4F1E-AF92-7B8197708CA3}"/>
              </a:ext>
            </a:extLst>
          </p:cNvPr>
          <p:cNvPicPr>
            <a:picLocks noGrp="1" noChangeAspect="1"/>
          </p:cNvPicPr>
          <p:nvPr>
            <p:ph idx="1"/>
          </p:nvPr>
        </p:nvPicPr>
        <p:blipFill>
          <a:blip r:embed="rId3"/>
          <a:stretch>
            <a:fillRect/>
          </a:stretch>
        </p:blipFill>
        <p:spPr>
          <a:xfrm>
            <a:off x="1517695" y="2108200"/>
            <a:ext cx="8167598" cy="3644900"/>
          </a:xfrm>
          <a:prstGeom prst="rect">
            <a:avLst/>
          </a:prstGeom>
        </p:spPr>
      </p:pic>
      <p:sp>
        <p:nvSpPr>
          <p:cNvPr id="4" name="Date Placeholder 3">
            <a:extLst>
              <a:ext uri="{FF2B5EF4-FFF2-40B4-BE49-F238E27FC236}">
                <a16:creationId xmlns:a16="http://schemas.microsoft.com/office/drawing/2014/main" id="{7ED59727-4A37-41E2-BA4A-3D13FDC4751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51F68627-BD0F-43B7-B52F-251A374B4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F2AE4-4B1A-498F-9FAA-B74C342BAC67}"/>
              </a:ext>
            </a:extLst>
          </p:cNvPr>
          <p:cNvSpPr>
            <a:spLocks noGrp="1"/>
          </p:cNvSpPr>
          <p:nvPr>
            <p:ph type="sldNum" sz="quarter" idx="12"/>
          </p:nvPr>
        </p:nvSpPr>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110052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3B-C327-4E39-A6DF-A26FB46BD44D}"/>
              </a:ext>
            </a:extLst>
          </p:cNvPr>
          <p:cNvSpPr>
            <a:spLocks noGrp="1"/>
          </p:cNvSpPr>
          <p:nvPr>
            <p:ph type="title"/>
          </p:nvPr>
        </p:nvSpPr>
        <p:spPr/>
        <p:txBody>
          <a:bodyPr>
            <a:normAutofit/>
          </a:bodyPr>
          <a:lstStyle/>
          <a:p>
            <a:r>
              <a:rPr lang="en-IN" sz="3600" i="0" dirty="0">
                <a:solidFill>
                  <a:srgbClr val="171717"/>
                </a:solidFill>
                <a:effectLst/>
                <a:latin typeface="Segoe UI" panose="020B0502040204020203" pitchFamily="34" charset="0"/>
              </a:rPr>
              <a:t>Extend an on-premises network using ExpressRoute</a:t>
            </a:r>
            <a:endParaRPr lang="en-IN" sz="6600" dirty="0">
              <a:solidFill>
                <a:schemeClr val="tx1"/>
              </a:solidFill>
            </a:endParaRPr>
          </a:p>
        </p:txBody>
      </p:sp>
      <p:pic>
        <p:nvPicPr>
          <p:cNvPr id="7" name="Content Placeholder 6">
            <a:extLst>
              <a:ext uri="{FF2B5EF4-FFF2-40B4-BE49-F238E27FC236}">
                <a16:creationId xmlns:a16="http://schemas.microsoft.com/office/drawing/2014/main" id="{69AE61F9-C940-4B52-8DCB-9D132E08F8D0}"/>
              </a:ext>
            </a:extLst>
          </p:cNvPr>
          <p:cNvPicPr>
            <a:picLocks noGrp="1" noChangeAspect="1"/>
          </p:cNvPicPr>
          <p:nvPr>
            <p:ph idx="1"/>
          </p:nvPr>
        </p:nvPicPr>
        <p:blipFill>
          <a:blip r:embed="rId3"/>
          <a:stretch>
            <a:fillRect/>
          </a:stretch>
        </p:blipFill>
        <p:spPr>
          <a:xfrm>
            <a:off x="838200" y="2454760"/>
            <a:ext cx="9526588" cy="2951779"/>
          </a:xfrm>
          <a:prstGeom prst="rect">
            <a:avLst/>
          </a:prstGeom>
        </p:spPr>
      </p:pic>
      <p:sp>
        <p:nvSpPr>
          <p:cNvPr id="4" name="Date Placeholder 3">
            <a:extLst>
              <a:ext uri="{FF2B5EF4-FFF2-40B4-BE49-F238E27FC236}">
                <a16:creationId xmlns:a16="http://schemas.microsoft.com/office/drawing/2014/main" id="{7ED59727-4A37-41E2-BA4A-3D13FDC4751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51F68627-BD0F-43B7-B52F-251A374B4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F2AE4-4B1A-498F-9FAA-B74C342BAC67}"/>
              </a:ext>
            </a:extLst>
          </p:cNvPr>
          <p:cNvSpPr>
            <a:spLocks noGrp="1"/>
          </p:cNvSpPr>
          <p:nvPr>
            <p:ph type="sldNum" sz="quarter" idx="12"/>
          </p:nvPr>
        </p:nvSpPr>
        <p:spPr/>
        <p:txBody>
          <a:bodyPr/>
          <a:lstStyle/>
          <a:p>
            <a:fld id="{81D2C36F-4504-47C0-B82F-A167342A2754}" type="slidenum">
              <a:rPr lang="en-US" smtClean="0"/>
              <a:t>14</a:t>
            </a:fld>
            <a:endParaRPr lang="en-US"/>
          </a:p>
        </p:txBody>
      </p:sp>
    </p:spTree>
    <p:extLst>
      <p:ext uri="{BB962C8B-B14F-4D97-AF65-F5344CB8AC3E}">
        <p14:creationId xmlns:p14="http://schemas.microsoft.com/office/powerpoint/2010/main" val="356560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marR="0" lvl="0" algn="l" defTabSz="932472" rtl="0" eaLnBrk="1" fontAlgn="base" latinLnBrk="0" hangingPunct="1">
              <a:lnSpc>
                <a:spcPct val="100000"/>
              </a:lnSpc>
              <a:spcBef>
                <a:spcPct val="0"/>
              </a:spcBef>
              <a:spcAft>
                <a:spcPct val="0"/>
              </a:spcAft>
              <a:buClrTx/>
              <a:buSzTx/>
              <a:tabLst/>
              <a:defRPr/>
            </a:pPr>
            <a:r>
              <a:rPr kumimoji="0" lang="en-IN" sz="32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Managed web application</a:t>
            </a:r>
          </a:p>
        </p:txBody>
      </p: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15</a:t>
            </a:fld>
            <a:endParaRPr lang="en-US"/>
          </a:p>
        </p:txBody>
      </p:sp>
    </p:spTree>
    <p:extLst>
      <p:ext uri="{BB962C8B-B14F-4D97-AF65-F5344CB8AC3E}">
        <p14:creationId xmlns:p14="http://schemas.microsoft.com/office/powerpoint/2010/main" val="105258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ABAD-5369-44F1-AB52-2070F518AC3F}"/>
              </a:ext>
            </a:extLst>
          </p:cNvPr>
          <p:cNvSpPr>
            <a:spLocks noGrp="1"/>
          </p:cNvSpPr>
          <p:nvPr>
            <p:ph type="title"/>
          </p:nvPr>
        </p:nvSpPr>
        <p:spPr/>
        <p:txBody>
          <a:bodyPr/>
          <a:lstStyle/>
          <a:p>
            <a:r>
              <a:rPr lang="en-IN" i="0" dirty="0">
                <a:solidFill>
                  <a:srgbClr val="171717"/>
                </a:solidFill>
                <a:effectLst/>
                <a:latin typeface="Segoe UI" panose="020B0502040204020203" pitchFamily="34" charset="0"/>
              </a:rPr>
              <a:t>Scalable web application</a:t>
            </a:r>
            <a:endParaRPr lang="en-IN" dirty="0"/>
          </a:p>
        </p:txBody>
      </p:sp>
      <p:pic>
        <p:nvPicPr>
          <p:cNvPr id="7" name="Content Placeholder 6">
            <a:extLst>
              <a:ext uri="{FF2B5EF4-FFF2-40B4-BE49-F238E27FC236}">
                <a16:creationId xmlns:a16="http://schemas.microsoft.com/office/drawing/2014/main" id="{38AB34EA-DCA2-4024-ACA4-361889B637E1}"/>
              </a:ext>
            </a:extLst>
          </p:cNvPr>
          <p:cNvPicPr>
            <a:picLocks noGrp="1" noChangeAspect="1"/>
          </p:cNvPicPr>
          <p:nvPr>
            <p:ph idx="1"/>
          </p:nvPr>
        </p:nvPicPr>
        <p:blipFill>
          <a:blip r:embed="rId3"/>
          <a:stretch>
            <a:fillRect/>
          </a:stretch>
        </p:blipFill>
        <p:spPr>
          <a:xfrm>
            <a:off x="1652852" y="2108200"/>
            <a:ext cx="7897283" cy="3644900"/>
          </a:xfrm>
          <a:prstGeom prst="rect">
            <a:avLst/>
          </a:prstGeom>
        </p:spPr>
      </p:pic>
      <p:sp>
        <p:nvSpPr>
          <p:cNvPr id="4" name="Date Placeholder 3">
            <a:extLst>
              <a:ext uri="{FF2B5EF4-FFF2-40B4-BE49-F238E27FC236}">
                <a16:creationId xmlns:a16="http://schemas.microsoft.com/office/drawing/2014/main" id="{4053A245-7F3A-42A0-98A6-F473ACC5B3C5}"/>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05CD74AF-F7AB-452E-A655-0CD689838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F3C26-5892-48CB-A353-B1872E9C34CE}"/>
              </a:ext>
            </a:extLst>
          </p:cNvPr>
          <p:cNvSpPr>
            <a:spLocks noGrp="1"/>
          </p:cNvSpPr>
          <p:nvPr>
            <p:ph type="sldNum" sz="quarter" idx="12"/>
          </p:nvPr>
        </p:nvSpPr>
        <p:spPr/>
        <p:txBody>
          <a:bodyPr/>
          <a:lstStyle/>
          <a:p>
            <a:fld id="{81D2C36F-4504-47C0-B82F-A167342A2754}" type="slidenum">
              <a:rPr lang="en-US" smtClean="0"/>
              <a:t>16</a:t>
            </a:fld>
            <a:endParaRPr lang="en-US"/>
          </a:p>
        </p:txBody>
      </p:sp>
    </p:spTree>
    <p:extLst>
      <p:ext uri="{BB962C8B-B14F-4D97-AF65-F5344CB8AC3E}">
        <p14:creationId xmlns:p14="http://schemas.microsoft.com/office/powerpoint/2010/main" val="20633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1EB1-AA09-40C7-A765-237473CB1A9C}"/>
              </a:ext>
            </a:extLst>
          </p:cNvPr>
          <p:cNvSpPr>
            <a:spLocks noGrp="1"/>
          </p:cNvSpPr>
          <p:nvPr>
            <p:ph type="title"/>
          </p:nvPr>
        </p:nvSpPr>
        <p:spPr/>
        <p:txBody>
          <a:bodyPr>
            <a:normAutofit/>
          </a:bodyPr>
          <a:lstStyle/>
          <a:p>
            <a:r>
              <a:rPr lang="en-IN" i="0" dirty="0">
                <a:solidFill>
                  <a:srgbClr val="171717"/>
                </a:solidFill>
                <a:effectLst/>
                <a:latin typeface="Segoe UI" panose="020B0502040204020203" pitchFamily="34" charset="0"/>
              </a:rPr>
              <a:t>Serverless web application</a:t>
            </a:r>
            <a:endParaRPr lang="en-IN" dirty="0"/>
          </a:p>
        </p:txBody>
      </p:sp>
      <p:sp>
        <p:nvSpPr>
          <p:cNvPr id="4" name="Date Placeholder 3">
            <a:extLst>
              <a:ext uri="{FF2B5EF4-FFF2-40B4-BE49-F238E27FC236}">
                <a16:creationId xmlns:a16="http://schemas.microsoft.com/office/drawing/2014/main" id="{3872DC16-E697-4602-83F2-910A3FC2548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1F33FA96-139A-478D-ACBA-12C59F03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02B05-5CA2-4DF2-A3FB-3FE679CD339E}"/>
              </a:ext>
            </a:extLst>
          </p:cNvPr>
          <p:cNvSpPr>
            <a:spLocks noGrp="1"/>
          </p:cNvSpPr>
          <p:nvPr>
            <p:ph type="sldNum" sz="quarter" idx="12"/>
          </p:nvPr>
        </p:nvSpPr>
        <p:spPr/>
        <p:txBody>
          <a:bodyPr/>
          <a:lstStyle/>
          <a:p>
            <a:fld id="{81D2C36F-4504-47C0-B82F-A167342A2754}" type="slidenum">
              <a:rPr lang="en-US" smtClean="0"/>
              <a:t>17</a:t>
            </a:fld>
            <a:endParaRPr lang="en-US"/>
          </a:p>
        </p:txBody>
      </p:sp>
      <p:pic>
        <p:nvPicPr>
          <p:cNvPr id="10" name="Content Placeholder 9">
            <a:extLst>
              <a:ext uri="{FF2B5EF4-FFF2-40B4-BE49-F238E27FC236}">
                <a16:creationId xmlns:a16="http://schemas.microsoft.com/office/drawing/2014/main" id="{1CE31A7A-E6E7-495B-90F6-085D4466615C}"/>
              </a:ext>
            </a:extLst>
          </p:cNvPr>
          <p:cNvPicPr>
            <a:picLocks noGrp="1" noChangeAspect="1"/>
          </p:cNvPicPr>
          <p:nvPr>
            <p:ph idx="1"/>
          </p:nvPr>
        </p:nvPicPr>
        <p:blipFill>
          <a:blip r:embed="rId3"/>
          <a:stretch>
            <a:fillRect/>
          </a:stretch>
        </p:blipFill>
        <p:spPr>
          <a:xfrm>
            <a:off x="1540718" y="2108200"/>
            <a:ext cx="8121551" cy="3644900"/>
          </a:xfrm>
          <a:prstGeom prst="rect">
            <a:avLst/>
          </a:prstGeom>
        </p:spPr>
      </p:pic>
    </p:spTree>
    <p:extLst>
      <p:ext uri="{BB962C8B-B14F-4D97-AF65-F5344CB8AC3E}">
        <p14:creationId xmlns:p14="http://schemas.microsoft.com/office/powerpoint/2010/main" val="297074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marR="0" lvl="0" algn="l" defTabSz="932472" rtl="0" eaLnBrk="1" fontAlgn="base" latinLnBrk="0" hangingPunct="1">
              <a:lnSpc>
                <a:spcPct val="100000"/>
              </a:lnSpc>
              <a:spcBef>
                <a:spcPct val="0"/>
              </a:spcBef>
              <a:spcAft>
                <a:spcPct val="0"/>
              </a:spcAft>
              <a:buClrTx/>
              <a:buSzTx/>
              <a:tabLst/>
              <a:defRPr/>
            </a:pPr>
            <a:r>
              <a:rPr kumimoji="0" lang="en-IN" sz="32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VM workloads        </a:t>
            </a:r>
          </a:p>
        </p:txBody>
      </p: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18</a:t>
            </a:fld>
            <a:endParaRPr lang="en-US"/>
          </a:p>
        </p:txBody>
      </p:sp>
    </p:spTree>
    <p:extLst>
      <p:ext uri="{BB962C8B-B14F-4D97-AF65-F5344CB8AC3E}">
        <p14:creationId xmlns:p14="http://schemas.microsoft.com/office/powerpoint/2010/main" val="1965939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AC4C-9BE9-40F5-A45D-9DDF2C3E46BC}"/>
              </a:ext>
            </a:extLst>
          </p:cNvPr>
          <p:cNvSpPr>
            <a:spLocks noGrp="1"/>
          </p:cNvSpPr>
          <p:nvPr>
            <p:ph type="title"/>
          </p:nvPr>
        </p:nvSpPr>
        <p:spPr/>
        <p:txBody>
          <a:bodyPr/>
          <a:lstStyle/>
          <a:p>
            <a:r>
              <a:rPr lang="en-IN" i="0" dirty="0">
                <a:solidFill>
                  <a:srgbClr val="171717"/>
                </a:solidFill>
                <a:effectLst/>
                <a:latin typeface="Segoe UI" panose="020B0502040204020203" pitchFamily="34" charset="0"/>
              </a:rPr>
              <a:t>Run a Windows |Linux VM on Azure</a:t>
            </a:r>
            <a:endParaRPr lang="en-IN" dirty="0"/>
          </a:p>
        </p:txBody>
      </p:sp>
      <p:pic>
        <p:nvPicPr>
          <p:cNvPr id="7" name="Content Placeholder 6">
            <a:extLst>
              <a:ext uri="{FF2B5EF4-FFF2-40B4-BE49-F238E27FC236}">
                <a16:creationId xmlns:a16="http://schemas.microsoft.com/office/drawing/2014/main" id="{47311C29-3BF1-444C-84D9-BC5211C998DD}"/>
              </a:ext>
            </a:extLst>
          </p:cNvPr>
          <p:cNvPicPr>
            <a:picLocks noGrp="1" noChangeAspect="1"/>
          </p:cNvPicPr>
          <p:nvPr>
            <p:ph idx="1"/>
          </p:nvPr>
        </p:nvPicPr>
        <p:blipFill>
          <a:blip r:embed="rId3"/>
          <a:stretch>
            <a:fillRect/>
          </a:stretch>
        </p:blipFill>
        <p:spPr>
          <a:xfrm>
            <a:off x="1776549" y="2108199"/>
            <a:ext cx="7262948" cy="3796211"/>
          </a:xfrm>
          <a:prstGeom prst="rect">
            <a:avLst/>
          </a:prstGeom>
        </p:spPr>
      </p:pic>
      <p:sp>
        <p:nvSpPr>
          <p:cNvPr id="4" name="Date Placeholder 3">
            <a:extLst>
              <a:ext uri="{FF2B5EF4-FFF2-40B4-BE49-F238E27FC236}">
                <a16:creationId xmlns:a16="http://schemas.microsoft.com/office/drawing/2014/main" id="{CE85B1A3-BA08-45F2-B669-8F454F6AE254}"/>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996DAE6E-86EE-406D-9573-F3699DE87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96DCF-AEEE-476D-BB01-29C35A803ABD}"/>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333083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184C-9249-450B-B4A9-21EAA77FA0A4}"/>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AGENDA</a:t>
            </a:r>
          </a:p>
        </p:txBody>
      </p:sp>
      <p:sp>
        <p:nvSpPr>
          <p:cNvPr id="3" name="Content Placeholder 2">
            <a:extLst>
              <a:ext uri="{FF2B5EF4-FFF2-40B4-BE49-F238E27FC236}">
                <a16:creationId xmlns:a16="http://schemas.microsoft.com/office/drawing/2014/main" id="{3C166780-6D00-413C-8F5C-5C40A1E3EECC}"/>
              </a:ext>
            </a:extLst>
          </p:cNvPr>
          <p:cNvSpPr>
            <a:spLocks noGrp="1"/>
          </p:cNvSpPr>
          <p:nvPr>
            <p:ph idx="1"/>
          </p:nvPr>
        </p:nvSpPr>
        <p:spPr/>
        <p:txBody>
          <a:bodyPr>
            <a:normAutofit fontScale="92500" lnSpcReduction="10000"/>
          </a:bodyPr>
          <a:lstStyle/>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Identity management</a:t>
            </a:r>
          </a:p>
          <a:p>
            <a:pPr marL="171450" indent="-171450" defTabSz="932472" fontAlgn="base">
              <a:lnSpc>
                <a:spcPct val="100000"/>
              </a:lnSpc>
              <a:spcBef>
                <a:spcPct val="0"/>
              </a:spcBef>
              <a:spcAft>
                <a:spcPct val="0"/>
              </a:spcAft>
              <a:defRPr/>
            </a:pPr>
            <a:r>
              <a:rPr lang="en-IN" sz="4000" dirty="0">
                <a:solidFill>
                  <a:schemeClr val="tx1"/>
                </a:solidFill>
                <a:latin typeface="Arial" panose="020B0604020202020204" pitchFamily="34" charset="0"/>
                <a:cs typeface="Arial" panose="020B0604020202020204" pitchFamily="34" charset="0"/>
              </a:rPr>
              <a:t>Hybrid network</a:t>
            </a:r>
          </a:p>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Network DMZ</a:t>
            </a:r>
          </a:p>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Managed web application</a:t>
            </a:r>
          </a:p>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VM workloads        </a:t>
            </a:r>
          </a:p>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IoT </a:t>
            </a:r>
          </a:p>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Data &amp; AI</a:t>
            </a:r>
            <a:endPar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697C8E00-F393-409C-99A8-8A1997E98865}"/>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EB520A80-E9F9-4D36-8782-E985FF63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52D30-3B7B-428D-82D4-12A950CA87C3}"/>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77553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marR="0" lvl="0" algn="l" defTabSz="932472" rtl="0" eaLnBrk="1" fontAlgn="base" latinLnBrk="0" hangingPunct="1">
              <a:lnSpc>
                <a:spcPct val="100000"/>
              </a:lnSpc>
              <a:spcBef>
                <a:spcPct val="0"/>
              </a:spcBef>
              <a:spcAft>
                <a:spcPct val="0"/>
              </a:spcAft>
              <a:buClrTx/>
              <a:buSzTx/>
              <a:tabLst/>
              <a:defRPr/>
            </a:pPr>
            <a:r>
              <a:rPr kumimoji="0" lang="en-IN" sz="32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Internet Of Things</a:t>
            </a:r>
          </a:p>
        </p:txBody>
      </p: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20</a:t>
            </a:fld>
            <a:endParaRPr lang="en-US"/>
          </a:p>
        </p:txBody>
      </p:sp>
    </p:spTree>
    <p:extLst>
      <p:ext uri="{BB962C8B-B14F-4D97-AF65-F5344CB8AC3E}">
        <p14:creationId xmlns:p14="http://schemas.microsoft.com/office/powerpoint/2010/main" val="3309310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DDBB-7724-42AE-84F3-0CCCE75C27E6}"/>
              </a:ext>
            </a:extLst>
          </p:cNvPr>
          <p:cNvSpPr>
            <a:spLocks noGrp="1"/>
          </p:cNvSpPr>
          <p:nvPr>
            <p:ph type="title"/>
          </p:nvPr>
        </p:nvSpPr>
        <p:spPr/>
        <p:txBody>
          <a:bodyPr/>
          <a:lstStyle/>
          <a:p>
            <a:r>
              <a:rPr lang="en-IN" i="0" dirty="0">
                <a:solidFill>
                  <a:srgbClr val="171717"/>
                </a:solidFill>
                <a:effectLst/>
                <a:latin typeface="Segoe UI" panose="020B0502040204020203" pitchFamily="34" charset="0"/>
              </a:rPr>
              <a:t>Azure IoT reference architecture</a:t>
            </a:r>
            <a:endParaRPr lang="en-IN" dirty="0"/>
          </a:p>
        </p:txBody>
      </p:sp>
      <p:pic>
        <p:nvPicPr>
          <p:cNvPr id="7" name="Content Placeholder 6">
            <a:extLst>
              <a:ext uri="{FF2B5EF4-FFF2-40B4-BE49-F238E27FC236}">
                <a16:creationId xmlns:a16="http://schemas.microsoft.com/office/drawing/2014/main" id="{A00D61F4-105F-4460-805E-D832D9563073}"/>
              </a:ext>
            </a:extLst>
          </p:cNvPr>
          <p:cNvPicPr>
            <a:picLocks noGrp="1" noChangeAspect="1"/>
          </p:cNvPicPr>
          <p:nvPr>
            <p:ph idx="1"/>
          </p:nvPr>
        </p:nvPicPr>
        <p:blipFill>
          <a:blip r:embed="rId2"/>
          <a:stretch>
            <a:fillRect/>
          </a:stretch>
        </p:blipFill>
        <p:spPr>
          <a:xfrm>
            <a:off x="1645920" y="2108200"/>
            <a:ext cx="7576457" cy="3644900"/>
          </a:xfrm>
          <a:prstGeom prst="rect">
            <a:avLst/>
          </a:prstGeom>
        </p:spPr>
      </p:pic>
      <p:sp>
        <p:nvSpPr>
          <p:cNvPr id="4" name="Date Placeholder 3">
            <a:extLst>
              <a:ext uri="{FF2B5EF4-FFF2-40B4-BE49-F238E27FC236}">
                <a16:creationId xmlns:a16="http://schemas.microsoft.com/office/drawing/2014/main" id="{2538F980-6FE2-411B-8420-225AFC7CDC49}"/>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E4E8AF58-F8DF-4482-A47C-ECCB30117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F0043-5C52-4A81-BDFE-C6BF6773678F}"/>
              </a:ext>
            </a:extLst>
          </p:cNvPr>
          <p:cNvSpPr>
            <a:spLocks noGrp="1"/>
          </p:cNvSpPr>
          <p:nvPr>
            <p:ph type="sldNum" sz="quarter" idx="12"/>
          </p:nvPr>
        </p:nvSpPr>
        <p:spPr/>
        <p:txBody>
          <a:bodyPr/>
          <a:lstStyle/>
          <a:p>
            <a:fld id="{81D2C36F-4504-47C0-B82F-A167342A2754}" type="slidenum">
              <a:rPr lang="en-US" smtClean="0"/>
              <a:t>21</a:t>
            </a:fld>
            <a:endParaRPr lang="en-US"/>
          </a:p>
        </p:txBody>
      </p:sp>
    </p:spTree>
    <p:extLst>
      <p:ext uri="{BB962C8B-B14F-4D97-AF65-F5344CB8AC3E}">
        <p14:creationId xmlns:p14="http://schemas.microsoft.com/office/powerpoint/2010/main" val="2252408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2DCE-7475-4004-8736-138036F4F6F9}"/>
              </a:ext>
            </a:extLst>
          </p:cNvPr>
          <p:cNvSpPr>
            <a:spLocks noGrp="1"/>
          </p:cNvSpPr>
          <p:nvPr>
            <p:ph type="title"/>
          </p:nvPr>
        </p:nvSpPr>
        <p:spPr/>
        <p:txBody>
          <a:bodyPr>
            <a:normAutofit/>
          </a:bodyPr>
          <a:lstStyle/>
          <a:p>
            <a:pPr defTabSz="932472" fontAlgn="base">
              <a:lnSpc>
                <a:spcPct val="100000"/>
              </a:lnSpc>
              <a:spcAft>
                <a:spcPct val="0"/>
              </a:spcAft>
              <a:defRPr/>
            </a:pPr>
            <a:r>
              <a:rPr lang="en-US" sz="3600" dirty="0">
                <a:solidFill>
                  <a:schemeClr val="tx1"/>
                </a:solidFill>
                <a:latin typeface="Arial" panose="020B0604020202020204" pitchFamily="34" charset="0"/>
                <a:cs typeface="Arial" panose="020B0604020202020204" pitchFamily="34" charset="0"/>
              </a:rPr>
              <a:t>Core subsystems of an IoT architecture</a:t>
            </a:r>
            <a:endParaRPr lang="en-IN" sz="3600" dirty="0">
              <a:solidFill>
                <a:schemeClr val="tx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80D12537-F870-41D4-A641-3CDE581BA88F}"/>
              </a:ext>
            </a:extLst>
          </p:cNvPr>
          <p:cNvPicPr>
            <a:picLocks noGrp="1" noChangeAspect="1"/>
          </p:cNvPicPr>
          <p:nvPr>
            <p:ph idx="1"/>
          </p:nvPr>
        </p:nvPicPr>
        <p:blipFill>
          <a:blip r:embed="rId2"/>
          <a:stretch>
            <a:fillRect/>
          </a:stretch>
        </p:blipFill>
        <p:spPr>
          <a:xfrm>
            <a:off x="1786194" y="2108200"/>
            <a:ext cx="7630600" cy="3644900"/>
          </a:xfrm>
          <a:prstGeom prst="rect">
            <a:avLst/>
          </a:prstGeom>
        </p:spPr>
      </p:pic>
      <p:sp>
        <p:nvSpPr>
          <p:cNvPr id="4" name="Date Placeholder 3">
            <a:extLst>
              <a:ext uri="{FF2B5EF4-FFF2-40B4-BE49-F238E27FC236}">
                <a16:creationId xmlns:a16="http://schemas.microsoft.com/office/drawing/2014/main" id="{6991C709-CC22-4203-8C45-1A662BF6A337}"/>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88A846AA-1988-4BFC-8456-CB696A2AA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A469A-7D42-401C-AFC5-94055BCA72D4}"/>
              </a:ext>
            </a:extLst>
          </p:cNvPr>
          <p:cNvSpPr>
            <a:spLocks noGrp="1"/>
          </p:cNvSpPr>
          <p:nvPr>
            <p:ph type="sldNum" sz="quarter" idx="12"/>
          </p:nvPr>
        </p:nvSpPr>
        <p:spPr/>
        <p:txBody>
          <a:bodyPr/>
          <a:lstStyle/>
          <a:p>
            <a:fld id="{81D2C36F-4504-47C0-B82F-A167342A2754}" type="slidenum">
              <a:rPr lang="en-US" smtClean="0"/>
              <a:t>22</a:t>
            </a:fld>
            <a:endParaRPr lang="en-US"/>
          </a:p>
        </p:txBody>
      </p:sp>
    </p:spTree>
    <p:extLst>
      <p:ext uri="{BB962C8B-B14F-4D97-AF65-F5344CB8AC3E}">
        <p14:creationId xmlns:p14="http://schemas.microsoft.com/office/powerpoint/2010/main" val="3823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808F-29E2-4357-ABFE-8D1E0B6D7558}"/>
              </a:ext>
            </a:extLst>
          </p:cNvPr>
          <p:cNvSpPr>
            <a:spLocks noGrp="1"/>
          </p:cNvSpPr>
          <p:nvPr>
            <p:ph type="title"/>
          </p:nvPr>
        </p:nvSpPr>
        <p:spPr/>
        <p:txBody>
          <a:bodyPr>
            <a:normAutofit/>
          </a:bodyPr>
          <a:lstStyle/>
          <a:p>
            <a:pPr defTabSz="932472" fontAlgn="base">
              <a:lnSpc>
                <a:spcPct val="100000"/>
              </a:lnSpc>
              <a:spcAft>
                <a:spcPct val="0"/>
              </a:spcAft>
              <a:defRPr/>
            </a:pPr>
            <a:r>
              <a:rPr lang="en-US" sz="3600" dirty="0">
                <a:solidFill>
                  <a:schemeClr val="tx1"/>
                </a:solidFill>
                <a:latin typeface="Arial" panose="020B0604020202020204" pitchFamily="34" charset="0"/>
                <a:cs typeface="Arial" panose="020B0604020202020204" pitchFamily="34" charset="0"/>
              </a:rPr>
              <a:t>Optional subsystems of an IoT architecture</a:t>
            </a:r>
            <a:endParaRPr lang="en-IN" sz="3600" dirty="0">
              <a:solidFill>
                <a:schemeClr val="tx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5A1467FE-F57B-4D79-B997-8AEC6CA73918}"/>
              </a:ext>
            </a:extLst>
          </p:cNvPr>
          <p:cNvPicPr>
            <a:picLocks noGrp="1" noChangeAspect="1"/>
          </p:cNvPicPr>
          <p:nvPr>
            <p:ph idx="1"/>
          </p:nvPr>
        </p:nvPicPr>
        <p:blipFill>
          <a:blip r:embed="rId2"/>
          <a:stretch>
            <a:fillRect/>
          </a:stretch>
        </p:blipFill>
        <p:spPr>
          <a:xfrm>
            <a:off x="1632797" y="2108200"/>
            <a:ext cx="7937393" cy="3644900"/>
          </a:xfrm>
          <a:prstGeom prst="rect">
            <a:avLst/>
          </a:prstGeom>
        </p:spPr>
      </p:pic>
      <p:sp>
        <p:nvSpPr>
          <p:cNvPr id="4" name="Date Placeholder 3">
            <a:extLst>
              <a:ext uri="{FF2B5EF4-FFF2-40B4-BE49-F238E27FC236}">
                <a16:creationId xmlns:a16="http://schemas.microsoft.com/office/drawing/2014/main" id="{6BCAAB17-3302-45AE-AC73-FE17274A4B3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33FF0D29-1CF4-424F-91DF-147673D45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763B3-28C5-4F0B-B901-A31BD566D682}"/>
              </a:ext>
            </a:extLst>
          </p:cNvPr>
          <p:cNvSpPr>
            <a:spLocks noGrp="1"/>
          </p:cNvSpPr>
          <p:nvPr>
            <p:ph type="sldNum" sz="quarter" idx="12"/>
          </p:nvPr>
        </p:nvSpPr>
        <p:spPr/>
        <p:txBody>
          <a:bodyPr/>
          <a:lstStyle/>
          <a:p>
            <a:fld id="{81D2C36F-4504-47C0-B82F-A167342A2754}" type="slidenum">
              <a:rPr lang="en-US" smtClean="0"/>
              <a:t>23</a:t>
            </a:fld>
            <a:endParaRPr lang="en-US"/>
          </a:p>
        </p:txBody>
      </p:sp>
    </p:spTree>
    <p:extLst>
      <p:ext uri="{BB962C8B-B14F-4D97-AF65-F5344CB8AC3E}">
        <p14:creationId xmlns:p14="http://schemas.microsoft.com/office/powerpoint/2010/main" val="44557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marR="0" lvl="0" algn="l" defTabSz="932472" rtl="0" eaLnBrk="1" fontAlgn="base" latinLnBrk="0" hangingPunct="1">
              <a:lnSpc>
                <a:spcPct val="100000"/>
              </a:lnSpc>
              <a:spcBef>
                <a:spcPct val="0"/>
              </a:spcBef>
              <a:spcAft>
                <a:spcPct val="0"/>
              </a:spcAft>
              <a:buClrTx/>
              <a:buSzTx/>
              <a:tabLst/>
              <a:defRPr/>
            </a:pPr>
            <a:r>
              <a:rPr kumimoji="0" lang="en-IN" sz="32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Data &amp; AI</a:t>
            </a:r>
          </a:p>
        </p:txBody>
      </p: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24</a:t>
            </a:fld>
            <a:endParaRPr lang="en-US"/>
          </a:p>
        </p:txBody>
      </p:sp>
    </p:spTree>
    <p:extLst>
      <p:ext uri="{BB962C8B-B14F-4D97-AF65-F5344CB8AC3E}">
        <p14:creationId xmlns:p14="http://schemas.microsoft.com/office/powerpoint/2010/main" val="367772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F1F666-705C-4926-94C5-56127237C8AA}"/>
              </a:ext>
            </a:extLst>
          </p:cNvPr>
          <p:cNvSpPr>
            <a:spLocks noGrp="1"/>
          </p:cNvSpPr>
          <p:nvPr>
            <p:ph type="title"/>
          </p:nvPr>
        </p:nvSpPr>
        <p:spPr/>
        <p:txBody>
          <a:bodyPr/>
          <a:lstStyle/>
          <a:p>
            <a:r>
              <a:rPr lang="en-IN" i="0" dirty="0">
                <a:solidFill>
                  <a:srgbClr val="171717"/>
                </a:solidFill>
                <a:effectLst/>
                <a:latin typeface="Segoe UI" panose="020B0502040204020203" pitchFamily="34" charset="0"/>
              </a:rPr>
              <a:t>Advanced Analytics Architecture</a:t>
            </a:r>
            <a:endParaRPr lang="en-IN" dirty="0"/>
          </a:p>
        </p:txBody>
      </p:sp>
      <p:pic>
        <p:nvPicPr>
          <p:cNvPr id="7" name="Content Placeholder 6">
            <a:extLst>
              <a:ext uri="{FF2B5EF4-FFF2-40B4-BE49-F238E27FC236}">
                <a16:creationId xmlns:a16="http://schemas.microsoft.com/office/drawing/2014/main" id="{21EC0D74-B5CE-4875-A524-6AF00687B557}"/>
              </a:ext>
            </a:extLst>
          </p:cNvPr>
          <p:cNvPicPr>
            <a:picLocks noGrp="1" noChangeAspect="1"/>
          </p:cNvPicPr>
          <p:nvPr>
            <p:ph idx="1"/>
          </p:nvPr>
        </p:nvPicPr>
        <p:blipFill rotWithShape="1">
          <a:blip r:embed="rId2"/>
          <a:stretch/>
        </p:blipFill>
        <p:spPr>
          <a:xfrm>
            <a:off x="2657242" y="2108200"/>
            <a:ext cx="5888504" cy="3644900"/>
          </a:xfrm>
          <a:prstGeom prst="rect">
            <a:avLst/>
          </a:prstGeom>
        </p:spPr>
      </p:pic>
      <p:sp>
        <p:nvSpPr>
          <p:cNvPr id="4" name="Date Placeholder 3">
            <a:extLst>
              <a:ext uri="{FF2B5EF4-FFF2-40B4-BE49-F238E27FC236}">
                <a16:creationId xmlns:a16="http://schemas.microsoft.com/office/drawing/2014/main" id="{48F38A54-CD1F-49CA-A285-A568B656BB80}"/>
              </a:ext>
            </a:extLst>
          </p:cNvPr>
          <p:cNvSpPr>
            <a:spLocks noGrp="1"/>
          </p:cNvSpPr>
          <p:nvPr>
            <p:ph type="dt" sz="half" idx="10"/>
          </p:nvPr>
        </p:nvSpPr>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5" name="Footer Placeholder 4">
            <a:extLst>
              <a:ext uri="{FF2B5EF4-FFF2-40B4-BE49-F238E27FC236}">
                <a16:creationId xmlns:a16="http://schemas.microsoft.com/office/drawing/2014/main" id="{D6982B0A-16A7-452A-B9DF-659C3243C5A3}"/>
              </a:ext>
            </a:extLst>
          </p:cNvPr>
          <p:cNvSpPr>
            <a:spLocks noGrp="1"/>
          </p:cNvSpPr>
          <p:nvPr>
            <p:ph type="ftr" sz="quarter" idx="11"/>
          </p:nvPr>
        </p:nvSpPr>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6" name="Slide Number Placeholder 5">
            <a:extLst>
              <a:ext uri="{FF2B5EF4-FFF2-40B4-BE49-F238E27FC236}">
                <a16:creationId xmlns:a16="http://schemas.microsoft.com/office/drawing/2014/main" id="{20C3625B-4F52-49B9-AB9C-D2055C4DF86F}"/>
              </a:ext>
            </a:extLst>
          </p:cNvPr>
          <p:cNvSpPr>
            <a:spLocks noGrp="1"/>
          </p:cNvSpPr>
          <p:nvPr>
            <p:ph type="sldNum" sz="quarter" idx="12"/>
          </p:nvPr>
        </p:nvSpPr>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25</a:t>
            </a:fld>
            <a:endParaRPr lang="en-US"/>
          </a:p>
        </p:txBody>
      </p:sp>
    </p:spTree>
    <p:extLst>
      <p:ext uri="{BB962C8B-B14F-4D97-AF65-F5344CB8AC3E}">
        <p14:creationId xmlns:p14="http://schemas.microsoft.com/office/powerpoint/2010/main" val="2227815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5439-381A-4C92-A1FC-C07171C2F43C}"/>
              </a:ext>
            </a:extLst>
          </p:cNvPr>
          <p:cNvSpPr>
            <a:spLocks noGrp="1"/>
          </p:cNvSpPr>
          <p:nvPr>
            <p:ph type="title"/>
          </p:nvPr>
        </p:nvSpPr>
        <p:spPr/>
        <p:txBody>
          <a:bodyPr/>
          <a:lstStyle/>
          <a:p>
            <a:r>
              <a:rPr lang="en-IN" i="0" dirty="0">
                <a:solidFill>
                  <a:srgbClr val="171717"/>
                </a:solidFill>
                <a:effectLst/>
                <a:latin typeface="Segoe UI" panose="020B0502040204020203" pitchFamily="34" charset="0"/>
              </a:rPr>
              <a:t>Real-time scoring of Python models</a:t>
            </a:r>
            <a:endParaRPr lang="en-IN" dirty="0"/>
          </a:p>
        </p:txBody>
      </p:sp>
      <p:pic>
        <p:nvPicPr>
          <p:cNvPr id="7" name="Content Placeholder 6">
            <a:extLst>
              <a:ext uri="{FF2B5EF4-FFF2-40B4-BE49-F238E27FC236}">
                <a16:creationId xmlns:a16="http://schemas.microsoft.com/office/drawing/2014/main" id="{30557119-AA9D-4B5F-A0E4-EE3283CB3912}"/>
              </a:ext>
            </a:extLst>
          </p:cNvPr>
          <p:cNvPicPr>
            <a:picLocks noGrp="1" noChangeAspect="1"/>
          </p:cNvPicPr>
          <p:nvPr>
            <p:ph idx="1"/>
          </p:nvPr>
        </p:nvPicPr>
        <p:blipFill>
          <a:blip r:embed="rId3"/>
          <a:stretch>
            <a:fillRect/>
          </a:stretch>
        </p:blipFill>
        <p:spPr>
          <a:xfrm>
            <a:off x="2711242" y="2108200"/>
            <a:ext cx="5780503" cy="3644900"/>
          </a:xfrm>
          <a:prstGeom prst="rect">
            <a:avLst/>
          </a:prstGeom>
        </p:spPr>
      </p:pic>
      <p:sp>
        <p:nvSpPr>
          <p:cNvPr id="4" name="Date Placeholder 3">
            <a:extLst>
              <a:ext uri="{FF2B5EF4-FFF2-40B4-BE49-F238E27FC236}">
                <a16:creationId xmlns:a16="http://schemas.microsoft.com/office/drawing/2014/main" id="{DE8820FA-224B-4905-B362-07AB4A46F3F6}"/>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5517F1BC-1E3A-4B98-B967-87B4BF0AF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9EDED-35DD-40EC-8057-DE825D96BE49}"/>
              </a:ext>
            </a:extLst>
          </p:cNvPr>
          <p:cNvSpPr>
            <a:spLocks noGrp="1"/>
          </p:cNvSpPr>
          <p:nvPr>
            <p:ph type="sldNum" sz="quarter" idx="12"/>
          </p:nvPr>
        </p:nvSpPr>
        <p:spPr/>
        <p:txBody>
          <a:bodyPr/>
          <a:lstStyle/>
          <a:p>
            <a:fld id="{81D2C36F-4504-47C0-B82F-A167342A2754}" type="slidenum">
              <a:rPr lang="en-US" smtClean="0"/>
              <a:t>26</a:t>
            </a:fld>
            <a:endParaRPr lang="en-US"/>
          </a:p>
        </p:txBody>
      </p:sp>
    </p:spTree>
    <p:extLst>
      <p:ext uri="{BB962C8B-B14F-4D97-AF65-F5344CB8AC3E}">
        <p14:creationId xmlns:p14="http://schemas.microsoft.com/office/powerpoint/2010/main" val="59988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2A5F-B5F8-478E-9200-EC495FECAB9E}"/>
              </a:ext>
            </a:extLst>
          </p:cNvPr>
          <p:cNvSpPr>
            <a:spLocks noGrp="1"/>
          </p:cNvSpPr>
          <p:nvPr>
            <p:ph type="title"/>
          </p:nvPr>
        </p:nvSpPr>
        <p:spPr/>
        <p:txBody>
          <a:bodyPr/>
          <a:lstStyle/>
          <a:p>
            <a:r>
              <a:rPr lang="en-IN" b="0" i="0" dirty="0">
                <a:solidFill>
                  <a:srgbClr val="212529"/>
                </a:solidFill>
                <a:effectLst/>
                <a:latin typeface="Open Sans Condensed"/>
              </a:rPr>
              <a:t>Real-time recommendation API on Azure</a:t>
            </a:r>
            <a:endParaRPr lang="en-IN" dirty="0"/>
          </a:p>
        </p:txBody>
      </p:sp>
      <p:pic>
        <p:nvPicPr>
          <p:cNvPr id="7" name="Content Placeholder 6">
            <a:extLst>
              <a:ext uri="{FF2B5EF4-FFF2-40B4-BE49-F238E27FC236}">
                <a16:creationId xmlns:a16="http://schemas.microsoft.com/office/drawing/2014/main" id="{C93610DC-F35F-4EE5-B8DB-2729C82237C1}"/>
              </a:ext>
            </a:extLst>
          </p:cNvPr>
          <p:cNvPicPr>
            <a:picLocks noGrp="1" noChangeAspect="1"/>
          </p:cNvPicPr>
          <p:nvPr>
            <p:ph idx="1"/>
          </p:nvPr>
        </p:nvPicPr>
        <p:blipFill>
          <a:blip r:embed="rId3"/>
          <a:stretch>
            <a:fillRect/>
          </a:stretch>
        </p:blipFill>
        <p:spPr>
          <a:xfrm>
            <a:off x="2770476" y="2108200"/>
            <a:ext cx="5662035" cy="3644900"/>
          </a:xfrm>
          <a:prstGeom prst="rect">
            <a:avLst/>
          </a:prstGeom>
        </p:spPr>
      </p:pic>
      <p:sp>
        <p:nvSpPr>
          <p:cNvPr id="4" name="Date Placeholder 3">
            <a:extLst>
              <a:ext uri="{FF2B5EF4-FFF2-40B4-BE49-F238E27FC236}">
                <a16:creationId xmlns:a16="http://schemas.microsoft.com/office/drawing/2014/main" id="{C67E05D4-EA52-4939-A726-362F507C6FF6}"/>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8FFE9F7D-51C4-44E4-8203-3DB6F13FF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B662E-DAC1-47A5-A8B1-F6B701BC529A}"/>
              </a:ext>
            </a:extLst>
          </p:cNvPr>
          <p:cNvSpPr>
            <a:spLocks noGrp="1"/>
          </p:cNvSpPr>
          <p:nvPr>
            <p:ph type="sldNum" sz="quarter" idx="12"/>
          </p:nvPr>
        </p:nvSpPr>
        <p:spPr/>
        <p:txBody>
          <a:bodyPr/>
          <a:lstStyle/>
          <a:p>
            <a:fld id="{81D2C36F-4504-47C0-B82F-A167342A2754}" type="slidenum">
              <a:rPr lang="en-US" smtClean="0"/>
              <a:t>27</a:t>
            </a:fld>
            <a:endParaRPr lang="en-US"/>
          </a:p>
        </p:txBody>
      </p:sp>
    </p:spTree>
    <p:extLst>
      <p:ext uri="{BB962C8B-B14F-4D97-AF65-F5344CB8AC3E}">
        <p14:creationId xmlns:p14="http://schemas.microsoft.com/office/powerpoint/2010/main" val="2913942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EB2E-1CA7-481A-B6FA-FB99FE055131}"/>
              </a:ext>
            </a:extLst>
          </p:cNvPr>
          <p:cNvSpPr>
            <a:spLocks noGrp="1"/>
          </p:cNvSpPr>
          <p:nvPr>
            <p:ph type="title"/>
          </p:nvPr>
        </p:nvSpPr>
        <p:spPr>
          <a:xfrm>
            <a:off x="1032392" y="897573"/>
            <a:ext cx="8835507" cy="3129713"/>
          </a:xfrm>
        </p:spPr>
        <p:txBody>
          <a:bodyPr vert="horz" lIns="91440" tIns="45720" rIns="91440" bIns="45720" rtlCol="0" anchor="b">
            <a:normAutofit/>
          </a:bodyPr>
          <a:lstStyle/>
          <a:p>
            <a:r>
              <a:rPr lang="en-US" sz="5400" dirty="0">
                <a:solidFill>
                  <a:schemeClr val="tx1"/>
                </a:solidFill>
              </a:rPr>
              <a:t>Thank You </a:t>
            </a:r>
          </a:p>
        </p:txBody>
      </p:sp>
      <p:sp>
        <p:nvSpPr>
          <p:cNvPr id="3" name="Content Placeholder 2">
            <a:extLst>
              <a:ext uri="{FF2B5EF4-FFF2-40B4-BE49-F238E27FC236}">
                <a16:creationId xmlns:a16="http://schemas.microsoft.com/office/drawing/2014/main" id="{CFBA968C-4DEC-4CC9-AD45-0B37E70DE632}"/>
              </a:ext>
            </a:extLst>
          </p:cNvPr>
          <p:cNvSpPr>
            <a:spLocks noGrp="1"/>
          </p:cNvSpPr>
          <p:nvPr>
            <p:ph type="body" idx="1"/>
          </p:nvPr>
        </p:nvSpPr>
        <p:spPr>
          <a:xfrm>
            <a:off x="1032392" y="4909459"/>
            <a:ext cx="8506898" cy="914395"/>
          </a:xfrm>
        </p:spPr>
        <p:txBody>
          <a:bodyPr vert="horz" lIns="91440" tIns="45720" rIns="91440" bIns="45720" rtlCol="0" anchor="ctr">
            <a:normAutofit/>
          </a:bodyPr>
          <a:lstStyle/>
          <a:p>
            <a:pPr>
              <a:lnSpc>
                <a:spcPct val="100000"/>
              </a:lnSpc>
            </a:pPr>
            <a:r>
              <a:rPr lang="en-US" sz="3200" dirty="0">
                <a:solidFill>
                  <a:schemeClr val="tx1"/>
                </a:solidFill>
              </a:rPr>
              <a:t>Q &amp; A</a:t>
            </a:r>
          </a:p>
        </p:txBody>
      </p:sp>
      <p:sp>
        <p:nvSpPr>
          <p:cNvPr id="5" name="Footer Placeholder 4">
            <a:extLst>
              <a:ext uri="{FF2B5EF4-FFF2-40B4-BE49-F238E27FC236}">
                <a16:creationId xmlns:a16="http://schemas.microsoft.com/office/drawing/2014/main" id="{58F2B1E8-ACAD-4D17-9410-725A72736FC4}"/>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5B6B634D-416B-4A41-A38E-D101E42F128A}"/>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23D1C8CF-2565-4DC5-BAAB-43B6AE2F5886}"/>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28</a:t>
            </a:fld>
            <a:endParaRPr lang="en-US"/>
          </a:p>
        </p:txBody>
      </p:sp>
    </p:spTree>
    <p:extLst>
      <p:ext uri="{BB962C8B-B14F-4D97-AF65-F5344CB8AC3E}">
        <p14:creationId xmlns:p14="http://schemas.microsoft.com/office/powerpoint/2010/main" val="185788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70DA-54D4-44A1-879D-6B419F26A930}"/>
              </a:ext>
            </a:extLst>
          </p:cNvPr>
          <p:cNvSpPr>
            <a:spLocks noGrp="1"/>
          </p:cNvSpPr>
          <p:nvPr>
            <p:ph type="title"/>
          </p:nvPr>
        </p:nvSpPr>
        <p:spPr/>
        <p:txBody>
          <a:bodyPr/>
          <a:lstStyle/>
          <a:p>
            <a:r>
              <a:rPr lang="en-IN" dirty="0">
                <a:solidFill>
                  <a:schemeClr val="tx1"/>
                </a:solidFill>
              </a:rPr>
              <a:t>R</a:t>
            </a:r>
            <a:r>
              <a:rPr lang="en-IN" sz="4000" b="0" i="0" u="none" strike="noStrike" baseline="0" dirty="0">
                <a:solidFill>
                  <a:schemeClr val="tx1"/>
                </a:solidFill>
                <a:latin typeface="SegoeUI-Semilight"/>
              </a:rPr>
              <a:t>eference architectures </a:t>
            </a:r>
            <a:endParaRPr lang="en-IN" dirty="0">
              <a:solidFill>
                <a:schemeClr val="tx1"/>
              </a:solidFill>
            </a:endParaRPr>
          </a:p>
        </p:txBody>
      </p:sp>
      <p:sp>
        <p:nvSpPr>
          <p:cNvPr id="3" name="Content Placeholder 2">
            <a:extLst>
              <a:ext uri="{FF2B5EF4-FFF2-40B4-BE49-F238E27FC236}">
                <a16:creationId xmlns:a16="http://schemas.microsoft.com/office/drawing/2014/main" id="{D5E062D2-8618-44B1-A1AF-572228908232}"/>
              </a:ext>
            </a:extLst>
          </p:cNvPr>
          <p:cNvSpPr>
            <a:spLocks noGrp="1"/>
          </p:cNvSpPr>
          <p:nvPr>
            <p:ph idx="1"/>
          </p:nvPr>
        </p:nvSpPr>
        <p:spPr/>
        <p:txBody>
          <a:bodyPr>
            <a:normAutofit/>
          </a:bodyPr>
          <a:lstStyle/>
          <a:p>
            <a:pPr algn="l"/>
            <a:r>
              <a:rPr lang="en-IN" sz="2400" dirty="0">
                <a:solidFill>
                  <a:schemeClr val="tx1"/>
                </a:solidFill>
                <a:latin typeface="SegoeUI-Semilight"/>
              </a:rPr>
              <a:t>Azure r</a:t>
            </a:r>
            <a:r>
              <a:rPr lang="en-IN" sz="2400" b="0" i="0" u="none" strike="noStrike" baseline="0" dirty="0">
                <a:solidFill>
                  <a:schemeClr val="tx1"/>
                </a:solidFill>
                <a:latin typeface="SegoeUI-Semilight"/>
              </a:rPr>
              <a:t>eference architectures are arranged by scenario, with related architectures grouped together. </a:t>
            </a:r>
          </a:p>
          <a:p>
            <a:pPr algn="l"/>
            <a:r>
              <a:rPr lang="en-IN" sz="2400" b="0" i="0" u="none" strike="noStrike" baseline="0" dirty="0">
                <a:solidFill>
                  <a:schemeClr val="tx1"/>
                </a:solidFill>
                <a:latin typeface="SegoeUI-Semilight"/>
              </a:rPr>
              <a:t>Each architecture includes recommended practices, along with considerations for scalability, availability, manageability, and security. </a:t>
            </a:r>
          </a:p>
          <a:p>
            <a:pPr algn="l"/>
            <a:r>
              <a:rPr lang="en-IN" sz="2400" b="0" i="0" u="none" strike="noStrike" baseline="0" dirty="0">
                <a:solidFill>
                  <a:schemeClr val="tx1"/>
                </a:solidFill>
                <a:latin typeface="SegoeUI-Semilight"/>
              </a:rPr>
              <a:t>Most also include a deployable solution.</a:t>
            </a:r>
            <a:endParaRPr lang="en-IN" sz="2400" dirty="0">
              <a:solidFill>
                <a:schemeClr val="tx1"/>
              </a:solidFill>
            </a:endParaRPr>
          </a:p>
        </p:txBody>
      </p:sp>
      <p:sp>
        <p:nvSpPr>
          <p:cNvPr id="4" name="Date Placeholder 3">
            <a:extLst>
              <a:ext uri="{FF2B5EF4-FFF2-40B4-BE49-F238E27FC236}">
                <a16:creationId xmlns:a16="http://schemas.microsoft.com/office/drawing/2014/main" id="{927EA75B-C30A-495C-8BD7-AD6D53C23D39}"/>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43AA575E-4031-4A55-8A20-48FF271B6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28B17-B677-441E-9DC6-ACB3C9E151C2}"/>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290553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FAF99B8-3B3D-4DA1-88D0-E755AEAA6515}"/>
              </a:ext>
            </a:extLst>
          </p:cNvPr>
          <p:cNvSpPr>
            <a:spLocks noGrp="1"/>
          </p:cNvSpPr>
          <p:nvPr>
            <p:ph type="body" idx="1"/>
          </p:nvPr>
        </p:nvSpPr>
        <p:spPr>
          <a:xfrm>
            <a:off x="628652" y="4909459"/>
            <a:ext cx="8910637" cy="914395"/>
          </a:xfrm>
        </p:spPr>
        <p:txBody>
          <a:bodyPr vert="horz" lIns="91440" tIns="45720" rIns="91440" bIns="45720" rtlCol="0" anchor="ctr">
            <a:normAutofit/>
          </a:bodyPr>
          <a:lstStyle/>
          <a:p>
            <a:pPr>
              <a:lnSpc>
                <a:spcPct val="100000"/>
              </a:lnSpc>
            </a:pPr>
            <a:r>
              <a:rPr kumimoji="0" lang="en-IN" sz="28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Identity</a:t>
            </a:r>
            <a:r>
              <a:rPr kumimoji="0" lang="en-IN" sz="32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 management</a:t>
            </a:r>
            <a:endParaRPr lang="en-US" sz="3200" dirty="0"/>
          </a:p>
        </p:txBody>
      </p:sp>
      <p:sp>
        <p:nvSpPr>
          <p:cNvPr id="5" name="Footer Placeholder 4">
            <a:extLst>
              <a:ext uri="{FF2B5EF4-FFF2-40B4-BE49-F238E27FC236}">
                <a16:creationId xmlns:a16="http://schemas.microsoft.com/office/drawing/2014/main" id="{0CF97B06-08DE-414F-AA8D-CF102775264A}"/>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D3E0F476-755F-4BA5-95D8-56619133D7E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6/1/2021</a:t>
            </a:fld>
            <a:endParaRPr lang="en-US"/>
          </a:p>
        </p:txBody>
      </p:sp>
      <p:sp>
        <p:nvSpPr>
          <p:cNvPr id="6" name="Slide Number Placeholder 5">
            <a:extLst>
              <a:ext uri="{FF2B5EF4-FFF2-40B4-BE49-F238E27FC236}">
                <a16:creationId xmlns:a16="http://schemas.microsoft.com/office/drawing/2014/main" id="{9EFB084B-159F-4EDE-A3A7-583E92C4B507}"/>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a:t>
            </a:fld>
            <a:endParaRPr lang="en-US"/>
          </a:p>
        </p:txBody>
      </p:sp>
    </p:spTree>
    <p:extLst>
      <p:ext uri="{BB962C8B-B14F-4D97-AF65-F5344CB8AC3E}">
        <p14:creationId xmlns:p14="http://schemas.microsoft.com/office/powerpoint/2010/main" val="425429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A079-7101-4702-8E99-B4D926954359}"/>
              </a:ext>
            </a:extLst>
          </p:cNvPr>
          <p:cNvSpPr>
            <a:spLocks noGrp="1"/>
          </p:cNvSpPr>
          <p:nvPr>
            <p:ph type="title"/>
          </p:nvPr>
        </p:nvSpPr>
        <p:spPr/>
        <p:txBody>
          <a:bodyPr/>
          <a:lstStyle/>
          <a:p>
            <a:pPr marR="0" lvl="0" algn="l" defTabSz="932472" rtl="0" eaLnBrk="1" fontAlgn="base" latinLnBrk="0" hangingPunct="1">
              <a:lnSpc>
                <a:spcPct val="100000"/>
              </a:lnSpc>
              <a:spcBef>
                <a:spcPct val="0"/>
              </a:spcBef>
              <a:spcAft>
                <a:spcPct val="0"/>
              </a:spcAft>
              <a:buClrTx/>
              <a:buSzTx/>
              <a:tabLst/>
              <a:defRPr/>
            </a:pPr>
            <a:r>
              <a:rPr kumimoji="0" lang="en-IN" sz="3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Identity</a:t>
            </a: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 management</a:t>
            </a:r>
          </a:p>
        </p:txBody>
      </p:sp>
      <p:sp>
        <p:nvSpPr>
          <p:cNvPr id="3" name="Content Placeholder 2">
            <a:extLst>
              <a:ext uri="{FF2B5EF4-FFF2-40B4-BE49-F238E27FC236}">
                <a16:creationId xmlns:a16="http://schemas.microsoft.com/office/drawing/2014/main" id="{4A9EABB2-2A17-43CD-B0FE-F1589D1FDB6E}"/>
              </a:ext>
            </a:extLst>
          </p:cNvPr>
          <p:cNvSpPr>
            <a:spLocks noGrp="1"/>
          </p:cNvSpPr>
          <p:nvPr>
            <p:ph idx="1"/>
          </p:nvPr>
        </p:nvSpPr>
        <p:spPr>
          <a:xfrm>
            <a:off x="838199" y="2108595"/>
            <a:ext cx="9527275" cy="3828379"/>
          </a:xfrm>
        </p:spPr>
        <p:txBody>
          <a:bodyPr>
            <a:normAutofit fontScale="85000" lnSpcReduction="10000"/>
          </a:bodyPr>
          <a:lstStyle/>
          <a:p>
            <a:pPr algn="l"/>
            <a:r>
              <a:rPr lang="en-IN" sz="2800" b="0" i="0" u="none" strike="noStrike" baseline="0" dirty="0">
                <a:solidFill>
                  <a:schemeClr val="tx1"/>
                </a:solidFill>
                <a:latin typeface="SegoeUI-Semilight"/>
              </a:rPr>
              <a:t>These reference architectures show options for integrating your on premises</a:t>
            </a:r>
            <a:r>
              <a:rPr lang="en-IN" sz="2800" dirty="0">
                <a:solidFill>
                  <a:schemeClr val="tx1"/>
                </a:solidFill>
                <a:latin typeface="SegoeUI-Semilight"/>
              </a:rPr>
              <a:t> </a:t>
            </a:r>
            <a:r>
              <a:rPr lang="en-IN" sz="2800" b="0" i="0" u="none" strike="noStrike" baseline="0" dirty="0">
                <a:solidFill>
                  <a:schemeClr val="tx1"/>
                </a:solidFill>
                <a:latin typeface="SegoeUI-Semilight"/>
              </a:rPr>
              <a:t>Active Directory (AD) environment with an Azure network.</a:t>
            </a:r>
          </a:p>
          <a:p>
            <a:pPr algn="l"/>
            <a:r>
              <a:rPr lang="en-IN" sz="2400" b="1" i="0" u="none" strike="noStrike" baseline="0" dirty="0">
                <a:solidFill>
                  <a:schemeClr val="tx1"/>
                </a:solidFill>
                <a:latin typeface="SegoeUI"/>
              </a:rPr>
              <a:t>Consider this architecture</a:t>
            </a:r>
          </a:p>
          <a:p>
            <a:pPr lvl="1"/>
            <a:r>
              <a:rPr lang="en-IN" sz="2400" dirty="0">
                <a:solidFill>
                  <a:schemeClr val="tx1"/>
                </a:solidFill>
              </a:rPr>
              <a:t>Integrate on-premises AD with Azure AD</a:t>
            </a:r>
          </a:p>
          <a:p>
            <a:pPr lvl="1"/>
            <a:r>
              <a:rPr lang="en-IN" sz="2400" dirty="0">
                <a:solidFill>
                  <a:schemeClr val="tx1"/>
                </a:solidFill>
              </a:rPr>
              <a:t>Extend AD DS to Azure</a:t>
            </a:r>
          </a:p>
          <a:p>
            <a:pPr lvl="1"/>
            <a:r>
              <a:rPr lang="en-IN" sz="2400" dirty="0">
                <a:solidFill>
                  <a:schemeClr val="tx1"/>
                </a:solidFill>
              </a:rPr>
              <a:t>Create an AD DS forest in Azure</a:t>
            </a:r>
          </a:p>
          <a:p>
            <a:pPr lvl="1"/>
            <a:r>
              <a:rPr lang="en-IN" sz="2400" dirty="0">
                <a:solidFill>
                  <a:schemeClr val="tx1"/>
                </a:solidFill>
              </a:rPr>
              <a:t>Extend AD FS to Azure</a:t>
            </a:r>
          </a:p>
        </p:txBody>
      </p:sp>
      <p:sp>
        <p:nvSpPr>
          <p:cNvPr id="4" name="Date Placeholder 3">
            <a:extLst>
              <a:ext uri="{FF2B5EF4-FFF2-40B4-BE49-F238E27FC236}">
                <a16:creationId xmlns:a16="http://schemas.microsoft.com/office/drawing/2014/main" id="{0447A626-5D9D-40C8-AD36-6B8660C5E329}"/>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8711B6A6-3EC7-4D71-BD91-35E0AA99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172CC-1D46-42C8-AB07-32E94405A45A}"/>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298661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6887-B637-4CBE-BC70-643133DF192D}"/>
              </a:ext>
            </a:extLst>
          </p:cNvPr>
          <p:cNvSpPr>
            <a:spLocks noGrp="1"/>
          </p:cNvSpPr>
          <p:nvPr>
            <p:ph type="title"/>
          </p:nvPr>
        </p:nvSpPr>
        <p:spPr/>
        <p:txBody>
          <a:bodyPr>
            <a:normAutofit/>
          </a:bodyPr>
          <a:lstStyle/>
          <a:p>
            <a:r>
              <a:rPr lang="en-IN" sz="3600" b="0" i="0" u="none" strike="noStrike" baseline="0" dirty="0">
                <a:solidFill>
                  <a:schemeClr val="tx1"/>
                </a:solidFill>
                <a:latin typeface="SegoeUI"/>
              </a:rPr>
              <a:t>Your application is hosted partly on premises</a:t>
            </a:r>
            <a:br>
              <a:rPr lang="en-IN" sz="3600" b="0" i="0" u="none" strike="noStrike" baseline="0" dirty="0">
                <a:solidFill>
                  <a:schemeClr val="tx1"/>
                </a:solidFill>
                <a:latin typeface="SegoeUI"/>
              </a:rPr>
            </a:br>
            <a:r>
              <a:rPr lang="en-IN" sz="3600" b="0" i="0" u="none" strike="noStrike" baseline="0" dirty="0">
                <a:solidFill>
                  <a:schemeClr val="tx1"/>
                </a:solidFill>
                <a:latin typeface="SegoeUI"/>
              </a:rPr>
              <a:t>and partly in Azure.</a:t>
            </a:r>
            <a:endParaRPr lang="en-IN" sz="6600" dirty="0">
              <a:solidFill>
                <a:schemeClr val="tx1"/>
              </a:solidFill>
            </a:endParaRPr>
          </a:p>
        </p:txBody>
      </p:sp>
      <p:sp>
        <p:nvSpPr>
          <p:cNvPr id="3" name="Content Placeholder 2">
            <a:extLst>
              <a:ext uri="{FF2B5EF4-FFF2-40B4-BE49-F238E27FC236}">
                <a16:creationId xmlns:a16="http://schemas.microsoft.com/office/drawing/2014/main" id="{94CDCC25-1063-46A0-9362-863B1A75EA1E}"/>
              </a:ext>
            </a:extLst>
          </p:cNvPr>
          <p:cNvSpPr>
            <a:spLocks noGrp="1"/>
          </p:cNvSpPr>
          <p:nvPr>
            <p:ph idx="1"/>
          </p:nvPr>
        </p:nvSpPr>
        <p:spPr/>
        <p:txBody>
          <a:bodyPr>
            <a:normAutofit/>
          </a:bodyPr>
          <a:lstStyle/>
          <a:p>
            <a:r>
              <a:rPr lang="en-IN" sz="2400" b="0" i="0" dirty="0">
                <a:solidFill>
                  <a:srgbClr val="171717"/>
                </a:solidFill>
                <a:effectLst/>
                <a:latin typeface="Segoe UI" panose="020B0502040204020203" pitchFamily="34" charset="0"/>
              </a:rPr>
              <a:t>Azure Active Directory (Azure AD) is a cloud-based multi-tenant directory and identity service. This reference architecture shows best practices for integrating on-premises Active Directory domains with Azure AD to provide cloud-based identity authentication.</a:t>
            </a:r>
            <a:endParaRPr lang="en-IN" sz="2400" dirty="0">
              <a:solidFill>
                <a:schemeClr val="tx1"/>
              </a:solidFill>
            </a:endParaRPr>
          </a:p>
        </p:txBody>
      </p:sp>
      <p:sp>
        <p:nvSpPr>
          <p:cNvPr id="4" name="Date Placeholder 3">
            <a:extLst>
              <a:ext uri="{FF2B5EF4-FFF2-40B4-BE49-F238E27FC236}">
                <a16:creationId xmlns:a16="http://schemas.microsoft.com/office/drawing/2014/main" id="{E0EC4D6C-FED8-48A8-9B7F-7777F6B94AF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2FEF26D7-2C0E-4EF1-A467-E99764655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95BA2-14CF-4F98-8A13-C4181FD49781}"/>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384957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6887-B637-4CBE-BC70-643133DF192D}"/>
              </a:ext>
            </a:extLst>
          </p:cNvPr>
          <p:cNvSpPr>
            <a:spLocks noGrp="1"/>
          </p:cNvSpPr>
          <p:nvPr>
            <p:ph type="title"/>
          </p:nvPr>
        </p:nvSpPr>
        <p:spPr/>
        <p:txBody>
          <a:bodyPr>
            <a:noAutofit/>
          </a:bodyPr>
          <a:lstStyle/>
          <a:p>
            <a:br>
              <a:rPr lang="en-IN" sz="3600" dirty="0">
                <a:solidFill>
                  <a:schemeClr val="tx1"/>
                </a:solidFill>
                <a:latin typeface="SegoeUI"/>
              </a:rPr>
            </a:br>
            <a:br>
              <a:rPr lang="en-IN" sz="3600" dirty="0">
                <a:solidFill>
                  <a:schemeClr val="tx1"/>
                </a:solidFill>
                <a:latin typeface="SegoeUI"/>
              </a:rPr>
            </a:br>
            <a:r>
              <a:rPr lang="en-IN" sz="3600" i="0" dirty="0">
                <a:solidFill>
                  <a:srgbClr val="171717"/>
                </a:solidFill>
                <a:effectLst/>
                <a:latin typeface="Segoe UI" panose="020B0502040204020203" pitchFamily="34" charset="0"/>
              </a:rPr>
              <a:t>Integrate on-premises AD domains with Azure AD</a:t>
            </a:r>
            <a:br>
              <a:rPr kumimoji="0" lang="en-IN" sz="6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br>
            <a:endParaRPr lang="en-IN" sz="6600" dirty="0">
              <a:solidFill>
                <a:schemeClr val="tx1"/>
              </a:solidFill>
            </a:endParaRPr>
          </a:p>
        </p:txBody>
      </p:sp>
      <p:pic>
        <p:nvPicPr>
          <p:cNvPr id="7" name="Content Placeholder 6">
            <a:extLst>
              <a:ext uri="{FF2B5EF4-FFF2-40B4-BE49-F238E27FC236}">
                <a16:creationId xmlns:a16="http://schemas.microsoft.com/office/drawing/2014/main" id="{FB730517-A98C-4520-9572-9F0E3191C5CE}"/>
              </a:ext>
            </a:extLst>
          </p:cNvPr>
          <p:cNvPicPr>
            <a:picLocks noGrp="1" noChangeAspect="1"/>
          </p:cNvPicPr>
          <p:nvPr>
            <p:ph idx="1"/>
          </p:nvPr>
        </p:nvPicPr>
        <p:blipFill>
          <a:blip r:embed="rId3"/>
          <a:stretch>
            <a:fillRect/>
          </a:stretch>
        </p:blipFill>
        <p:spPr>
          <a:xfrm>
            <a:off x="838200" y="2366852"/>
            <a:ext cx="9526588" cy="3127596"/>
          </a:xfrm>
          <a:prstGeom prst="rect">
            <a:avLst/>
          </a:prstGeom>
        </p:spPr>
      </p:pic>
      <p:sp>
        <p:nvSpPr>
          <p:cNvPr id="4" name="Date Placeholder 3">
            <a:extLst>
              <a:ext uri="{FF2B5EF4-FFF2-40B4-BE49-F238E27FC236}">
                <a16:creationId xmlns:a16="http://schemas.microsoft.com/office/drawing/2014/main" id="{E0EC4D6C-FED8-48A8-9B7F-7777F6B94AFB}"/>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2FEF26D7-2C0E-4EF1-A467-E99764655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95BA2-14CF-4F98-8A13-C4181FD49781}"/>
              </a:ext>
            </a:extLst>
          </p:cNvPr>
          <p:cNvSpPr>
            <a:spLocks noGrp="1"/>
          </p:cNvSpPr>
          <p:nvPr>
            <p:ph type="sldNum" sz="quarter" idx="12"/>
          </p:nvPr>
        </p:nvSpPr>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227946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348-2DCF-4114-A383-0EBC340AD45E}"/>
              </a:ext>
            </a:extLst>
          </p:cNvPr>
          <p:cNvSpPr>
            <a:spLocks noGrp="1"/>
          </p:cNvSpPr>
          <p:nvPr>
            <p:ph type="title"/>
          </p:nvPr>
        </p:nvSpPr>
        <p:spPr/>
        <p:txBody>
          <a:bodyPr>
            <a:normAutofit/>
          </a:bodyPr>
          <a:lstStyle/>
          <a:p>
            <a:pPr lvl="1"/>
            <a:r>
              <a:rPr lang="en-IN" sz="3600" dirty="0">
                <a:solidFill>
                  <a:schemeClr val="tx1"/>
                </a:solidFill>
              </a:rPr>
              <a:t>Extend AD DS to Azure</a:t>
            </a:r>
          </a:p>
        </p:txBody>
      </p:sp>
      <p:pic>
        <p:nvPicPr>
          <p:cNvPr id="7" name="Content Placeholder 6">
            <a:extLst>
              <a:ext uri="{FF2B5EF4-FFF2-40B4-BE49-F238E27FC236}">
                <a16:creationId xmlns:a16="http://schemas.microsoft.com/office/drawing/2014/main" id="{65FF5DBA-1913-41A1-9E03-7CE71ECDD824}"/>
              </a:ext>
            </a:extLst>
          </p:cNvPr>
          <p:cNvPicPr>
            <a:picLocks noGrp="1" noChangeAspect="1"/>
          </p:cNvPicPr>
          <p:nvPr>
            <p:ph idx="1"/>
          </p:nvPr>
        </p:nvPicPr>
        <p:blipFill>
          <a:blip r:embed="rId3"/>
          <a:stretch>
            <a:fillRect/>
          </a:stretch>
        </p:blipFill>
        <p:spPr>
          <a:xfrm>
            <a:off x="1559870" y="2108200"/>
            <a:ext cx="8083247" cy="3644900"/>
          </a:xfrm>
          <a:prstGeom prst="rect">
            <a:avLst/>
          </a:prstGeom>
        </p:spPr>
      </p:pic>
      <p:sp>
        <p:nvSpPr>
          <p:cNvPr id="4" name="Date Placeholder 3">
            <a:extLst>
              <a:ext uri="{FF2B5EF4-FFF2-40B4-BE49-F238E27FC236}">
                <a16:creationId xmlns:a16="http://schemas.microsoft.com/office/drawing/2014/main" id="{142EB59D-F34F-4B0C-9710-108CFDCDC60C}"/>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E28D337B-F492-4BFA-B79D-5FA038D51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930C8-3D9E-48C1-A066-7B0A3D6031DE}"/>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4528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B9BC-DFE4-4534-A861-00D954DD3051}"/>
              </a:ext>
            </a:extLst>
          </p:cNvPr>
          <p:cNvSpPr>
            <a:spLocks noGrp="1"/>
          </p:cNvSpPr>
          <p:nvPr>
            <p:ph type="title"/>
          </p:nvPr>
        </p:nvSpPr>
        <p:spPr/>
        <p:txBody>
          <a:bodyPr>
            <a:normAutofit/>
          </a:bodyPr>
          <a:lstStyle/>
          <a:p>
            <a:pPr lvl="1"/>
            <a:r>
              <a:rPr lang="en-IN" sz="3600" dirty="0">
                <a:solidFill>
                  <a:schemeClr val="tx1"/>
                </a:solidFill>
              </a:rPr>
              <a:t>Create an AD DS forest in Azure</a:t>
            </a:r>
          </a:p>
        </p:txBody>
      </p:sp>
      <p:pic>
        <p:nvPicPr>
          <p:cNvPr id="7" name="Content Placeholder 6">
            <a:extLst>
              <a:ext uri="{FF2B5EF4-FFF2-40B4-BE49-F238E27FC236}">
                <a16:creationId xmlns:a16="http://schemas.microsoft.com/office/drawing/2014/main" id="{7A9D60A0-FD18-4573-B744-62864D60821C}"/>
              </a:ext>
            </a:extLst>
          </p:cNvPr>
          <p:cNvPicPr>
            <a:picLocks noGrp="1" noChangeAspect="1"/>
          </p:cNvPicPr>
          <p:nvPr>
            <p:ph idx="1"/>
          </p:nvPr>
        </p:nvPicPr>
        <p:blipFill>
          <a:blip r:embed="rId3"/>
          <a:stretch>
            <a:fillRect/>
          </a:stretch>
        </p:blipFill>
        <p:spPr>
          <a:xfrm>
            <a:off x="1811263" y="2108200"/>
            <a:ext cx="7580461" cy="3644900"/>
          </a:xfrm>
          <a:prstGeom prst="rect">
            <a:avLst/>
          </a:prstGeom>
        </p:spPr>
      </p:pic>
      <p:sp>
        <p:nvSpPr>
          <p:cNvPr id="4" name="Date Placeholder 3">
            <a:extLst>
              <a:ext uri="{FF2B5EF4-FFF2-40B4-BE49-F238E27FC236}">
                <a16:creationId xmlns:a16="http://schemas.microsoft.com/office/drawing/2014/main" id="{406810F5-0F03-4BE0-ADEC-E858FAAEC232}"/>
              </a:ext>
            </a:extLst>
          </p:cNvPr>
          <p:cNvSpPr>
            <a:spLocks noGrp="1"/>
          </p:cNvSpPr>
          <p:nvPr>
            <p:ph type="dt" sz="half" idx="10"/>
          </p:nvPr>
        </p:nvSpPr>
        <p:spPr/>
        <p:txBody>
          <a:bodyPr/>
          <a:lstStyle/>
          <a:p>
            <a:fld id="{BE0A88F0-556B-4BB7-8AAB-D63AEB65C662}" type="datetime1">
              <a:rPr lang="en-US" smtClean="0"/>
              <a:t>6/1/2021</a:t>
            </a:fld>
            <a:endParaRPr lang="en-US"/>
          </a:p>
        </p:txBody>
      </p:sp>
      <p:sp>
        <p:nvSpPr>
          <p:cNvPr id="5" name="Footer Placeholder 4">
            <a:extLst>
              <a:ext uri="{FF2B5EF4-FFF2-40B4-BE49-F238E27FC236}">
                <a16:creationId xmlns:a16="http://schemas.microsoft.com/office/drawing/2014/main" id="{3A625A60-50A5-4AA6-8664-388FE0B93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592E-9DA7-4671-B1AF-66A1EE0B0F61}"/>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1260075664"/>
      </p:ext>
    </p:extLst>
  </p:cSld>
  <p:clrMapOvr>
    <a:masterClrMapping/>
  </p:clrMapOvr>
</p:sld>
</file>

<file path=ppt/theme/theme1.xml><?xml version="1.0" encoding="utf-8"?>
<a:theme xmlns:a="http://schemas.openxmlformats.org/drawingml/2006/main" name="MemoVTI">
  <a:themeElements>
    <a:clrScheme name="AnalogousFromLightSeed_2SEEDS">
      <a:dk1>
        <a:srgbClr val="000000"/>
      </a:dk1>
      <a:lt1>
        <a:srgbClr val="FFFFFF"/>
      </a:lt1>
      <a:dk2>
        <a:srgbClr val="2C2441"/>
      </a:dk2>
      <a:lt2>
        <a:srgbClr val="E2E3E8"/>
      </a:lt2>
      <a:accent1>
        <a:srgbClr val="A9A274"/>
      </a:accent1>
      <a:accent2>
        <a:srgbClr val="BB9B81"/>
      </a:accent2>
      <a:accent3>
        <a:srgbClr val="9AA57D"/>
      </a:accent3>
      <a:accent4>
        <a:srgbClr val="7F9FBA"/>
      </a:accent4>
      <a:accent5>
        <a:srgbClr val="969CC6"/>
      </a:accent5>
      <a:accent6>
        <a:srgbClr val="907FBA"/>
      </a:accent6>
      <a:hlink>
        <a:srgbClr val="6973AE"/>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2589</TotalTime>
  <Words>896</Words>
  <Application>Microsoft Office PowerPoint</Application>
  <PresentationFormat>Widescreen</PresentationFormat>
  <Paragraphs>153</Paragraphs>
  <Slides>28</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Elephant</vt:lpstr>
      <vt:lpstr>Open Sans</vt:lpstr>
      <vt:lpstr>Open Sans Condensed</vt:lpstr>
      <vt:lpstr>Segoe UI</vt:lpstr>
      <vt:lpstr>SegoeUI</vt:lpstr>
      <vt:lpstr>SegoeUI-Light</vt:lpstr>
      <vt:lpstr>SegoeUI-Semilight</vt:lpstr>
      <vt:lpstr>Univers Condensed</vt:lpstr>
      <vt:lpstr>MemoVTI</vt:lpstr>
      <vt:lpstr>Azure Reference Architectures</vt:lpstr>
      <vt:lpstr>AGENDA</vt:lpstr>
      <vt:lpstr>Reference architectures </vt:lpstr>
      <vt:lpstr>PowerPoint Presentation</vt:lpstr>
      <vt:lpstr>Identity management</vt:lpstr>
      <vt:lpstr>Your application is hosted partly on premises and partly in Azure.</vt:lpstr>
      <vt:lpstr>  Integrate on-premises AD domains with Azure AD </vt:lpstr>
      <vt:lpstr>Extend AD DS to Azure</vt:lpstr>
      <vt:lpstr>Create an AD DS forest in Azure</vt:lpstr>
      <vt:lpstr>Extend AD FS to Azure</vt:lpstr>
      <vt:lpstr>Your application is hosted partly on premises and partly in Azure.</vt:lpstr>
      <vt:lpstr>PowerPoint Presentation</vt:lpstr>
      <vt:lpstr>Extend an on-premises network using VPN</vt:lpstr>
      <vt:lpstr>Extend an on-premises network using ExpressRoute</vt:lpstr>
      <vt:lpstr>PowerPoint Presentation</vt:lpstr>
      <vt:lpstr>Scalable web application</vt:lpstr>
      <vt:lpstr>Serverless web application</vt:lpstr>
      <vt:lpstr>PowerPoint Presentation</vt:lpstr>
      <vt:lpstr>Run a Windows |Linux VM on Azure</vt:lpstr>
      <vt:lpstr>PowerPoint Presentation</vt:lpstr>
      <vt:lpstr>Azure IoT reference architecture</vt:lpstr>
      <vt:lpstr>Core subsystems of an IoT architecture</vt:lpstr>
      <vt:lpstr>Optional subsystems of an IoT architecture</vt:lpstr>
      <vt:lpstr>PowerPoint Presentation</vt:lpstr>
      <vt:lpstr>Advanced Analytics Architecture</vt:lpstr>
      <vt:lpstr>Real-time scoring of Python models</vt:lpstr>
      <vt:lpstr>Real-time recommendation API on Azure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Architecture Styles</dc:title>
  <dc:creator>Nabajyoti Boruah</dc:creator>
  <cp:lastModifiedBy>Nabajyoti Boruah</cp:lastModifiedBy>
  <cp:revision>5</cp:revision>
  <dcterms:created xsi:type="dcterms:W3CDTF">2021-04-06T21:46:42Z</dcterms:created>
  <dcterms:modified xsi:type="dcterms:W3CDTF">2021-06-01T11:27:25Z</dcterms:modified>
</cp:coreProperties>
</file>