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701" r:id="rId2"/>
    <p:sldMasterId id="2147483716" r:id="rId3"/>
    <p:sldMasterId id="2147483722" r:id="rId4"/>
    <p:sldMasterId id="2147483733" r:id="rId5"/>
  </p:sldMasterIdLst>
  <p:notesMasterIdLst>
    <p:notesMasterId r:id="rId47"/>
  </p:notesMasterIdLst>
  <p:sldIdLst>
    <p:sldId id="256" r:id="rId6"/>
    <p:sldId id="3169" r:id="rId7"/>
    <p:sldId id="257" r:id="rId8"/>
    <p:sldId id="258" r:id="rId9"/>
    <p:sldId id="260" r:id="rId10"/>
    <p:sldId id="259" r:id="rId11"/>
    <p:sldId id="1906" r:id="rId12"/>
    <p:sldId id="3139" r:id="rId13"/>
    <p:sldId id="3140" r:id="rId14"/>
    <p:sldId id="262" r:id="rId15"/>
    <p:sldId id="263" r:id="rId16"/>
    <p:sldId id="264" r:id="rId17"/>
    <p:sldId id="3141" r:id="rId18"/>
    <p:sldId id="3142" r:id="rId19"/>
    <p:sldId id="3143" r:id="rId20"/>
    <p:sldId id="3144" r:id="rId21"/>
    <p:sldId id="3145" r:id="rId22"/>
    <p:sldId id="3146" r:id="rId23"/>
    <p:sldId id="3147" r:id="rId24"/>
    <p:sldId id="3148" r:id="rId25"/>
    <p:sldId id="3149" r:id="rId26"/>
    <p:sldId id="3150" r:id="rId27"/>
    <p:sldId id="3151" r:id="rId28"/>
    <p:sldId id="3155" r:id="rId29"/>
    <p:sldId id="3154" r:id="rId30"/>
    <p:sldId id="3152" r:id="rId31"/>
    <p:sldId id="3153" r:id="rId32"/>
    <p:sldId id="3156" r:id="rId33"/>
    <p:sldId id="3158" r:id="rId34"/>
    <p:sldId id="261" r:id="rId35"/>
    <p:sldId id="3157" r:id="rId36"/>
    <p:sldId id="3159" r:id="rId37"/>
    <p:sldId id="3160" r:id="rId38"/>
    <p:sldId id="3161" r:id="rId39"/>
    <p:sldId id="3162" r:id="rId40"/>
    <p:sldId id="3163" r:id="rId41"/>
    <p:sldId id="3164" r:id="rId42"/>
    <p:sldId id="3165" r:id="rId43"/>
    <p:sldId id="3166" r:id="rId44"/>
    <p:sldId id="3167" r:id="rId45"/>
    <p:sldId id="316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695" autoAdjust="0"/>
  </p:normalViewPr>
  <p:slideViewPr>
    <p:cSldViewPr snapToGrid="0">
      <p:cViewPr varScale="1">
        <p:scale>
          <a:sx n="54" d="100"/>
          <a:sy n="54" d="100"/>
        </p:scale>
        <p:origin x="188"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126721-C45F-47F3-AFC1-DB05FC0ED39E}" type="doc">
      <dgm:prSet loTypeId="urn:microsoft.com/office/officeart/2005/8/layout/default" loCatId="list" qsTypeId="urn:microsoft.com/office/officeart/2005/8/quickstyle/simple4" qsCatId="simple" csTypeId="urn:microsoft.com/office/officeart/2005/8/colors/accent1_2" csCatId="accent1"/>
      <dgm:spPr/>
      <dgm:t>
        <a:bodyPr/>
        <a:lstStyle/>
        <a:p>
          <a:endParaRPr lang="en-IN"/>
        </a:p>
      </dgm:t>
    </dgm:pt>
    <dgm:pt modelId="{92981E19-ED9A-4C23-89C7-2EF39E9ABA3A}">
      <dgm:prSet/>
      <dgm:spPr/>
      <dgm:t>
        <a:bodyPr/>
        <a:lstStyle/>
        <a:p>
          <a:r>
            <a:rPr lang="en-IN"/>
            <a:t>Improve scalability</a:t>
          </a:r>
        </a:p>
      </dgm:t>
    </dgm:pt>
    <dgm:pt modelId="{748A3378-9C50-4F5A-A8D8-3120060F87B3}" type="parTrans" cxnId="{FC4586F5-493B-44BC-B0F7-A7DBBD01755E}">
      <dgm:prSet/>
      <dgm:spPr/>
      <dgm:t>
        <a:bodyPr/>
        <a:lstStyle/>
        <a:p>
          <a:endParaRPr lang="en-IN"/>
        </a:p>
      </dgm:t>
    </dgm:pt>
    <dgm:pt modelId="{D04ADF22-9FAC-4A94-B886-04C37952EB91}" type="sibTrans" cxnId="{FC4586F5-493B-44BC-B0F7-A7DBBD01755E}">
      <dgm:prSet/>
      <dgm:spPr/>
      <dgm:t>
        <a:bodyPr/>
        <a:lstStyle/>
        <a:p>
          <a:endParaRPr lang="en-IN"/>
        </a:p>
      </dgm:t>
    </dgm:pt>
    <dgm:pt modelId="{37C0D181-D505-4DCC-9E7B-1BFEFDC25482}">
      <dgm:prSet/>
      <dgm:spPr/>
      <dgm:t>
        <a:bodyPr/>
        <a:lstStyle/>
        <a:p>
          <a:r>
            <a:rPr lang="en-IN"/>
            <a:t>Improve performance</a:t>
          </a:r>
        </a:p>
      </dgm:t>
    </dgm:pt>
    <dgm:pt modelId="{141AFB02-E742-4978-823A-F3E2EE901C18}" type="parTrans" cxnId="{B592AFBE-7F12-44D1-9640-3B2CA4B3C509}">
      <dgm:prSet/>
      <dgm:spPr/>
      <dgm:t>
        <a:bodyPr/>
        <a:lstStyle/>
        <a:p>
          <a:endParaRPr lang="en-IN"/>
        </a:p>
      </dgm:t>
    </dgm:pt>
    <dgm:pt modelId="{C59ADB82-D5BB-4590-8E60-ADD3D3198F8D}" type="sibTrans" cxnId="{B592AFBE-7F12-44D1-9640-3B2CA4B3C509}">
      <dgm:prSet/>
      <dgm:spPr/>
      <dgm:t>
        <a:bodyPr/>
        <a:lstStyle/>
        <a:p>
          <a:endParaRPr lang="en-IN"/>
        </a:p>
      </dgm:t>
    </dgm:pt>
    <dgm:pt modelId="{05871BFF-1EB9-4D3C-990B-F6148316190D}">
      <dgm:prSet/>
      <dgm:spPr/>
      <dgm:t>
        <a:bodyPr/>
        <a:lstStyle/>
        <a:p>
          <a:r>
            <a:rPr lang="en-IN"/>
            <a:t>Improve availability</a:t>
          </a:r>
        </a:p>
      </dgm:t>
    </dgm:pt>
    <dgm:pt modelId="{64A3F464-FC55-4EE2-BF79-CB24C256A6C3}" type="parTrans" cxnId="{F7402C0A-EF51-4108-9A2A-BC7F42F19A24}">
      <dgm:prSet/>
      <dgm:spPr/>
      <dgm:t>
        <a:bodyPr/>
        <a:lstStyle/>
        <a:p>
          <a:endParaRPr lang="en-IN"/>
        </a:p>
      </dgm:t>
    </dgm:pt>
    <dgm:pt modelId="{1AC34FFC-D04D-4B55-B4CD-B84E71FA1567}" type="sibTrans" cxnId="{F7402C0A-EF51-4108-9A2A-BC7F42F19A24}">
      <dgm:prSet/>
      <dgm:spPr/>
      <dgm:t>
        <a:bodyPr/>
        <a:lstStyle/>
        <a:p>
          <a:endParaRPr lang="en-IN"/>
        </a:p>
      </dgm:t>
    </dgm:pt>
    <dgm:pt modelId="{30F6FDAE-8DE0-4DAC-87CA-CE6AA1F12904}">
      <dgm:prSet/>
      <dgm:spPr/>
      <dgm:t>
        <a:bodyPr/>
        <a:lstStyle/>
        <a:p>
          <a:r>
            <a:rPr lang="en-IN"/>
            <a:t>Improved security implementation</a:t>
          </a:r>
        </a:p>
      </dgm:t>
    </dgm:pt>
    <dgm:pt modelId="{5B20D606-B0ED-43F4-B1CE-11BE7B415800}" type="parTrans" cxnId="{219116F6-DC18-4E05-93B1-B692A8417E17}">
      <dgm:prSet/>
      <dgm:spPr/>
      <dgm:t>
        <a:bodyPr/>
        <a:lstStyle/>
        <a:p>
          <a:endParaRPr lang="en-IN"/>
        </a:p>
      </dgm:t>
    </dgm:pt>
    <dgm:pt modelId="{0A947B62-2AB3-42A8-BDEC-0A93C237FE00}" type="sibTrans" cxnId="{219116F6-DC18-4E05-93B1-B692A8417E17}">
      <dgm:prSet/>
      <dgm:spPr/>
      <dgm:t>
        <a:bodyPr/>
        <a:lstStyle/>
        <a:p>
          <a:endParaRPr lang="en-IN"/>
        </a:p>
      </dgm:t>
    </dgm:pt>
    <dgm:pt modelId="{DCEE6F1D-037D-4E98-B202-33DE14B2122F}" type="pres">
      <dgm:prSet presAssocID="{AC126721-C45F-47F3-AFC1-DB05FC0ED39E}" presName="diagram" presStyleCnt="0">
        <dgm:presLayoutVars>
          <dgm:dir/>
          <dgm:resizeHandles val="exact"/>
        </dgm:presLayoutVars>
      </dgm:prSet>
      <dgm:spPr/>
    </dgm:pt>
    <dgm:pt modelId="{F5D5556D-D627-4CD4-9D35-2421D27A32C9}" type="pres">
      <dgm:prSet presAssocID="{92981E19-ED9A-4C23-89C7-2EF39E9ABA3A}" presName="node" presStyleLbl="node1" presStyleIdx="0" presStyleCnt="4">
        <dgm:presLayoutVars>
          <dgm:bulletEnabled val="1"/>
        </dgm:presLayoutVars>
      </dgm:prSet>
      <dgm:spPr/>
    </dgm:pt>
    <dgm:pt modelId="{92966C20-A7AE-49B5-BD05-521D627711F1}" type="pres">
      <dgm:prSet presAssocID="{D04ADF22-9FAC-4A94-B886-04C37952EB91}" presName="sibTrans" presStyleCnt="0"/>
      <dgm:spPr/>
    </dgm:pt>
    <dgm:pt modelId="{0D7AB663-C1DD-4C73-9152-10006FED3FCC}" type="pres">
      <dgm:prSet presAssocID="{37C0D181-D505-4DCC-9E7B-1BFEFDC25482}" presName="node" presStyleLbl="node1" presStyleIdx="1" presStyleCnt="4">
        <dgm:presLayoutVars>
          <dgm:bulletEnabled val="1"/>
        </dgm:presLayoutVars>
      </dgm:prSet>
      <dgm:spPr/>
    </dgm:pt>
    <dgm:pt modelId="{CE3C76CD-1FB2-4F64-BA55-D1601ED1E3AC}" type="pres">
      <dgm:prSet presAssocID="{C59ADB82-D5BB-4590-8E60-ADD3D3198F8D}" presName="sibTrans" presStyleCnt="0"/>
      <dgm:spPr/>
    </dgm:pt>
    <dgm:pt modelId="{DA59A1BA-AF0C-45E9-A650-6F6EACA58319}" type="pres">
      <dgm:prSet presAssocID="{05871BFF-1EB9-4D3C-990B-F6148316190D}" presName="node" presStyleLbl="node1" presStyleIdx="2" presStyleCnt="4">
        <dgm:presLayoutVars>
          <dgm:bulletEnabled val="1"/>
        </dgm:presLayoutVars>
      </dgm:prSet>
      <dgm:spPr/>
    </dgm:pt>
    <dgm:pt modelId="{876773D8-FF63-456A-ABB3-F577A5CE4329}" type="pres">
      <dgm:prSet presAssocID="{1AC34FFC-D04D-4B55-B4CD-B84E71FA1567}" presName="sibTrans" presStyleCnt="0"/>
      <dgm:spPr/>
    </dgm:pt>
    <dgm:pt modelId="{33B016B2-1B1E-4EB6-B1C8-489B98C3612C}" type="pres">
      <dgm:prSet presAssocID="{30F6FDAE-8DE0-4DAC-87CA-CE6AA1F12904}" presName="node" presStyleLbl="node1" presStyleIdx="3" presStyleCnt="4">
        <dgm:presLayoutVars>
          <dgm:bulletEnabled val="1"/>
        </dgm:presLayoutVars>
      </dgm:prSet>
      <dgm:spPr/>
    </dgm:pt>
  </dgm:ptLst>
  <dgm:cxnLst>
    <dgm:cxn modelId="{F7402C0A-EF51-4108-9A2A-BC7F42F19A24}" srcId="{AC126721-C45F-47F3-AFC1-DB05FC0ED39E}" destId="{05871BFF-1EB9-4D3C-990B-F6148316190D}" srcOrd="2" destOrd="0" parTransId="{64A3F464-FC55-4EE2-BF79-CB24C256A6C3}" sibTransId="{1AC34FFC-D04D-4B55-B4CD-B84E71FA1567}"/>
    <dgm:cxn modelId="{A23C1B41-3841-4578-A30A-04E52B0C42A2}" type="presOf" srcId="{37C0D181-D505-4DCC-9E7B-1BFEFDC25482}" destId="{0D7AB663-C1DD-4C73-9152-10006FED3FCC}" srcOrd="0" destOrd="0" presId="urn:microsoft.com/office/officeart/2005/8/layout/default"/>
    <dgm:cxn modelId="{EFCB668A-DFD1-4C28-87A9-2A681B942796}" type="presOf" srcId="{AC126721-C45F-47F3-AFC1-DB05FC0ED39E}" destId="{DCEE6F1D-037D-4E98-B202-33DE14B2122F}" srcOrd="0" destOrd="0" presId="urn:microsoft.com/office/officeart/2005/8/layout/default"/>
    <dgm:cxn modelId="{D7745194-BAA9-493B-A676-D8D898A6565F}" type="presOf" srcId="{05871BFF-1EB9-4D3C-990B-F6148316190D}" destId="{DA59A1BA-AF0C-45E9-A650-6F6EACA58319}" srcOrd="0" destOrd="0" presId="urn:microsoft.com/office/officeart/2005/8/layout/default"/>
    <dgm:cxn modelId="{B592AFBE-7F12-44D1-9640-3B2CA4B3C509}" srcId="{AC126721-C45F-47F3-AFC1-DB05FC0ED39E}" destId="{37C0D181-D505-4DCC-9E7B-1BFEFDC25482}" srcOrd="1" destOrd="0" parTransId="{141AFB02-E742-4978-823A-F3E2EE901C18}" sibTransId="{C59ADB82-D5BB-4590-8E60-ADD3D3198F8D}"/>
    <dgm:cxn modelId="{E0AC6BD3-57C2-44BA-B129-9C23CBAB71AA}" type="presOf" srcId="{92981E19-ED9A-4C23-89C7-2EF39E9ABA3A}" destId="{F5D5556D-D627-4CD4-9D35-2421D27A32C9}" srcOrd="0" destOrd="0" presId="urn:microsoft.com/office/officeart/2005/8/layout/default"/>
    <dgm:cxn modelId="{30E0DBD6-7CFA-4DE9-B249-04FDB3AC8084}" type="presOf" srcId="{30F6FDAE-8DE0-4DAC-87CA-CE6AA1F12904}" destId="{33B016B2-1B1E-4EB6-B1C8-489B98C3612C}" srcOrd="0" destOrd="0" presId="urn:microsoft.com/office/officeart/2005/8/layout/default"/>
    <dgm:cxn modelId="{FC4586F5-493B-44BC-B0F7-A7DBBD01755E}" srcId="{AC126721-C45F-47F3-AFC1-DB05FC0ED39E}" destId="{92981E19-ED9A-4C23-89C7-2EF39E9ABA3A}" srcOrd="0" destOrd="0" parTransId="{748A3378-9C50-4F5A-A8D8-3120060F87B3}" sibTransId="{D04ADF22-9FAC-4A94-B886-04C37952EB91}"/>
    <dgm:cxn modelId="{219116F6-DC18-4E05-93B1-B692A8417E17}" srcId="{AC126721-C45F-47F3-AFC1-DB05FC0ED39E}" destId="{30F6FDAE-8DE0-4DAC-87CA-CE6AA1F12904}" srcOrd="3" destOrd="0" parTransId="{5B20D606-B0ED-43F4-B1CE-11BE7B415800}" sibTransId="{0A947B62-2AB3-42A8-BDEC-0A93C237FE00}"/>
    <dgm:cxn modelId="{BC8F3204-2139-48FA-88EB-5DE8465947D6}" type="presParOf" srcId="{DCEE6F1D-037D-4E98-B202-33DE14B2122F}" destId="{F5D5556D-D627-4CD4-9D35-2421D27A32C9}" srcOrd="0" destOrd="0" presId="urn:microsoft.com/office/officeart/2005/8/layout/default"/>
    <dgm:cxn modelId="{5B8A4CB1-B60A-45B8-A19B-B1FA0CB39D79}" type="presParOf" srcId="{DCEE6F1D-037D-4E98-B202-33DE14B2122F}" destId="{92966C20-A7AE-49B5-BD05-521D627711F1}" srcOrd="1" destOrd="0" presId="urn:microsoft.com/office/officeart/2005/8/layout/default"/>
    <dgm:cxn modelId="{81005D4A-1A9E-4257-8E4A-215A39AC2559}" type="presParOf" srcId="{DCEE6F1D-037D-4E98-B202-33DE14B2122F}" destId="{0D7AB663-C1DD-4C73-9152-10006FED3FCC}" srcOrd="2" destOrd="0" presId="urn:microsoft.com/office/officeart/2005/8/layout/default"/>
    <dgm:cxn modelId="{0BF9299E-E7EE-4AE3-A0FA-B1D5519BB728}" type="presParOf" srcId="{DCEE6F1D-037D-4E98-B202-33DE14B2122F}" destId="{CE3C76CD-1FB2-4F64-BA55-D1601ED1E3AC}" srcOrd="3" destOrd="0" presId="urn:microsoft.com/office/officeart/2005/8/layout/default"/>
    <dgm:cxn modelId="{0886C085-AEB5-417D-81D2-86E9132E1AB7}" type="presParOf" srcId="{DCEE6F1D-037D-4E98-B202-33DE14B2122F}" destId="{DA59A1BA-AF0C-45E9-A650-6F6EACA58319}" srcOrd="4" destOrd="0" presId="urn:microsoft.com/office/officeart/2005/8/layout/default"/>
    <dgm:cxn modelId="{FF6594F1-662E-43A6-AEB2-EC10A91EFA77}" type="presParOf" srcId="{DCEE6F1D-037D-4E98-B202-33DE14B2122F}" destId="{876773D8-FF63-456A-ABB3-F577A5CE4329}" srcOrd="5" destOrd="0" presId="urn:microsoft.com/office/officeart/2005/8/layout/default"/>
    <dgm:cxn modelId="{24B9AFAA-46D0-48CB-9FD1-C3DB83E6BFC3}" type="presParOf" srcId="{DCEE6F1D-037D-4E98-B202-33DE14B2122F}" destId="{33B016B2-1B1E-4EB6-B1C8-489B98C3612C}"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D5556D-D627-4CD4-9D35-2421D27A32C9}">
      <dsp:nvSpPr>
        <dsp:cNvPr id="0" name=""/>
        <dsp:cNvSpPr/>
      </dsp:nvSpPr>
      <dsp:spPr>
        <a:xfrm>
          <a:off x="790091" y="896"/>
          <a:ext cx="2876103" cy="172566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Improve scalability</a:t>
          </a:r>
        </a:p>
      </dsp:txBody>
      <dsp:txXfrm>
        <a:off x="790091" y="896"/>
        <a:ext cx="2876103" cy="1725662"/>
      </dsp:txXfrm>
    </dsp:sp>
    <dsp:sp modelId="{0D7AB663-C1DD-4C73-9152-10006FED3FCC}">
      <dsp:nvSpPr>
        <dsp:cNvPr id="0" name=""/>
        <dsp:cNvSpPr/>
      </dsp:nvSpPr>
      <dsp:spPr>
        <a:xfrm>
          <a:off x="3953805" y="896"/>
          <a:ext cx="2876103" cy="172566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Improve performance</a:t>
          </a:r>
        </a:p>
      </dsp:txBody>
      <dsp:txXfrm>
        <a:off x="3953805" y="896"/>
        <a:ext cx="2876103" cy="1725662"/>
      </dsp:txXfrm>
    </dsp:sp>
    <dsp:sp modelId="{DA59A1BA-AF0C-45E9-A650-6F6EACA58319}">
      <dsp:nvSpPr>
        <dsp:cNvPr id="0" name=""/>
        <dsp:cNvSpPr/>
      </dsp:nvSpPr>
      <dsp:spPr>
        <a:xfrm>
          <a:off x="790091" y="2014168"/>
          <a:ext cx="2876103" cy="172566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Improve availability</a:t>
          </a:r>
        </a:p>
      </dsp:txBody>
      <dsp:txXfrm>
        <a:off x="790091" y="2014168"/>
        <a:ext cx="2876103" cy="1725662"/>
      </dsp:txXfrm>
    </dsp:sp>
    <dsp:sp modelId="{33B016B2-1B1E-4EB6-B1C8-489B98C3612C}">
      <dsp:nvSpPr>
        <dsp:cNvPr id="0" name=""/>
        <dsp:cNvSpPr/>
      </dsp:nvSpPr>
      <dsp:spPr>
        <a:xfrm>
          <a:off x="3953805" y="2014168"/>
          <a:ext cx="2876103" cy="172566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Improved security implementation</a:t>
          </a:r>
        </a:p>
      </dsp:txBody>
      <dsp:txXfrm>
        <a:off x="3953805" y="2014168"/>
        <a:ext cx="2876103" cy="172566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011CF-3750-499D-9DEC-E972EBC280CD}" type="datetimeFigureOut">
              <a:rPr lang="en-IN" smtClean="0"/>
              <a:t>08-06-2021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62142E-4991-4D86-97FF-0A3C22BFF182}" type="slidenum">
              <a:rPr lang="en-IN" smtClean="0"/>
              <a:t>‹#›</a:t>
            </a:fld>
            <a:endParaRPr lang="en-IN"/>
          </a:p>
        </p:txBody>
      </p:sp>
    </p:spTree>
    <p:extLst>
      <p:ext uri="{BB962C8B-B14F-4D97-AF65-F5344CB8AC3E}">
        <p14:creationId xmlns:p14="http://schemas.microsoft.com/office/powerpoint/2010/main" val="664887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virtual-machine-scale-sets/virtual-machine-scale-sets-overview" TargetMode="External"/><Relationship Id="rId7" Type="http://schemas.openxmlformats.org/officeDocument/2006/relationships/hyperlink" Target="https://docs.microsoft.com/en-us/azure/cloud-services/cloud-services-how-to-scale-portal"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docs.microsoft.com/en-us/azure/azure-monitor/platform/autoscale-best-practices#manual-scaling-is-reset-by-autoscale-min-and-max" TargetMode="External"/><Relationship Id="rId5" Type="http://schemas.openxmlformats.org/officeDocument/2006/relationships/hyperlink" Target="https://docs.microsoft.com/en-us/azure/service-fabric/service-fabric-cluster-resource-manager-autoscaling" TargetMode="External"/><Relationship Id="rId4" Type="http://schemas.openxmlformats.org/officeDocument/2006/relationships/hyperlink" Target="https://docs.microsoft.com/en-us/azure/virtual-machine-scale-sets/virtual-machine-scale-sets-autoscale-overview"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intends </a:t>
            </a:r>
            <a:r>
              <a:rPr lang="en-US" dirty="0"/>
              <a:t>to:</a:t>
            </a:r>
          </a:p>
          <a:p>
            <a:pPr marL="171450" indent="-171450">
              <a:buFont typeface="Arial" pitchFamily="34" charset="0"/>
              <a:buChar char="•"/>
            </a:pPr>
            <a:r>
              <a:rPr lang="en-US" dirty="0"/>
              <a:t>help students understand how data are structured and classified</a:t>
            </a:r>
          </a:p>
          <a:p>
            <a:pPr marL="171450" indent="-171450">
              <a:buFont typeface="Arial" pitchFamily="34" charset="0"/>
              <a:buChar char="•"/>
            </a:pPr>
            <a:r>
              <a:rPr lang="en-US" dirty="0"/>
              <a:t>explain why different storage services exist</a:t>
            </a:r>
          </a:p>
          <a:p>
            <a:pPr marL="171450" indent="-171450">
              <a:buFont typeface="Arial" pitchFamily="34" charset="0"/>
              <a:buChar char="•"/>
            </a:pPr>
            <a:r>
              <a:rPr lang="en-US" dirty="0"/>
              <a:t>illustrate</a:t>
            </a:r>
            <a:r>
              <a:rPr lang="en-US" baseline="0" dirty="0"/>
              <a:t> </a:t>
            </a:r>
            <a:r>
              <a:rPr lang="en-US" dirty="0"/>
              <a:t>how storage services are used </a:t>
            </a:r>
          </a:p>
          <a:p>
            <a:pPr marL="171450" indent="-171450">
              <a:buFont typeface="Arial" pitchFamily="34" charset="0"/>
              <a:buChar char="•"/>
            </a:pPr>
            <a:r>
              <a:rPr lang="en-US" dirty="0"/>
              <a:t>map</a:t>
            </a:r>
            <a:r>
              <a:rPr lang="en-US" baseline="0" dirty="0"/>
              <a:t> data structures to corresponding </a:t>
            </a:r>
            <a:r>
              <a:rPr lang="en-US" dirty="0"/>
              <a:t>storage services</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6/8/2021 8:21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01089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sz="900" b="1" dirty="0"/>
              <a:t>Taking points</a:t>
            </a:r>
          </a:p>
          <a:p>
            <a:pPr marL="0" indent="0">
              <a:buFont typeface="+mj-lt"/>
              <a:buNone/>
            </a:pPr>
            <a:endParaRPr lang="en-US" baseline="0" dirty="0"/>
          </a:p>
          <a:p>
            <a:pPr marL="0" marR="0" lvl="0" indent="0" algn="l" defTabSz="932742" rtl="0" eaLnBrk="1" fontAlgn="auto" latinLnBrk="0" hangingPunct="1">
              <a:lnSpc>
                <a:spcPct val="90000"/>
              </a:lnSpc>
              <a:spcBef>
                <a:spcPts val="0"/>
              </a:spcBef>
              <a:spcAft>
                <a:spcPts val="340"/>
              </a:spcAft>
              <a:buClrTx/>
              <a:buSzTx/>
              <a:buFont typeface="+mj-lt"/>
              <a:buNone/>
              <a:tabLst/>
              <a:defRPr/>
            </a:pPr>
            <a:r>
              <a:rPr lang="en-US" sz="900" kern="1200" baseline="0" dirty="0">
                <a:solidFill>
                  <a:schemeClr val="tx1"/>
                </a:solidFill>
                <a:latin typeface="Segoe UI" panose="020B0502040204020203" pitchFamily="34" charset="0"/>
                <a:ea typeface="+mn-ea"/>
                <a:cs typeface="+mn-cs"/>
              </a:rPr>
              <a:t>This slide is optional and should be used at the trainer's discretion.</a:t>
            </a:r>
            <a:endParaRPr lang="en-IE" sz="900" kern="1200" baseline="0" dirty="0">
              <a:solidFill>
                <a:schemeClr val="tx1"/>
              </a:solidFill>
              <a:latin typeface="Segoe UI" panose="020B0502040204020203" pitchFamily="34" charset="0"/>
              <a:ea typeface="+mn-ea"/>
              <a:cs typeface="+mn-cs"/>
              <a:sym typeface="Helvetica Neue"/>
            </a:endParaRPr>
          </a:p>
          <a:p>
            <a:pPr marL="0" indent="0">
              <a:buFont typeface="+mj-lt"/>
              <a:buNone/>
            </a:pPr>
            <a:endParaRPr lang="en-US" sz="900" kern="1200" baseline="0" dirty="0">
              <a:solidFill>
                <a:schemeClr val="tx1"/>
              </a:solidFill>
              <a:latin typeface="Segoe UI" panose="020B0502040204020203" pitchFamily="34" charset="0"/>
              <a:ea typeface="+mn-ea"/>
              <a:cs typeface="+mn-cs"/>
              <a:sym typeface="Helvetica Neue"/>
            </a:endParaRPr>
          </a:p>
          <a:p>
            <a:pPr marL="0" indent="0">
              <a:buFont typeface="+mj-lt"/>
              <a:buNone/>
            </a:pPr>
            <a:r>
              <a:rPr lang="en-US" sz="900" kern="1200" baseline="0" dirty="0">
                <a:solidFill>
                  <a:schemeClr val="tx1"/>
                </a:solidFill>
                <a:latin typeface="Segoe UI" panose="020B0502040204020203" pitchFamily="34" charset="0"/>
                <a:ea typeface="+mn-ea"/>
                <a:cs typeface="+mn-cs"/>
                <a:sym typeface="Helvetica Neue"/>
              </a:rPr>
              <a:t>You may have students who have general question about the different technologies on Azure. This slide can be used to support answering such questions</a:t>
            </a:r>
            <a:endParaRPr lang="en-US" sz="900" kern="1200" baseline="0" dirty="0">
              <a:solidFill>
                <a:schemeClr val="tx1"/>
              </a:solidFill>
              <a:latin typeface="Segoe UI" panose="020B0502040204020203"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89475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sz="900" b="1" dirty="0"/>
              <a:t>Talking points</a:t>
            </a:r>
          </a:p>
          <a:p>
            <a:pPr marL="0" indent="0">
              <a:buFont typeface="+mj-lt"/>
              <a:buNone/>
            </a:pPr>
            <a:endParaRPr lang="en-US" baseline="0" dirty="0"/>
          </a:p>
          <a:p>
            <a:pPr marL="0" marR="0" lvl="0" indent="0" algn="l" defTabSz="932742" rtl="0" eaLnBrk="1" fontAlgn="auto" latinLnBrk="0" hangingPunct="1">
              <a:lnSpc>
                <a:spcPct val="90000"/>
              </a:lnSpc>
              <a:spcBef>
                <a:spcPts val="0"/>
              </a:spcBef>
              <a:spcAft>
                <a:spcPts val="340"/>
              </a:spcAft>
              <a:buClrTx/>
              <a:buSzTx/>
              <a:buFont typeface="+mj-lt"/>
              <a:buNone/>
              <a:tabLst/>
              <a:defRPr/>
            </a:pPr>
            <a:r>
              <a:rPr lang="en-US" sz="900" kern="1200" baseline="0" dirty="0">
                <a:solidFill>
                  <a:schemeClr val="tx1"/>
                </a:solidFill>
                <a:latin typeface="Segoe UI" panose="020B0502040204020203" pitchFamily="34" charset="0"/>
                <a:ea typeface="+mn-ea"/>
                <a:cs typeface="+mn-cs"/>
              </a:rPr>
              <a:t>This slide is optional and should be used at the trainer's discretion.</a:t>
            </a:r>
            <a:endParaRPr lang="en-IE" sz="900" kern="1200" baseline="0" dirty="0">
              <a:solidFill>
                <a:schemeClr val="tx1"/>
              </a:solidFill>
              <a:latin typeface="Segoe UI" panose="020B0502040204020203" pitchFamily="34" charset="0"/>
              <a:ea typeface="+mn-ea"/>
              <a:cs typeface="+mn-cs"/>
              <a:sym typeface="Helvetica Neue"/>
            </a:endParaRPr>
          </a:p>
          <a:p>
            <a:pPr marL="0" indent="0">
              <a:buFont typeface="+mj-lt"/>
              <a:buNone/>
            </a:pPr>
            <a:endParaRPr lang="en-US" sz="900" kern="1200" baseline="0" dirty="0">
              <a:solidFill>
                <a:schemeClr val="tx1"/>
              </a:solidFill>
              <a:latin typeface="Segoe UI" panose="020B0502040204020203" pitchFamily="34" charset="0"/>
              <a:ea typeface="+mn-ea"/>
              <a:cs typeface="+mn-cs"/>
              <a:sym typeface="Helvetica Neue"/>
            </a:endParaRPr>
          </a:p>
          <a:p>
            <a:pPr marL="0" indent="0">
              <a:buFont typeface="+mj-lt"/>
              <a:buNone/>
            </a:pPr>
            <a:r>
              <a:rPr lang="en-US" sz="900" kern="1200" baseline="0" dirty="0">
                <a:solidFill>
                  <a:schemeClr val="tx1"/>
                </a:solidFill>
                <a:latin typeface="Segoe UI" panose="020B0502040204020203" pitchFamily="34" charset="0"/>
                <a:ea typeface="+mn-ea"/>
                <a:cs typeface="+mn-cs"/>
                <a:sym typeface="Helvetica Neue"/>
              </a:rPr>
              <a:t>You may have students who have general question about the different technologies on Azure. This slide can be used to support answering such questions</a:t>
            </a:r>
            <a:endParaRPr lang="en-US" sz="900" kern="1200" baseline="0" dirty="0">
              <a:solidFill>
                <a:schemeClr val="tx1"/>
              </a:solidFill>
              <a:latin typeface="Segoe UI" panose="020B0502040204020203"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71526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IN" b="1" i="0" dirty="0">
                <a:solidFill>
                  <a:srgbClr val="171717"/>
                </a:solidFill>
                <a:effectLst/>
                <a:latin typeface="Segoe UI" panose="020B0502040204020203" pitchFamily="34" charset="0"/>
              </a:rPr>
              <a:t>Azure Virtual Machines</a:t>
            </a:r>
            <a:r>
              <a:rPr lang="en-IN" b="0" i="0" dirty="0">
                <a:solidFill>
                  <a:srgbClr val="171717"/>
                </a:solidFill>
                <a:effectLst/>
                <a:latin typeface="Segoe UI" panose="020B0502040204020203" pitchFamily="34" charset="0"/>
              </a:rPr>
              <a:t> </a:t>
            </a:r>
            <a:r>
              <a:rPr lang="en-IN" b="0" i="0" dirty="0" err="1">
                <a:solidFill>
                  <a:srgbClr val="171717"/>
                </a:solidFill>
                <a:effectLst/>
                <a:latin typeface="Segoe UI" panose="020B0502040204020203" pitchFamily="34" charset="0"/>
              </a:rPr>
              <a:t>autoscale</a:t>
            </a:r>
            <a:r>
              <a:rPr lang="en-IN" b="0" i="0" dirty="0">
                <a:solidFill>
                  <a:srgbClr val="171717"/>
                </a:solidFill>
                <a:effectLst/>
                <a:latin typeface="Segoe UI" panose="020B0502040204020203" pitchFamily="34" charset="0"/>
              </a:rPr>
              <a:t> via </a:t>
            </a:r>
            <a:r>
              <a:rPr lang="en-IN" b="0" i="0" u="none" strike="noStrike" dirty="0">
                <a:solidFill>
                  <a:srgbClr val="171717"/>
                </a:solidFill>
                <a:effectLst/>
                <a:latin typeface="Segoe UI" panose="020B0502040204020203" pitchFamily="34" charset="0"/>
                <a:hlinkClick r:id="rId3"/>
              </a:rPr>
              <a:t>virtual machine scale sets</a:t>
            </a:r>
            <a:r>
              <a:rPr lang="en-IN" b="0" i="0" dirty="0">
                <a:solidFill>
                  <a:srgbClr val="171717"/>
                </a:solidFill>
                <a:effectLst/>
                <a:latin typeface="Segoe UI" panose="020B0502040204020203" pitchFamily="34" charset="0"/>
              </a:rPr>
              <a:t>, which manage a set of Azure virtual machines as a group. See </a:t>
            </a:r>
            <a:r>
              <a:rPr lang="en-IN" b="0" i="0" u="none" strike="noStrike" dirty="0">
                <a:solidFill>
                  <a:srgbClr val="171717"/>
                </a:solidFill>
                <a:effectLst/>
                <a:latin typeface="Segoe UI" panose="020B0502040204020203" pitchFamily="34" charset="0"/>
                <a:hlinkClick r:id="rId4"/>
              </a:rPr>
              <a:t>How to use automatic scaling and virtual machine scale sets</a:t>
            </a:r>
            <a:r>
              <a:rPr lang="en-IN" b="0" i="0" dirty="0">
                <a:solidFill>
                  <a:srgbClr val="171717"/>
                </a:solidFill>
                <a:effectLst/>
                <a:latin typeface="Segoe UI" panose="020B0502040204020203" pitchFamily="34" charset="0"/>
              </a:rPr>
              <a:t>.</a:t>
            </a:r>
          </a:p>
          <a:p>
            <a:pPr algn="l">
              <a:buFont typeface="Arial" panose="020B0604020202020204" pitchFamily="34" charset="0"/>
              <a:buChar char="•"/>
            </a:pPr>
            <a:r>
              <a:rPr lang="en-IN" b="1" i="0" dirty="0">
                <a:solidFill>
                  <a:srgbClr val="171717"/>
                </a:solidFill>
                <a:effectLst/>
                <a:latin typeface="Segoe UI" panose="020B0502040204020203" pitchFamily="34" charset="0"/>
              </a:rPr>
              <a:t>Service Fabric</a:t>
            </a:r>
            <a:r>
              <a:rPr lang="en-IN" b="0" i="0" dirty="0">
                <a:solidFill>
                  <a:srgbClr val="171717"/>
                </a:solidFill>
                <a:effectLst/>
                <a:latin typeface="Segoe UI" panose="020B0502040204020203" pitchFamily="34" charset="0"/>
              </a:rPr>
              <a:t> also supports autoscaling through virtual machine scale sets. Every node type in a Service Fabric cluster is set up as a separate virtual machine scale set. That way, each node type can be scaled in or out independently. See </a:t>
            </a:r>
            <a:r>
              <a:rPr lang="en-IN" b="0" i="0" u="none" strike="noStrike" dirty="0">
                <a:solidFill>
                  <a:srgbClr val="171717"/>
                </a:solidFill>
                <a:effectLst/>
                <a:latin typeface="Segoe UI" panose="020B0502040204020203" pitchFamily="34" charset="0"/>
                <a:hlinkClick r:id="rId5"/>
              </a:rPr>
              <a:t>Scale a Service Fabric cluster in or out using </a:t>
            </a:r>
            <a:r>
              <a:rPr lang="en-IN" b="0" i="0" u="none" strike="noStrike" dirty="0" err="1">
                <a:solidFill>
                  <a:srgbClr val="171717"/>
                </a:solidFill>
                <a:effectLst/>
                <a:latin typeface="Segoe UI" panose="020B0502040204020203" pitchFamily="34" charset="0"/>
                <a:hlinkClick r:id="rId5"/>
              </a:rPr>
              <a:t>autoscale</a:t>
            </a:r>
            <a:r>
              <a:rPr lang="en-IN" b="0" i="0" u="none" strike="noStrike" dirty="0">
                <a:solidFill>
                  <a:srgbClr val="171717"/>
                </a:solidFill>
                <a:effectLst/>
                <a:latin typeface="Segoe UI" panose="020B0502040204020203" pitchFamily="34" charset="0"/>
                <a:hlinkClick r:id="rId5"/>
              </a:rPr>
              <a:t> rules</a:t>
            </a:r>
            <a:r>
              <a:rPr lang="en-IN" b="0" i="0" dirty="0">
                <a:solidFill>
                  <a:srgbClr val="171717"/>
                </a:solidFill>
                <a:effectLst/>
                <a:latin typeface="Segoe UI" panose="020B0502040204020203" pitchFamily="34" charset="0"/>
              </a:rPr>
              <a:t>.</a:t>
            </a:r>
          </a:p>
          <a:p>
            <a:pPr algn="l">
              <a:buFont typeface="Arial" panose="020B0604020202020204" pitchFamily="34" charset="0"/>
              <a:buChar char="•"/>
            </a:pPr>
            <a:r>
              <a:rPr lang="en-IN" b="1" i="0" dirty="0">
                <a:solidFill>
                  <a:srgbClr val="171717"/>
                </a:solidFill>
                <a:effectLst/>
                <a:latin typeface="Segoe UI" panose="020B0502040204020203" pitchFamily="34" charset="0"/>
              </a:rPr>
              <a:t>Azure App Service</a:t>
            </a:r>
            <a:r>
              <a:rPr lang="en-IN" b="0" i="0" dirty="0">
                <a:solidFill>
                  <a:srgbClr val="171717"/>
                </a:solidFill>
                <a:effectLst/>
                <a:latin typeface="Segoe UI" panose="020B0502040204020203" pitchFamily="34" charset="0"/>
              </a:rPr>
              <a:t> has built-in autoscaling. </a:t>
            </a:r>
            <a:r>
              <a:rPr lang="en-IN" b="0" i="0" dirty="0" err="1">
                <a:solidFill>
                  <a:srgbClr val="171717"/>
                </a:solidFill>
                <a:effectLst/>
                <a:latin typeface="Segoe UI" panose="020B0502040204020203" pitchFamily="34" charset="0"/>
              </a:rPr>
              <a:t>Autoscale</a:t>
            </a:r>
            <a:r>
              <a:rPr lang="en-IN" b="0" i="0" dirty="0">
                <a:solidFill>
                  <a:srgbClr val="171717"/>
                </a:solidFill>
                <a:effectLst/>
                <a:latin typeface="Segoe UI" panose="020B0502040204020203" pitchFamily="34" charset="0"/>
              </a:rPr>
              <a:t> settings apply to all of the apps within an App Service. See </a:t>
            </a:r>
            <a:r>
              <a:rPr lang="en-IN" b="0" i="0" u="none" strike="noStrike" dirty="0">
                <a:solidFill>
                  <a:srgbClr val="171717"/>
                </a:solidFill>
                <a:effectLst/>
                <a:latin typeface="Segoe UI" panose="020B0502040204020203" pitchFamily="34" charset="0"/>
                <a:hlinkClick r:id="rId6"/>
              </a:rPr>
              <a:t>Scale instance count manually or automatically</a:t>
            </a:r>
            <a:r>
              <a:rPr lang="en-IN" b="0" i="0" dirty="0">
                <a:solidFill>
                  <a:srgbClr val="171717"/>
                </a:solidFill>
                <a:effectLst/>
                <a:latin typeface="Segoe UI" panose="020B0502040204020203" pitchFamily="34" charset="0"/>
              </a:rPr>
              <a:t>.</a:t>
            </a:r>
          </a:p>
          <a:p>
            <a:pPr algn="l">
              <a:buFont typeface="Arial" panose="020B0604020202020204" pitchFamily="34" charset="0"/>
              <a:buChar char="•"/>
            </a:pPr>
            <a:r>
              <a:rPr lang="en-IN" b="1" i="0" dirty="0">
                <a:solidFill>
                  <a:srgbClr val="171717"/>
                </a:solidFill>
                <a:effectLst/>
                <a:latin typeface="Segoe UI" panose="020B0502040204020203" pitchFamily="34" charset="0"/>
              </a:rPr>
              <a:t>Azure Cloud Services</a:t>
            </a:r>
            <a:r>
              <a:rPr lang="en-IN" b="0" i="0" dirty="0">
                <a:solidFill>
                  <a:srgbClr val="171717"/>
                </a:solidFill>
                <a:effectLst/>
                <a:latin typeface="Segoe UI" panose="020B0502040204020203" pitchFamily="34" charset="0"/>
              </a:rPr>
              <a:t> has built-in autoscaling at the role level. See </a:t>
            </a:r>
            <a:r>
              <a:rPr lang="en-IN" b="0" i="0" u="none" strike="noStrike" dirty="0">
                <a:solidFill>
                  <a:srgbClr val="171717"/>
                </a:solidFill>
                <a:effectLst/>
                <a:latin typeface="Segoe UI" panose="020B0502040204020203" pitchFamily="34" charset="0"/>
                <a:hlinkClick r:id="rId7"/>
              </a:rPr>
              <a:t>How to configure auto scaling for a Cloud Service in the portal</a:t>
            </a:r>
            <a:r>
              <a:rPr lang="en-IN" b="0" i="0" dirty="0">
                <a:solidFill>
                  <a:srgbClr val="171717"/>
                </a:solidFill>
                <a:effectLst/>
                <a:latin typeface="Segoe UI" panose="020B0502040204020203" pitchFamily="34" charset="0"/>
              </a:rPr>
              <a:t>.</a:t>
            </a:r>
          </a:p>
          <a:p>
            <a:endParaRPr lang="en-IN" dirty="0"/>
          </a:p>
        </p:txBody>
      </p:sp>
      <p:sp>
        <p:nvSpPr>
          <p:cNvPr id="4" name="Slide Number Placeholder 3"/>
          <p:cNvSpPr>
            <a:spLocks noGrp="1"/>
          </p:cNvSpPr>
          <p:nvPr>
            <p:ph type="sldNum" sz="quarter" idx="5"/>
          </p:nvPr>
        </p:nvSpPr>
        <p:spPr/>
        <p:txBody>
          <a:bodyPr/>
          <a:lstStyle/>
          <a:p>
            <a:fld id="{2F62142E-4991-4D86-97FF-0A3C22BFF182}" type="slidenum">
              <a:rPr lang="en-IN" smtClean="0"/>
              <a:t>17</a:t>
            </a:fld>
            <a:endParaRPr lang="en-IN"/>
          </a:p>
        </p:txBody>
      </p:sp>
    </p:spTree>
    <p:extLst>
      <p:ext uri="{BB962C8B-B14F-4D97-AF65-F5344CB8AC3E}">
        <p14:creationId xmlns:p14="http://schemas.microsoft.com/office/powerpoint/2010/main" val="1597802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Azure invests in platform resilience and complements those investments with the abovementioned offerings to ensure uptime for customers. Being resilient in the event of any failure, however, is a shared responsibility. Who’s responsible for what, in terms of resilience, depends on the cloud service model that’s being used—IaaS, PaaS, or SaaS</a:t>
            </a:r>
          </a:p>
          <a:p>
            <a:r>
              <a:rPr lang="en-IN" dirty="0"/>
              <a:t>In the traditional on-premises model, the entire responsibility of managing—from the hardware for compute, storage, and networking to the application—falls on the customer. That requires planning for various types of failures and knowing how to deal with them on-premises. With IaaS, Azure is responsible for the core infrastructure resilience, which includes storage, networking, and compute. As the model moves from IaaS to PaaS and then to SaaS, the customer is responsible for less and the cloud service provider is responsible for more. </a:t>
            </a:r>
          </a:p>
        </p:txBody>
      </p:sp>
      <p:sp>
        <p:nvSpPr>
          <p:cNvPr id="4" name="Slide Number Placeholder 3"/>
          <p:cNvSpPr>
            <a:spLocks noGrp="1"/>
          </p:cNvSpPr>
          <p:nvPr>
            <p:ph type="sldNum" sz="quarter" idx="5"/>
          </p:nvPr>
        </p:nvSpPr>
        <p:spPr/>
        <p:txBody>
          <a:bodyPr/>
          <a:lstStyle/>
          <a:p>
            <a:fld id="{FE8FDDD8-0BE7-4B08-B473-EF9CAB811427}" type="slidenum">
              <a:rPr lang="en-IN" smtClean="0"/>
              <a:t>29</a:t>
            </a:fld>
            <a:endParaRPr lang="en-IN"/>
          </a:p>
        </p:txBody>
      </p:sp>
    </p:spTree>
    <p:extLst>
      <p:ext uri="{BB962C8B-B14F-4D97-AF65-F5344CB8AC3E}">
        <p14:creationId xmlns:p14="http://schemas.microsoft.com/office/powerpoint/2010/main" val="2583267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To help protect against the consequences of such failures, Azure provides a comprehensive set of built-in resilience services that customers can easily enable and control based on individual business needs. Whether it’s a single hardware node failure, a rack level failure, a </a:t>
            </a:r>
            <a:r>
              <a:rPr lang="en-IN" dirty="0" err="1"/>
              <a:t>datacenter</a:t>
            </a:r>
            <a:r>
              <a:rPr lang="en-IN" dirty="0"/>
              <a:t> outage, or a large-scale regional outage, Azure offers solutions</a:t>
            </a:r>
          </a:p>
        </p:txBody>
      </p:sp>
      <p:sp>
        <p:nvSpPr>
          <p:cNvPr id="4" name="Slide Number Placeholder 3"/>
          <p:cNvSpPr>
            <a:spLocks noGrp="1"/>
          </p:cNvSpPr>
          <p:nvPr>
            <p:ph type="sldNum" sz="quarter" idx="5"/>
          </p:nvPr>
        </p:nvSpPr>
        <p:spPr/>
        <p:txBody>
          <a:bodyPr/>
          <a:lstStyle/>
          <a:p>
            <a:fld id="{FE8FDDD8-0BE7-4B08-B473-EF9CAB811427}" type="slidenum">
              <a:rPr lang="en-IN" smtClean="0"/>
              <a:t>30</a:t>
            </a:fld>
            <a:endParaRPr lang="en-IN"/>
          </a:p>
        </p:txBody>
      </p:sp>
    </p:spTree>
    <p:extLst>
      <p:ext uri="{BB962C8B-B14F-4D97-AF65-F5344CB8AC3E}">
        <p14:creationId xmlns:p14="http://schemas.microsoft.com/office/powerpoint/2010/main" val="61198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3.xml"/><Relationship Id="rId7"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6.emf"/></Relationships>
</file>

<file path=ppt/slideLayouts/_rels/slideLayout2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image" Target="../media/image6.emf"/><Relationship Id="rId4" Type="http://schemas.openxmlformats.org/officeDocument/2006/relationships/tags" Target="../tags/tag10.xml"/><Relationship Id="rId9" Type="http://schemas.openxmlformats.org/officeDocument/2006/relationships/oleObject" Target="../embeddings/oleObject2.bin"/></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6.xml"/><Relationship Id="rId7"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9" Type="http://schemas.openxmlformats.org/officeDocument/2006/relationships/image" Target="../media/image6.emf"/></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22.xml"/><Relationship Id="rId7"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media/image6.emf"/></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304800" y="3352800"/>
            <a:ext cx="11582400"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72114">
              <a:defRPr/>
            </a:pPr>
            <a:endParaRPr lang="en-US" sz="2400">
              <a:solidFill>
                <a:prstClr val="white"/>
              </a:solidFill>
            </a:endParaRPr>
          </a:p>
        </p:txBody>
      </p:sp>
      <p:sp>
        <p:nvSpPr>
          <p:cNvPr id="2" name="Title 1"/>
          <p:cNvSpPr>
            <a:spLocks noGrp="1"/>
          </p:cNvSpPr>
          <p:nvPr>
            <p:ph type="ctrTitle"/>
          </p:nvPr>
        </p:nvSpPr>
        <p:spPr>
          <a:xfrm>
            <a:off x="1016000" y="980729"/>
            <a:ext cx="10363200" cy="1470025"/>
          </a:xfrm>
        </p:spPr>
        <p:txBody>
          <a:bodyPr/>
          <a:lstStyle>
            <a:lvl1pPr algn="ctr">
              <a:defRPr sz="3600">
                <a:solidFill>
                  <a:schemeClr val="bg1"/>
                </a:solidFill>
                <a:latin typeface="Segoe UI Semibold" panose="020B0702040204020203" pitchFamily="34" charset="0"/>
                <a:cs typeface="Segoe UI Semibold" panose="020B0702040204020203"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5135894" y="4782481"/>
            <a:ext cx="5472608" cy="533400"/>
          </a:xfrm>
        </p:spPr>
        <p:txBody>
          <a:bodyPr anchor="ctr"/>
          <a:lstStyle>
            <a:lvl1pPr marL="0" indent="0" algn="l">
              <a:buNone/>
              <a:defRPr sz="2000">
                <a:solidFill>
                  <a:schemeClr val="tx1">
                    <a:lumMod val="85000"/>
                    <a:lumOff val="15000"/>
                  </a:schemeClr>
                </a:solidFill>
                <a:latin typeface="Segoe UI" pitchFamily="34" charset="0"/>
                <a:ea typeface="Segoe UI" pitchFamily="34" charset="0"/>
                <a:cs typeface="Segoe UI" pitchFamily="34" charset="0"/>
              </a:defRPr>
            </a:lvl1pPr>
            <a:lvl2pPr marL="457112" indent="0" algn="ctr">
              <a:buNone/>
              <a:defRPr>
                <a:solidFill>
                  <a:schemeClr val="tx1">
                    <a:tint val="75000"/>
                  </a:schemeClr>
                </a:solidFill>
              </a:defRPr>
            </a:lvl2pPr>
            <a:lvl3pPr marL="914225" indent="0" algn="ctr">
              <a:buNone/>
              <a:defRPr>
                <a:solidFill>
                  <a:schemeClr val="tx1">
                    <a:tint val="75000"/>
                  </a:schemeClr>
                </a:solidFill>
              </a:defRPr>
            </a:lvl3pPr>
            <a:lvl4pPr marL="1371337" indent="0" algn="ctr">
              <a:buNone/>
              <a:defRPr>
                <a:solidFill>
                  <a:schemeClr val="tx1">
                    <a:tint val="75000"/>
                  </a:schemeClr>
                </a:solidFill>
              </a:defRPr>
            </a:lvl4pPr>
            <a:lvl5pPr marL="1828449" indent="0" algn="ctr">
              <a:buNone/>
              <a:defRPr>
                <a:solidFill>
                  <a:schemeClr val="tx1">
                    <a:tint val="75000"/>
                  </a:schemeClr>
                </a:solidFill>
              </a:defRPr>
            </a:lvl5pPr>
            <a:lvl6pPr marL="2285561" indent="0" algn="ctr">
              <a:buNone/>
              <a:defRPr>
                <a:solidFill>
                  <a:schemeClr val="tx1">
                    <a:tint val="75000"/>
                  </a:schemeClr>
                </a:solidFill>
              </a:defRPr>
            </a:lvl6pPr>
            <a:lvl7pPr marL="2742674" indent="0" algn="ctr">
              <a:buNone/>
              <a:defRPr>
                <a:solidFill>
                  <a:schemeClr val="tx1">
                    <a:tint val="75000"/>
                  </a:schemeClr>
                </a:solidFill>
              </a:defRPr>
            </a:lvl7pPr>
            <a:lvl8pPr marL="3199785" indent="0" algn="ctr">
              <a:buNone/>
              <a:defRPr>
                <a:solidFill>
                  <a:schemeClr val="tx1">
                    <a:tint val="75000"/>
                  </a:schemeClr>
                </a:solidFill>
              </a:defRPr>
            </a:lvl8pPr>
            <a:lvl9pPr marL="3656897" indent="0" algn="ctr">
              <a:buNone/>
              <a:defRPr>
                <a:solidFill>
                  <a:schemeClr val="tx1">
                    <a:tint val="75000"/>
                  </a:schemeClr>
                </a:solidFill>
              </a:defRPr>
            </a:lvl9pPr>
          </a:lstStyle>
          <a:p>
            <a:r>
              <a:rPr lang="en-US"/>
              <a:t>Click to edit Master subtitle style</a:t>
            </a:r>
            <a:endParaRPr lang="en-US" dirty="0"/>
          </a:p>
        </p:txBody>
      </p:sp>
      <p:cxnSp>
        <p:nvCxnSpPr>
          <p:cNvPr id="14" name="Straight Connector 13"/>
          <p:cNvCxnSpPr/>
          <p:nvPr/>
        </p:nvCxnSpPr>
        <p:spPr>
          <a:xfrm>
            <a:off x="5039883" y="3717033"/>
            <a:ext cx="0" cy="266429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699043"/>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49"/>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400"/>
            </a:lvl1pPr>
            <a:lvl2pPr marL="457112" indent="0">
              <a:buNone/>
              <a:defRPr sz="1200"/>
            </a:lvl2pPr>
            <a:lvl3pPr marL="914225" indent="0">
              <a:buNone/>
              <a:defRPr sz="1000"/>
            </a:lvl3pPr>
            <a:lvl4pPr marL="1371337" indent="0">
              <a:buNone/>
              <a:defRPr sz="900"/>
            </a:lvl4pPr>
            <a:lvl5pPr marL="1828449" indent="0">
              <a:buNone/>
              <a:defRPr sz="900"/>
            </a:lvl5pPr>
            <a:lvl6pPr marL="2285561" indent="0">
              <a:buNone/>
              <a:defRPr sz="900"/>
            </a:lvl6pPr>
            <a:lvl7pPr marL="2742674" indent="0">
              <a:buNone/>
              <a:defRPr sz="900"/>
            </a:lvl7pPr>
            <a:lvl8pPr marL="3199785" indent="0">
              <a:buNone/>
              <a:defRPr sz="900"/>
            </a:lvl8pPr>
            <a:lvl9pPr marL="3656897"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3BF2D13B-0CC3-4EB5-9518-83182B01123F}" type="datetimeFigureOut">
              <a:rPr lang="en-IN" smtClean="0"/>
              <a:t>08-06-2021</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
        <p:nvSpPr>
          <p:cNvPr id="7" name="Slide Number Placeholder 5"/>
          <p:cNvSpPr>
            <a:spLocks noGrp="1"/>
          </p:cNvSpPr>
          <p:nvPr>
            <p:ph type="sldNum" sz="quarter" idx="12"/>
          </p:nvPr>
        </p:nvSpPr>
        <p:spPr/>
        <p:txBody>
          <a:bodyPr/>
          <a:lstStyle>
            <a:lvl1pPr>
              <a:defRPr/>
            </a:lvl1pPr>
          </a:lstStyle>
          <a:p>
            <a:fld id="{C476EE89-D933-4CFF-BA25-6B0543398B23}" type="slidenum">
              <a:rPr lang="en-IN" smtClean="0"/>
              <a:t>‹#›</a:t>
            </a:fld>
            <a:endParaRPr lang="en-IN"/>
          </a:p>
        </p:txBody>
      </p:sp>
    </p:spTree>
    <p:extLst>
      <p:ext uri="{BB962C8B-B14F-4D97-AF65-F5344CB8AC3E}">
        <p14:creationId xmlns:p14="http://schemas.microsoft.com/office/powerpoint/2010/main" val="3423428971"/>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8" y="612776"/>
            <a:ext cx="7315200" cy="4114800"/>
          </a:xfrm>
        </p:spPr>
        <p:txBody>
          <a:bodyPr rtlCol="0">
            <a:normAutofit/>
          </a:bodyPr>
          <a:lstStyle>
            <a:lvl1pPr marL="0" indent="0">
              <a:buNone/>
              <a:defRPr sz="3200"/>
            </a:lvl1pPr>
            <a:lvl2pPr marL="457112" indent="0">
              <a:buNone/>
              <a:defRPr sz="2800"/>
            </a:lvl2pPr>
            <a:lvl3pPr marL="914225" indent="0">
              <a:buNone/>
              <a:defRPr sz="2400"/>
            </a:lvl3pPr>
            <a:lvl4pPr marL="1371337" indent="0">
              <a:buNone/>
              <a:defRPr sz="2000"/>
            </a:lvl4pPr>
            <a:lvl5pPr marL="1828449" indent="0">
              <a:buNone/>
              <a:defRPr sz="2000"/>
            </a:lvl5pPr>
            <a:lvl6pPr marL="2285561" indent="0">
              <a:buNone/>
              <a:defRPr sz="2000"/>
            </a:lvl6pPr>
            <a:lvl7pPr marL="2742674" indent="0">
              <a:buNone/>
              <a:defRPr sz="2000"/>
            </a:lvl7pPr>
            <a:lvl8pPr marL="3199785" indent="0">
              <a:buNone/>
              <a:defRPr sz="2000"/>
            </a:lvl8pPr>
            <a:lvl9pPr marL="3656897"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8" y="5367338"/>
            <a:ext cx="7315200" cy="804863"/>
          </a:xfrm>
        </p:spPr>
        <p:txBody>
          <a:bodyPr/>
          <a:lstStyle>
            <a:lvl1pPr marL="0" indent="0">
              <a:buNone/>
              <a:defRPr sz="1400"/>
            </a:lvl1pPr>
            <a:lvl2pPr marL="457112" indent="0">
              <a:buNone/>
              <a:defRPr sz="1200"/>
            </a:lvl2pPr>
            <a:lvl3pPr marL="914225" indent="0">
              <a:buNone/>
              <a:defRPr sz="1000"/>
            </a:lvl3pPr>
            <a:lvl4pPr marL="1371337" indent="0">
              <a:buNone/>
              <a:defRPr sz="900"/>
            </a:lvl4pPr>
            <a:lvl5pPr marL="1828449" indent="0">
              <a:buNone/>
              <a:defRPr sz="900"/>
            </a:lvl5pPr>
            <a:lvl6pPr marL="2285561" indent="0">
              <a:buNone/>
              <a:defRPr sz="900"/>
            </a:lvl6pPr>
            <a:lvl7pPr marL="2742674" indent="0">
              <a:buNone/>
              <a:defRPr sz="900"/>
            </a:lvl7pPr>
            <a:lvl8pPr marL="3199785" indent="0">
              <a:buNone/>
              <a:defRPr sz="900"/>
            </a:lvl8pPr>
            <a:lvl9pPr marL="3656897"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3BF2D13B-0CC3-4EB5-9518-83182B01123F}" type="datetimeFigureOut">
              <a:rPr lang="en-IN" smtClean="0"/>
              <a:t>08-06-2021</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
        <p:nvSpPr>
          <p:cNvPr id="7" name="Slide Number Placeholder 5"/>
          <p:cNvSpPr>
            <a:spLocks noGrp="1"/>
          </p:cNvSpPr>
          <p:nvPr>
            <p:ph type="sldNum" sz="quarter" idx="12"/>
          </p:nvPr>
        </p:nvSpPr>
        <p:spPr/>
        <p:txBody>
          <a:bodyPr/>
          <a:lstStyle>
            <a:lvl1pPr>
              <a:defRPr/>
            </a:lvl1pPr>
          </a:lstStyle>
          <a:p>
            <a:fld id="{C476EE89-D933-4CFF-BA25-6B0543398B23}" type="slidenum">
              <a:rPr lang="en-IN" smtClean="0"/>
              <a:t>‹#›</a:t>
            </a:fld>
            <a:endParaRPr lang="en-IN"/>
          </a:p>
        </p:txBody>
      </p:sp>
    </p:spTree>
    <p:extLst>
      <p:ext uri="{BB962C8B-B14F-4D97-AF65-F5344CB8AC3E}">
        <p14:creationId xmlns:p14="http://schemas.microsoft.com/office/powerpoint/2010/main" val="2587310916"/>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BF2D13B-0CC3-4EB5-9518-83182B01123F}" type="datetimeFigureOut">
              <a:rPr lang="en-IN" smtClean="0"/>
              <a:t>08-06-2021</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C476EE89-D933-4CFF-BA25-6B0543398B23}" type="slidenum">
              <a:rPr lang="en-IN" smtClean="0"/>
              <a:t>‹#›</a:t>
            </a:fld>
            <a:endParaRPr lang="en-IN"/>
          </a:p>
        </p:txBody>
      </p:sp>
    </p:spTree>
    <p:extLst>
      <p:ext uri="{BB962C8B-B14F-4D97-AF65-F5344CB8AC3E}">
        <p14:creationId xmlns:p14="http://schemas.microsoft.com/office/powerpoint/2010/main" val="2540304990"/>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defTabSz="767965" rtl="0" eaLnBrk="1" latinLnBrk="0" hangingPunct="1">
              <a:lnSpc>
                <a:spcPct val="90000"/>
              </a:lnSpc>
              <a:spcBef>
                <a:spcPct val="0"/>
              </a:spcBef>
              <a:buNone/>
              <a:defRPr lang="en-US" sz="4400" b="0" kern="1200" cap="none" spc="-84" baseline="0" dirty="0">
                <a:ln w="3175">
                  <a:noFill/>
                </a:ln>
                <a:gradFill>
                  <a:gsLst>
                    <a:gs pos="1250">
                      <a:schemeClr val="tx2"/>
                    </a:gs>
                    <a:gs pos="100000">
                      <a:schemeClr val="tx2"/>
                    </a:gs>
                  </a:gsLst>
                  <a:lin ang="5400000" scaled="0"/>
                </a:gradFill>
                <a:effectLst/>
                <a:latin typeface="+mj-lt"/>
                <a:ea typeface="+mn-ea"/>
                <a:cs typeface="Arial" charset="0"/>
              </a:defRPr>
            </a:lvl1pPr>
          </a:lstStyle>
          <a:p>
            <a:r>
              <a:rPr lang="en-US" dirty="0"/>
              <a:t>Click to edit master title style</a:t>
            </a:r>
          </a:p>
        </p:txBody>
      </p:sp>
    </p:spTree>
    <p:extLst>
      <p:ext uri="{BB962C8B-B14F-4D97-AF65-F5344CB8AC3E}">
        <p14:creationId xmlns:p14="http://schemas.microsoft.com/office/powerpoint/2010/main" val="143118558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2389" y="436566"/>
            <a:ext cx="11401219" cy="450123"/>
          </a:xfrm>
          <a:prstGeom prst="rect">
            <a:avLst/>
          </a:prstGeo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422389" y="1198567"/>
            <a:ext cx="11401219" cy="133780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p:cNvPicPr>
            <a:picLocks noChangeAspect="1"/>
          </p:cNvPicPr>
          <p:nvPr/>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2" y="6344945"/>
            <a:ext cx="1371957" cy="436856"/>
          </a:xfrm>
          <a:prstGeom prst="rect">
            <a:avLst/>
          </a:prstGeom>
        </p:spPr>
      </p:pic>
    </p:spTree>
    <p:extLst>
      <p:ext uri="{BB962C8B-B14F-4D97-AF65-F5344CB8AC3E}">
        <p14:creationId xmlns:p14="http://schemas.microsoft.com/office/powerpoint/2010/main" val="125961390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20836" y="1447801"/>
            <a:ext cx="5396366" cy="2677656"/>
          </a:xfrm>
        </p:spPr>
        <p:txBody>
          <a:bodyPr>
            <a:spAutoFit/>
          </a:bodyPr>
          <a:lstStyle>
            <a:lvl1pPr marL="292044" indent="-292044">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600" indent="-228556">
              <a:defRPr sz="2000"/>
            </a:lvl2pPr>
            <a:lvl3pPr marL="685668" indent="-165068">
              <a:tabLst/>
              <a:defRPr sz="2000"/>
            </a:lvl3pPr>
            <a:lvl4pPr marL="863435" indent="-177766">
              <a:defRPr/>
            </a:lvl4pPr>
            <a:lvl5pPr marL="1028502" indent="-16506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79562" y="1447802"/>
            <a:ext cx="5396366" cy="2855141"/>
          </a:xfrm>
        </p:spPr>
        <p:txBody>
          <a:bodyPr>
            <a:spAutoFit/>
          </a:bodyPr>
          <a:lstStyle>
            <a:lvl1pPr marL="339660" indent="-339660">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4879" indent="-342834">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435" indent="-342834">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502" indent="-342834">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268" indent="-342834">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044" marR="0" lvl="0" indent="-292044" algn="l" defTabSz="91418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Click to edit Master text styles</a:t>
            </a:r>
          </a:p>
          <a:p>
            <a:pPr marL="292044" marR="0" lvl="1" indent="-292044" algn="l" defTabSz="91418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Second level</a:t>
            </a:r>
          </a:p>
          <a:p>
            <a:pPr marL="292044" marR="0" lvl="2" indent="-292044" algn="l" defTabSz="91418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Third level</a:t>
            </a:r>
          </a:p>
          <a:p>
            <a:pPr marL="292044" marR="0" lvl="3" indent="-292044" algn="l" defTabSz="91418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Fourth level</a:t>
            </a:r>
          </a:p>
          <a:p>
            <a:pPr marL="292044" marR="0" lvl="4" indent="-292044" algn="l" defTabSz="91418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Fifth level</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C476EE89-D933-4CFF-BA25-6B0543398B23}" type="slidenum">
              <a:rPr lang="en-IN" smtClean="0"/>
              <a:t>‹#›</a:t>
            </a:fld>
            <a:endParaRPr lang="en-IN"/>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82916" y="6021143"/>
            <a:ext cx="1763728" cy="813816"/>
          </a:xfrm>
          <a:prstGeom prst="rect">
            <a:avLst/>
          </a:prstGeom>
        </p:spPr>
      </p:pic>
    </p:spTree>
    <p:extLst>
      <p:ext uri="{BB962C8B-B14F-4D97-AF65-F5344CB8AC3E}">
        <p14:creationId xmlns:p14="http://schemas.microsoft.com/office/powerpoint/2010/main" val="11817943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8"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799"/>
            <a:ext cx="11151918" cy="2043636"/>
          </a:xfrm>
          <a:prstGeom prst="rect">
            <a:avLst/>
          </a:prstGeom>
        </p:spPr>
        <p:txBody>
          <a:bodyPr/>
          <a:lstStyle>
            <a:lvl1pPr marL="284109" indent="-284109">
              <a:buFont typeface="Wingdings" pitchFamily="2" charset="2"/>
              <a:buChar char=""/>
              <a:defRPr sz="4000"/>
            </a:lvl1pPr>
            <a:lvl2pPr marL="517426" indent="-233318">
              <a:buFont typeface="Wingdings" pitchFamily="2" charset="2"/>
              <a:buChar char=""/>
              <a:defRPr>
                <a:latin typeface="+mn-lt"/>
              </a:defRPr>
            </a:lvl2pPr>
            <a:lvl3pPr marL="741221" indent="-223795">
              <a:buFont typeface="Wingdings" pitchFamily="2" charset="2"/>
              <a:buChar char=""/>
              <a:tabLst/>
              <a:defRPr>
                <a:latin typeface="+mn-lt"/>
              </a:defRPr>
            </a:lvl3pPr>
            <a:lvl4pPr marL="914225" indent="-173004">
              <a:buFont typeface="Wingdings" pitchFamily="2" charset="2"/>
              <a:buChar char=""/>
              <a:defRPr>
                <a:latin typeface="+mn-lt"/>
              </a:defRPr>
            </a:lvl4pPr>
            <a:lvl5pPr marL="1087229" indent="-173004">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C476EE89-D933-4CFF-BA25-6B0543398B23}" type="slidenum">
              <a:rPr lang="en-IN" smtClean="0"/>
              <a:t>‹#›</a:t>
            </a:fld>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0828" y="6100347"/>
            <a:ext cx="2165148" cy="749808"/>
          </a:xfrm>
          <a:prstGeom prst="rect">
            <a:avLst/>
          </a:prstGeo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24304"/>
          <a:stretch/>
        </p:blipFill>
        <p:spPr bwMode="black">
          <a:xfrm>
            <a:off x="10305783" y="6142288"/>
            <a:ext cx="1600254" cy="548640"/>
          </a:xfrm>
          <a:prstGeom prst="rect">
            <a:avLst/>
          </a:prstGeom>
        </p:spPr>
      </p:pic>
    </p:spTree>
    <p:extLst>
      <p:ext uri="{BB962C8B-B14F-4D97-AF65-F5344CB8AC3E}">
        <p14:creationId xmlns:p14="http://schemas.microsoft.com/office/powerpoint/2010/main" val="12782912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1" y="2980724"/>
            <a:ext cx="6274975" cy="896552"/>
          </a:xfrm>
        </p:spPr>
        <p:txBody>
          <a:bodyPr vert="horz" wrap="square" lIns="182880" tIns="146304" rIns="182880" bIns="146304" rtlCol="0" anchor="ctr">
            <a:noAutofit/>
          </a:bodyPr>
          <a:lstStyle>
            <a:lvl1pPr>
              <a:defRPr lang="en-US" sz="3528" kern="1200" dirty="0" smtClean="0">
                <a:gradFill>
                  <a:gsLst>
                    <a:gs pos="0">
                      <a:srgbClr val="505050"/>
                    </a:gs>
                    <a:gs pos="100000">
                      <a:srgbClr val="505050"/>
                    </a:gs>
                  </a:gsLst>
                  <a:lin ang="5400000" scaled="0"/>
                </a:gradFill>
                <a:latin typeface="+mj-lt"/>
                <a:ea typeface="+mn-ea"/>
                <a:cs typeface="+mn-cs"/>
              </a:defRPr>
            </a:lvl1pPr>
          </a:lstStyle>
          <a:p>
            <a:pPr marL="0" lvl="0" indent="0" algn="l" defTabSz="895985" rtl="0" eaLnBrk="1" latinLnBrk="0" hangingPunct="1">
              <a:spcBef>
                <a:spcPct val="20000"/>
              </a:spcBef>
              <a:buFont typeface="Arial" pitchFamily="34" charset="0"/>
              <a:buNone/>
            </a:pPr>
            <a:r>
              <a:rPr lang="en-US"/>
              <a:t>Click to edit Master text styles</a:t>
            </a:r>
          </a:p>
        </p:txBody>
      </p:sp>
      <p:sp>
        <p:nvSpPr>
          <p:cNvPr id="7" name="Picture Placeholder 12"/>
          <p:cNvSpPr>
            <a:spLocks noGrp="1"/>
          </p:cNvSpPr>
          <p:nvPr>
            <p:ph type="pic" sz="quarter" idx="16"/>
          </p:nvPr>
        </p:nvSpPr>
        <p:spPr>
          <a:xfrm>
            <a:off x="269239" y="1187625"/>
            <a:ext cx="4482124" cy="446846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5400191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a:t>Click to edit master title style</a:t>
            </a:r>
          </a:p>
        </p:txBody>
      </p:sp>
      <p:sp>
        <p:nvSpPr>
          <p:cNvPr id="5" name="Text Placeholder 4"/>
          <p:cNvSpPr>
            <a:spLocks noGrp="1"/>
          </p:cNvSpPr>
          <p:nvPr>
            <p:ph type="body" sz="quarter" idx="10"/>
          </p:nvPr>
        </p:nvSpPr>
        <p:spPr>
          <a:xfrm>
            <a:off x="269240" y="1187621"/>
            <a:ext cx="11653523" cy="53777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95270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8"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799"/>
            <a:ext cx="11151918" cy="2043636"/>
          </a:xfrm>
          <a:prstGeom prst="rect">
            <a:avLst/>
          </a:prstGeom>
        </p:spPr>
        <p:txBody>
          <a:bodyPr/>
          <a:lstStyle>
            <a:lvl1pPr marL="284109" indent="-284109">
              <a:buFont typeface="Wingdings" pitchFamily="2" charset="2"/>
              <a:buChar char=""/>
              <a:defRPr sz="4000"/>
            </a:lvl1pPr>
            <a:lvl2pPr marL="517426" indent="-233318">
              <a:buFont typeface="Wingdings" pitchFamily="2" charset="2"/>
              <a:buChar char=""/>
              <a:defRPr>
                <a:latin typeface="+mn-lt"/>
              </a:defRPr>
            </a:lvl2pPr>
            <a:lvl3pPr marL="741221" indent="-223795">
              <a:buFont typeface="Wingdings" pitchFamily="2" charset="2"/>
              <a:buChar char=""/>
              <a:tabLst/>
              <a:defRPr>
                <a:latin typeface="+mn-lt"/>
              </a:defRPr>
            </a:lvl3pPr>
            <a:lvl4pPr marL="914225" indent="-173004">
              <a:buFont typeface="Wingdings" pitchFamily="2" charset="2"/>
              <a:buChar char=""/>
              <a:defRPr>
                <a:latin typeface="+mn-lt"/>
              </a:defRPr>
            </a:lvl4pPr>
            <a:lvl5pPr marL="1087229" indent="-173004">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24304"/>
          <a:stretch/>
        </p:blipFill>
        <p:spPr bwMode="black">
          <a:xfrm>
            <a:off x="10305783" y="6142288"/>
            <a:ext cx="1600254" cy="548640"/>
          </a:xfrm>
          <a:prstGeom prst="rect">
            <a:avLst/>
          </a:prstGeom>
        </p:spPr>
      </p:pic>
    </p:spTree>
    <p:extLst>
      <p:ext uri="{BB962C8B-B14F-4D97-AF65-F5344CB8AC3E}">
        <p14:creationId xmlns:p14="http://schemas.microsoft.com/office/powerpoint/2010/main" val="232848443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1"/>
            <a:ext cx="9253174" cy="792163"/>
          </a:xfrm>
        </p:spPr>
        <p:txBody>
          <a:bodyPr>
            <a:normAutofit/>
          </a:bodyPr>
          <a:lstStyle>
            <a:lvl1pPr algn="l">
              <a:defRPr sz="2800">
                <a:latin typeface="Segoe UI Light"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371600"/>
            <a:ext cx="11176000" cy="5486400"/>
          </a:xfrm>
        </p:spPr>
        <p:txBody>
          <a:bodyPr>
            <a:normAutofit/>
          </a:bodyPr>
          <a:lstStyle>
            <a:lvl1pPr>
              <a:buClr>
                <a:schemeClr val="bg1"/>
              </a:buClr>
              <a:buSzPct val="75000"/>
              <a:buFont typeface="Webdings" pitchFamily="18" charset="2"/>
              <a:buChar char=""/>
              <a:defRPr sz="2400">
                <a:solidFill>
                  <a:schemeClr val="bg1"/>
                </a:solidFill>
                <a:latin typeface="Segoe UI" pitchFamily="34" charset="0"/>
                <a:ea typeface="Segoe UI" pitchFamily="34" charset="0"/>
                <a:cs typeface="Segoe UI" pitchFamily="34" charset="0"/>
              </a:defRPr>
            </a:lvl1pPr>
            <a:lvl2pPr>
              <a:buClr>
                <a:schemeClr val="bg1"/>
              </a:buClr>
              <a:buSzPct val="75000"/>
              <a:buFont typeface="Webdings" pitchFamily="18" charset="2"/>
              <a:buChar char=""/>
              <a:defRPr sz="2000">
                <a:solidFill>
                  <a:schemeClr val="bg1"/>
                </a:solidFill>
                <a:latin typeface="Segoe UI" pitchFamily="34" charset="0"/>
                <a:ea typeface="Segoe UI" pitchFamily="34" charset="0"/>
                <a:cs typeface="Segoe UI" pitchFamily="34" charset="0"/>
              </a:defRPr>
            </a:lvl2pPr>
            <a:lvl3pPr>
              <a:buClr>
                <a:schemeClr val="bg1"/>
              </a:buClr>
              <a:buSzPct val="75000"/>
              <a:buFont typeface="Webdings" pitchFamily="18" charset="2"/>
              <a:buChar char=""/>
              <a:defRPr sz="1800">
                <a:solidFill>
                  <a:schemeClr val="bg1"/>
                </a:solidFill>
                <a:latin typeface="Segoe UI" pitchFamily="34" charset="0"/>
                <a:ea typeface="Segoe UI" pitchFamily="34" charset="0"/>
                <a:cs typeface="Segoe UI" pitchFamily="34" charset="0"/>
              </a:defRPr>
            </a:lvl3pPr>
            <a:lvl4pPr>
              <a:buClr>
                <a:schemeClr val="bg1"/>
              </a:buClr>
              <a:buSzPct val="75000"/>
              <a:buFont typeface="Webdings" pitchFamily="18" charset="2"/>
              <a:buChar char=""/>
              <a:defRPr sz="1600">
                <a:solidFill>
                  <a:schemeClr val="bg1"/>
                </a:solidFill>
                <a:latin typeface="Segoe UI" pitchFamily="34" charset="0"/>
                <a:ea typeface="Segoe UI" pitchFamily="34" charset="0"/>
                <a:cs typeface="Segoe UI" pitchFamily="34" charset="0"/>
              </a:defRPr>
            </a:lvl4pPr>
            <a:lvl5pPr>
              <a:buClr>
                <a:schemeClr val="bg1"/>
              </a:buClr>
              <a:buSzPct val="75000"/>
              <a:buFont typeface="Webdings" pitchFamily="18" charset="2"/>
              <a:buChar char=""/>
              <a:defRPr sz="1600">
                <a:solidFill>
                  <a:schemeClr val="bg1"/>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fld id="{3BF2D13B-0CC3-4EB5-9518-83182B01123F}" type="datetimeFigureOut">
              <a:rPr lang="en-IN" smtClean="0"/>
              <a:t>08-06-2021</a:t>
            </a:fld>
            <a:endParaRPr lang="en-IN"/>
          </a:p>
        </p:txBody>
      </p:sp>
      <p:sp>
        <p:nvSpPr>
          <p:cNvPr id="7" name="Footer Placeholder 4"/>
          <p:cNvSpPr>
            <a:spLocks noGrp="1"/>
          </p:cNvSpPr>
          <p:nvPr>
            <p:ph type="ftr" sz="quarter" idx="11"/>
          </p:nvPr>
        </p:nvSpPr>
        <p:spPr/>
        <p:txBody>
          <a:bodyPr/>
          <a:lstStyle>
            <a:lvl1pPr>
              <a:defRPr/>
            </a:lvl1pPr>
          </a:lstStyle>
          <a:p>
            <a:endParaRPr lang="en-IN"/>
          </a:p>
        </p:txBody>
      </p:sp>
      <p:sp>
        <p:nvSpPr>
          <p:cNvPr id="10" name="Slide Number Placeholder 5"/>
          <p:cNvSpPr>
            <a:spLocks noGrp="1"/>
          </p:cNvSpPr>
          <p:nvPr>
            <p:ph type="sldNum" sz="quarter" idx="12"/>
          </p:nvPr>
        </p:nvSpPr>
        <p:spPr>
          <a:xfrm>
            <a:off x="8737600" y="6356352"/>
            <a:ext cx="2844800" cy="365125"/>
          </a:xfrm>
        </p:spPr>
        <p:txBody>
          <a:bodyPr/>
          <a:lstStyle>
            <a:lvl1pPr>
              <a:defRPr/>
            </a:lvl1pPr>
          </a:lstStyle>
          <a:p>
            <a:fld id="{C476EE89-D933-4CFF-BA25-6B0543398B23}" type="slidenum">
              <a:rPr lang="en-IN" smtClean="0"/>
              <a:t>‹#›</a:t>
            </a:fld>
            <a:endParaRPr lang="en-IN"/>
          </a:p>
        </p:txBody>
      </p:sp>
      <p:sp>
        <p:nvSpPr>
          <p:cNvPr id="8" name="Rectangle 7"/>
          <p:cNvSpPr/>
          <p:nvPr/>
        </p:nvSpPr>
        <p:spPr>
          <a:xfrm>
            <a:off x="0" y="1066800"/>
            <a:ext cx="12192000" cy="381000"/>
          </a:xfrm>
          <a:prstGeom prst="rect">
            <a:avLst/>
          </a:prstGeom>
          <a:gradFill flip="none" rotWithShape="1">
            <a:gsLst>
              <a:gs pos="0">
                <a:schemeClr val="tx1">
                  <a:alpha val="13000"/>
                </a:schemeClr>
              </a:gs>
              <a:gs pos="66000">
                <a:schemeClr val="bg1">
                  <a:alpha val="0"/>
                </a:schemeClr>
              </a:gs>
              <a:gs pos="48000">
                <a:srgbClr val="000000">
                  <a:tint val="23500"/>
                  <a:satMod val="16000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114"/>
            <a:endParaRPr lang="en-US" sz="2400">
              <a:solidFill>
                <a:prstClr val="white"/>
              </a:solidFill>
            </a:endParaRPr>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2"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4224598"/>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8"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30" indent="0">
              <a:buNone/>
              <a:defRPr sz="2000">
                <a:gradFill>
                  <a:gsLst>
                    <a:gs pos="100000">
                      <a:schemeClr val="bg2"/>
                    </a:gs>
                    <a:gs pos="6000">
                      <a:schemeClr val="bg2"/>
                    </a:gs>
                  </a:gsLst>
                  <a:lin ang="5400000" scaled="0"/>
                </a:gradFill>
              </a:defRPr>
            </a:lvl3pPr>
            <a:lvl4pPr marL="457112" indent="0">
              <a:buNone/>
              <a:defRPr sz="2000">
                <a:gradFill>
                  <a:gsLst>
                    <a:gs pos="100000">
                      <a:schemeClr val="bg2"/>
                    </a:gs>
                    <a:gs pos="6000">
                      <a:schemeClr val="bg2"/>
                    </a:gs>
                  </a:gsLst>
                  <a:lin ang="5400000" scaled="0"/>
                </a:gradFill>
              </a:defRPr>
            </a:lvl4pPr>
            <a:lvl5pPr marL="693604" indent="0">
              <a:buNone/>
              <a:defRPr sz="200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24304"/>
          <a:stretch/>
        </p:blipFill>
        <p:spPr bwMode="black">
          <a:xfrm>
            <a:off x="10305783" y="6142288"/>
            <a:ext cx="1600254" cy="548640"/>
          </a:xfrm>
          <a:prstGeom prst="rect">
            <a:avLst/>
          </a:prstGeom>
        </p:spPr>
      </p:pic>
    </p:spTree>
    <p:extLst>
      <p:ext uri="{BB962C8B-B14F-4D97-AF65-F5344CB8AC3E}">
        <p14:creationId xmlns:p14="http://schemas.microsoft.com/office/powerpoint/2010/main" val="109665873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8"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30" indent="0">
              <a:buNone/>
              <a:defRPr sz="2000">
                <a:gradFill>
                  <a:gsLst>
                    <a:gs pos="100000">
                      <a:schemeClr val="bg2"/>
                    </a:gs>
                    <a:gs pos="0">
                      <a:schemeClr val="bg2"/>
                    </a:gs>
                  </a:gsLst>
                  <a:lin ang="5400000" scaled="0"/>
                </a:gradFill>
              </a:defRPr>
            </a:lvl3pPr>
            <a:lvl4pPr marL="457112" indent="0">
              <a:buNone/>
              <a:defRPr sz="2000">
                <a:gradFill>
                  <a:gsLst>
                    <a:gs pos="100000">
                      <a:schemeClr val="bg2"/>
                    </a:gs>
                    <a:gs pos="0">
                      <a:schemeClr val="bg2"/>
                    </a:gs>
                  </a:gsLst>
                  <a:lin ang="5400000" scaled="0"/>
                </a:gradFill>
              </a:defRPr>
            </a:lvl4pPr>
            <a:lvl5pPr marL="693604" indent="0">
              <a:buNone/>
              <a:defRPr sz="20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24304"/>
          <a:stretch/>
        </p:blipFill>
        <p:spPr bwMode="black">
          <a:xfrm>
            <a:off x="10305783" y="6142288"/>
            <a:ext cx="1600254" cy="548640"/>
          </a:xfrm>
          <a:prstGeom prst="rect">
            <a:avLst/>
          </a:prstGeom>
        </p:spPr>
      </p:pic>
    </p:spTree>
    <p:extLst>
      <p:ext uri="{BB962C8B-B14F-4D97-AF65-F5344CB8AC3E}">
        <p14:creationId xmlns:p14="http://schemas.microsoft.com/office/powerpoint/2010/main" val="342300017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9791"/>
            <a:ext cx="8964246" cy="1075884"/>
          </a:xfrm>
        </p:spPr>
        <p:txBody>
          <a:bodyPr lIns="157541" tIns="98464" rIns="157541" bIns="98464"/>
          <a:lstStyle>
            <a:lvl1pPr>
              <a:lnSpc>
                <a:spcPts val="6650"/>
              </a:lnSpc>
              <a:defRPr sz="6176" baseline="0">
                <a:solidFill>
                  <a:schemeClr val="accent1"/>
                </a:solidFill>
              </a:defRPr>
            </a:lvl1pPr>
          </a:lstStyle>
          <a:p>
            <a:r>
              <a:rPr lang="en-US"/>
              <a:t>Lorem ipsum dolor sit.</a:t>
            </a:r>
          </a:p>
        </p:txBody>
      </p:sp>
      <p:sp>
        <p:nvSpPr>
          <p:cNvPr id="4" name="Slide Number Placeholder 3"/>
          <p:cNvSpPr>
            <a:spLocks noGrp="1"/>
          </p:cNvSpPr>
          <p:nvPr>
            <p:ph type="sldNum" sz="quarter" idx="11"/>
          </p:nvPr>
        </p:nvSpPr>
        <p:spPr/>
        <p:txBody>
          <a:bodyPr/>
          <a:lstStyle/>
          <a:p>
            <a:fld id="{C476EE89-D933-4CFF-BA25-6B0543398B23}" type="slidenum">
              <a:rPr lang="en-IN" smtClean="0"/>
              <a:t>‹#›</a:t>
            </a:fld>
            <a:endParaRPr lang="en-IN"/>
          </a:p>
        </p:txBody>
      </p:sp>
    </p:spTree>
    <p:extLst>
      <p:ext uri="{BB962C8B-B14F-4D97-AF65-F5344CB8AC3E}">
        <p14:creationId xmlns:p14="http://schemas.microsoft.com/office/powerpoint/2010/main" val="1609373721"/>
      </p:ext>
    </p:extLst>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3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90" y="1590"/>
          <a:ext cx="1587" cy="1587"/>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3" name="Object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90" y="1590"/>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custDataLst>
              <p:tags r:id="rId2"/>
            </p:custDataLst>
          </p:nvPr>
        </p:nvSpPr>
        <p:spPr>
          <a:xfrm>
            <a:off x="9" y="6478601"/>
            <a:ext cx="12191999"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55" tIns="38077" rIns="76155" bIns="38077" rtlCol="0" anchor="ctr"/>
          <a:lstStyle/>
          <a:p>
            <a:pPr algn="ctr" defTabSz="1087673"/>
            <a:endParaRPr lang="en-US" sz="2157" dirty="0">
              <a:solidFill>
                <a:prstClr val="white"/>
              </a:solidFill>
            </a:endParaRPr>
          </a:p>
        </p:txBody>
      </p:sp>
      <p:sp>
        <p:nvSpPr>
          <p:cNvPr id="2" name="Title 1"/>
          <p:cNvSpPr>
            <a:spLocks noGrp="1"/>
          </p:cNvSpPr>
          <p:nvPr>
            <p:ph type="title"/>
            <p:custDataLst>
              <p:tags r:id="rId3"/>
            </p:custDataLst>
          </p:nvPr>
        </p:nvSpPr>
        <p:spPr>
          <a:xfrm>
            <a:off x="0" y="192026"/>
            <a:ext cx="12192000" cy="646042"/>
          </a:xfrm>
        </p:spPr>
        <p:txBody>
          <a:bodyPr>
            <a:noAutofit/>
          </a:bodyPr>
          <a:lstStyle>
            <a:lvl1pPr>
              <a:defRPr/>
            </a:lvl1pPr>
          </a:lstStyle>
          <a:p>
            <a:r>
              <a:rPr lang="en-US"/>
              <a:t>Click to edit Master title style</a:t>
            </a:r>
            <a:endParaRPr lang="en-US" dirty="0"/>
          </a:p>
        </p:txBody>
      </p:sp>
      <p:sp>
        <p:nvSpPr>
          <p:cNvPr id="4" name="Footer Placeholder 3"/>
          <p:cNvSpPr>
            <a:spLocks noGrp="1"/>
          </p:cNvSpPr>
          <p:nvPr>
            <p:ph type="ftr" sz="quarter" idx="11"/>
            <p:custDataLst>
              <p:tags r:id="rId4"/>
            </p:custDataLst>
          </p:nvPr>
        </p:nvSpPr>
        <p:spPr>
          <a:xfrm>
            <a:off x="3048002" y="6477887"/>
            <a:ext cx="8382000" cy="380127"/>
          </a:xfrm>
          <a:prstGeom prst="rect">
            <a:avLst/>
          </a:prstGeom>
        </p:spPr>
        <p:txBody>
          <a:bodyPr/>
          <a:lstStyle/>
          <a:p>
            <a:endParaRPr lang="en-IN"/>
          </a:p>
        </p:txBody>
      </p:sp>
      <p:sp>
        <p:nvSpPr>
          <p:cNvPr id="5" name="Slide Number Placeholder 4"/>
          <p:cNvSpPr>
            <a:spLocks noGrp="1"/>
          </p:cNvSpPr>
          <p:nvPr>
            <p:ph type="sldNum" sz="quarter" idx="12"/>
            <p:custDataLst>
              <p:tags r:id="rId5"/>
            </p:custDataLst>
          </p:nvPr>
        </p:nvSpPr>
        <p:spPr>
          <a:xfrm>
            <a:off x="11430009" y="6478601"/>
            <a:ext cx="761999" cy="379413"/>
          </a:xfrm>
          <a:prstGeom prst="rect">
            <a:avLst/>
          </a:prstGeom>
        </p:spPr>
        <p:txBody>
          <a:bodyPr/>
          <a:lstStyle/>
          <a:p>
            <a:fld id="{C476EE89-D933-4CFF-BA25-6B0543398B23}" type="slidenum">
              <a:rPr lang="en-IN" smtClean="0"/>
              <a:t>‹#›</a:t>
            </a:fld>
            <a:endParaRPr lang="en-IN"/>
          </a:p>
        </p:txBody>
      </p:sp>
      <p:sp>
        <p:nvSpPr>
          <p:cNvPr id="6" name="Text Placeholder 5"/>
          <p:cNvSpPr>
            <a:spLocks noGrp="1"/>
          </p:cNvSpPr>
          <p:nvPr>
            <p:ph type="body" sz="quarter" idx="13" hasCustomPrompt="1"/>
            <p:custDataLst>
              <p:tags r:id="rId6"/>
            </p:custDataLst>
          </p:nvPr>
        </p:nvSpPr>
        <p:spPr>
          <a:xfrm>
            <a:off x="0" y="832104"/>
            <a:ext cx="12192000" cy="373063"/>
          </a:xfrm>
          <a:prstGeom prst="rect">
            <a:avLst/>
          </a:prstGeom>
        </p:spPr>
        <p:txBody>
          <a:bodyPr lIns="388468" tIns="54385" rIns="54385" bIns="54385">
            <a:noAutofit/>
          </a:bodyPr>
          <a:lstStyle>
            <a:lvl1pPr marL="0" indent="0">
              <a:buNone/>
              <a:defRPr sz="2843">
                <a:latin typeface="Segoe UI Light" pitchFamily="34" charset="0"/>
              </a:defRPr>
            </a:lvl1pPr>
            <a:lvl2pPr marL="281563" indent="0">
              <a:buNone/>
              <a:defRPr/>
            </a:lvl2pPr>
            <a:lvl3pPr marL="588243" indent="0">
              <a:buNone/>
              <a:defRPr/>
            </a:lvl3pPr>
            <a:lvl4pPr marL="869805" indent="0">
              <a:buNone/>
              <a:defRPr/>
            </a:lvl4pPr>
            <a:lvl5pPr marL="1105101" indent="0">
              <a:buNone/>
              <a:defRPr/>
            </a:lvl5pPr>
          </a:lstStyle>
          <a:p>
            <a:pPr lvl="0"/>
            <a:r>
              <a:rPr lang="en-US" dirty="0"/>
              <a:t>Click to add subtitle</a:t>
            </a:r>
          </a:p>
        </p:txBody>
      </p:sp>
    </p:spTree>
    <p:extLst>
      <p:ext uri="{BB962C8B-B14F-4D97-AF65-F5344CB8AC3E}">
        <p14:creationId xmlns:p14="http://schemas.microsoft.com/office/powerpoint/2010/main" val="198731105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90" y="1590"/>
          <a:ext cx="1587" cy="1587"/>
        </p:xfrm>
        <a:graphic>
          <a:graphicData uri="http://schemas.openxmlformats.org/presentationml/2006/ole">
            <mc:AlternateContent xmlns:mc="http://schemas.openxmlformats.org/markup-compatibility/2006">
              <mc:Choice xmlns:v="urn:schemas-microsoft-com:vml" Requires="v">
                <p:oleObj name="think-cell Slide" r:id="rId9" imgW="360" imgH="360" progId="">
                  <p:embed/>
                </p:oleObj>
              </mc:Choice>
              <mc:Fallback>
                <p:oleObj name="think-cell Slide" r:id="rId9" imgW="360" imgH="360" progId="">
                  <p:embed/>
                  <p:pic>
                    <p:nvPicPr>
                      <p:cNvPr id="3" name="Object 2"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90" y="1590"/>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20"/>
          <p:cNvSpPr/>
          <p:nvPr>
            <p:custDataLst>
              <p:tags r:id="rId2"/>
            </p:custDataLst>
          </p:nvPr>
        </p:nvSpPr>
        <p:spPr>
          <a:xfrm>
            <a:off x="9" y="6478601"/>
            <a:ext cx="12191999"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55" tIns="38077" rIns="76155" bIns="38077" rtlCol="0" anchor="ctr"/>
          <a:lstStyle/>
          <a:p>
            <a:pPr algn="ctr" defTabSz="1087673"/>
            <a:endParaRPr lang="en-US" sz="2157" dirty="0">
              <a:solidFill>
                <a:prstClr val="white"/>
              </a:solidFill>
            </a:endParaRPr>
          </a:p>
        </p:txBody>
      </p:sp>
      <p:sp>
        <p:nvSpPr>
          <p:cNvPr id="2" name="Title 1"/>
          <p:cNvSpPr>
            <a:spLocks noGrp="1"/>
          </p:cNvSpPr>
          <p:nvPr>
            <p:ph type="title"/>
            <p:custDataLst>
              <p:tags r:id="rId3"/>
            </p:custDataLst>
          </p:nvPr>
        </p:nvSpPr>
        <p:spPr>
          <a:xfrm>
            <a:off x="0" y="192026"/>
            <a:ext cx="12192000" cy="646042"/>
          </a:xfrm>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custDataLst>
              <p:tags r:id="rId4"/>
            </p:custDataLst>
          </p:nvPr>
        </p:nvSpPr>
        <p:spPr>
          <a:xfrm>
            <a:off x="0" y="850392"/>
            <a:ext cx="12192000" cy="373063"/>
          </a:xfrm>
          <a:prstGeom prst="rect">
            <a:avLst/>
          </a:prstGeom>
        </p:spPr>
        <p:txBody>
          <a:bodyPr lIns="388468" tIns="54385" rIns="54385" bIns="54385">
            <a:noAutofit/>
          </a:bodyPr>
          <a:lstStyle>
            <a:lvl1pPr marL="0" indent="0">
              <a:buNone/>
              <a:defRPr sz="2843">
                <a:latin typeface="Segoe UI Light" pitchFamily="34" charset="0"/>
              </a:defRPr>
            </a:lvl1pPr>
            <a:lvl2pPr marL="281563" indent="0">
              <a:buNone/>
              <a:defRPr/>
            </a:lvl2pPr>
            <a:lvl3pPr marL="588243" indent="0">
              <a:buNone/>
              <a:defRPr/>
            </a:lvl3pPr>
            <a:lvl4pPr marL="869805" indent="0">
              <a:buNone/>
              <a:defRPr/>
            </a:lvl4pPr>
            <a:lvl5pPr marL="1105101" indent="0">
              <a:buNone/>
              <a:defRPr/>
            </a:lvl5pPr>
          </a:lstStyle>
          <a:p>
            <a:pPr lvl="0"/>
            <a:r>
              <a:rPr lang="en-US" dirty="0"/>
              <a:t>Click to add subtitle</a:t>
            </a:r>
          </a:p>
        </p:txBody>
      </p:sp>
      <p:sp>
        <p:nvSpPr>
          <p:cNvPr id="16" name="Text Placeholder 15"/>
          <p:cNvSpPr>
            <a:spLocks noGrp="1"/>
          </p:cNvSpPr>
          <p:nvPr>
            <p:ph type="body" sz="quarter" idx="14"/>
            <p:custDataLst>
              <p:tags r:id="rId5"/>
            </p:custDataLst>
          </p:nvPr>
        </p:nvSpPr>
        <p:spPr>
          <a:xfrm>
            <a:off x="404813" y="1330326"/>
            <a:ext cx="11365992" cy="21848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custDataLst>
              <p:tags r:id="rId6"/>
            </p:custDataLst>
          </p:nvPr>
        </p:nvSpPr>
        <p:spPr>
          <a:xfrm>
            <a:off x="11430009" y="6477876"/>
            <a:ext cx="761999" cy="380126"/>
          </a:xfrm>
          <a:prstGeom prst="rect">
            <a:avLst/>
          </a:prstGeom>
        </p:spPr>
        <p:txBody>
          <a:bodyPr/>
          <a:lstStyle/>
          <a:p>
            <a:fld id="{C476EE89-D933-4CFF-BA25-6B0543398B23}" type="slidenum">
              <a:rPr lang="en-IN" smtClean="0"/>
              <a:t>‹#›</a:t>
            </a:fld>
            <a:endParaRPr lang="en-IN"/>
          </a:p>
        </p:txBody>
      </p:sp>
      <p:sp>
        <p:nvSpPr>
          <p:cNvPr id="20" name="Footer Placeholder 19"/>
          <p:cNvSpPr>
            <a:spLocks noGrp="1"/>
          </p:cNvSpPr>
          <p:nvPr>
            <p:ph type="ftr" sz="quarter" idx="16"/>
            <p:custDataLst>
              <p:tags r:id="rId7"/>
            </p:custDataLst>
          </p:nvPr>
        </p:nvSpPr>
        <p:spPr>
          <a:xfrm>
            <a:off x="3048002" y="6477887"/>
            <a:ext cx="8382000" cy="380127"/>
          </a:xfrm>
          <a:prstGeom prst="rect">
            <a:avLst/>
          </a:prstGeom>
        </p:spPr>
        <p:txBody>
          <a:bodyPr/>
          <a:lstStyle/>
          <a:p>
            <a:endParaRPr lang="en-IN"/>
          </a:p>
        </p:txBody>
      </p:sp>
    </p:spTree>
    <p:extLst>
      <p:ext uri="{BB962C8B-B14F-4D97-AF65-F5344CB8AC3E}">
        <p14:creationId xmlns:p14="http://schemas.microsoft.com/office/powerpoint/2010/main" val="318404060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Windows Azur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852201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54pt Title Only">
    <p:spTree>
      <p:nvGrpSpPr>
        <p:cNvPr id="1" name=""/>
        <p:cNvGrpSpPr/>
        <p:nvPr/>
      </p:nvGrpSpPr>
      <p:grpSpPr>
        <a:xfrm>
          <a:off x="0" y="0"/>
          <a:ext cx="0" cy="0"/>
          <a:chOff x="0" y="0"/>
          <a:chExt cx="0" cy="0"/>
        </a:xfrm>
      </p:grpSpPr>
      <p:sp>
        <p:nvSpPr>
          <p:cNvPr id="7"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17330344"/>
      </p:ext>
    </p:extLst>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3" name="Content Placeholder 2"/>
          <p:cNvSpPr>
            <a:spLocks noGrp="1"/>
          </p:cNvSpPr>
          <p:nvPr>
            <p:ph sz="half" idx="1"/>
          </p:nvPr>
        </p:nvSpPr>
        <p:spPr>
          <a:xfrm>
            <a:off x="609600" y="1762126"/>
            <a:ext cx="5384800" cy="3902075"/>
          </a:xfrm>
        </p:spPr>
        <p:txBody>
          <a:bodyPr>
            <a:normAutofit/>
          </a:bodyPr>
          <a:lstStyle>
            <a:lvl1pPr>
              <a:defRPr sz="2353"/>
            </a:lvl1pPr>
            <a:lvl2pPr>
              <a:defRPr sz="2157"/>
            </a:lvl2pPr>
            <a:lvl3pPr>
              <a:defRPr sz="1863"/>
            </a:lvl3pPr>
            <a:lvl4pPr>
              <a:defRPr sz="1568"/>
            </a:lvl4pPr>
            <a:lvl5pPr>
              <a:defRPr sz="1568"/>
            </a:lvl5pPr>
            <a:lvl6pPr>
              <a:defRPr sz="2353"/>
            </a:lvl6pPr>
            <a:lvl7pPr>
              <a:defRPr sz="2353"/>
            </a:lvl7pPr>
            <a:lvl8pPr>
              <a:defRPr sz="2353"/>
            </a:lvl8pPr>
            <a:lvl9pPr>
              <a:defRPr sz="23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dirty="0"/>
          </a:p>
        </p:txBody>
      </p:sp>
      <p:sp>
        <p:nvSpPr>
          <p:cNvPr id="4" name="Content Placeholder 3"/>
          <p:cNvSpPr>
            <a:spLocks noGrp="1"/>
          </p:cNvSpPr>
          <p:nvPr>
            <p:ph sz="half" idx="2"/>
          </p:nvPr>
        </p:nvSpPr>
        <p:spPr>
          <a:xfrm>
            <a:off x="6197600" y="1762126"/>
            <a:ext cx="5384800" cy="3902075"/>
          </a:xfrm>
        </p:spPr>
        <p:txBody>
          <a:bodyPr>
            <a:normAutofit/>
          </a:bodyPr>
          <a:lstStyle>
            <a:lvl1pPr>
              <a:defRPr sz="2353"/>
            </a:lvl1pPr>
            <a:lvl2pPr>
              <a:defRPr sz="2157"/>
            </a:lvl2pPr>
            <a:lvl3pPr>
              <a:defRPr sz="1863"/>
            </a:lvl3pPr>
            <a:lvl4pPr>
              <a:defRPr sz="1568"/>
            </a:lvl4pPr>
            <a:lvl5pPr>
              <a:defRPr sz="1568"/>
            </a:lvl5pPr>
            <a:lvl6pPr>
              <a:defRPr sz="2353"/>
            </a:lvl6pPr>
            <a:lvl7pPr>
              <a:defRPr sz="2353"/>
            </a:lvl7pPr>
            <a:lvl8pPr>
              <a:defRPr sz="2353"/>
            </a:lvl8pPr>
            <a:lvl9pPr>
              <a:defRPr sz="23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dirty="0"/>
          </a:p>
        </p:txBody>
      </p:sp>
      <p:sp>
        <p:nvSpPr>
          <p:cNvPr id="5" name="Date Placeholder 4"/>
          <p:cNvSpPr>
            <a:spLocks noGrp="1"/>
          </p:cNvSpPr>
          <p:nvPr>
            <p:ph type="dt" sz="half" idx="10"/>
          </p:nvPr>
        </p:nvSpPr>
        <p:spPr>
          <a:xfrm>
            <a:off x="8940800" y="177801"/>
            <a:ext cx="2844800" cy="365125"/>
          </a:xfrm>
          <a:prstGeom prst="rect">
            <a:avLst/>
          </a:prstGeom>
        </p:spPr>
        <p:txBody>
          <a:bodyPr/>
          <a:lstStyle/>
          <a:p>
            <a:fld id="{3BF2D13B-0CC3-4EB5-9518-83182B01123F}" type="datetimeFigureOut">
              <a:rPr lang="en-IN" smtClean="0"/>
              <a:t>08-06-2021</a:t>
            </a:fld>
            <a:endParaRPr lang="en-IN"/>
          </a:p>
        </p:txBody>
      </p:sp>
      <p:sp>
        <p:nvSpPr>
          <p:cNvPr id="9" name="Text Placeholder 17"/>
          <p:cNvSpPr>
            <a:spLocks noGrp="1"/>
          </p:cNvSpPr>
          <p:nvPr>
            <p:ph type="body" sz="quarter" idx="23"/>
          </p:nvPr>
        </p:nvSpPr>
        <p:spPr>
          <a:xfrm>
            <a:off x="609600" y="1168400"/>
            <a:ext cx="10972800" cy="431800"/>
          </a:xfrm>
        </p:spPr>
        <p:txBody>
          <a:bodyPr>
            <a:noAutofit/>
          </a:bodyPr>
          <a:lstStyle>
            <a:lvl1pPr marL="0" indent="0" algn="l">
              <a:buFontTx/>
              <a:buNone/>
              <a:defRPr sz="1863" b="0">
                <a:solidFill>
                  <a:schemeClr val="tx1">
                    <a:lumMod val="65000"/>
                    <a:lumOff val="35000"/>
                  </a:schemeClr>
                </a:solidFill>
                <a:latin typeface="+mj-lt"/>
                <a:ea typeface="Open Sans Light" panose="020B0306030504020204" pitchFamily="34" charset="0"/>
                <a:cs typeface="Open Sans Light" panose="020B0306030504020204" pitchFamily="34" charset="0"/>
              </a:defRPr>
            </a:lvl1pPr>
            <a:lvl2pPr marL="609543" indent="0">
              <a:buFontTx/>
              <a:buNone/>
              <a:defRPr sz="1372">
                <a:latin typeface="Mission Gothic Regular" pitchFamily="50" charset="0"/>
              </a:defRPr>
            </a:lvl2pPr>
            <a:lvl3pPr marL="1219085" indent="0">
              <a:buFontTx/>
              <a:buNone/>
              <a:defRPr sz="1372">
                <a:latin typeface="Mission Gothic Regular" pitchFamily="50" charset="0"/>
              </a:defRPr>
            </a:lvl3pPr>
            <a:lvl4pPr marL="1828628" indent="0">
              <a:buFontTx/>
              <a:buNone/>
              <a:defRPr sz="1372">
                <a:latin typeface="Mission Gothic Regular" pitchFamily="50" charset="0"/>
              </a:defRPr>
            </a:lvl4pPr>
            <a:lvl5pPr marL="2438171" indent="0">
              <a:buFontTx/>
              <a:buNone/>
              <a:defRPr sz="1372">
                <a:latin typeface="Mission Gothic Regular" pitchFamily="50" charset="0"/>
              </a:defRPr>
            </a:lvl5pPr>
          </a:lstStyle>
          <a:p>
            <a:pPr lvl="0"/>
            <a:r>
              <a:rPr lang="en-US"/>
              <a:t>Click to edit Master text styles</a:t>
            </a:r>
          </a:p>
        </p:txBody>
      </p:sp>
    </p:spTree>
    <p:extLst>
      <p:ext uri="{BB962C8B-B14F-4D97-AF65-F5344CB8AC3E}">
        <p14:creationId xmlns:p14="http://schemas.microsoft.com/office/powerpoint/2010/main" val="364643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3" name="Date Placeholder 2"/>
          <p:cNvSpPr>
            <a:spLocks noGrp="1"/>
          </p:cNvSpPr>
          <p:nvPr>
            <p:ph type="dt" sz="half" idx="10"/>
          </p:nvPr>
        </p:nvSpPr>
        <p:spPr>
          <a:xfrm>
            <a:off x="8940800" y="177801"/>
            <a:ext cx="2844800" cy="365125"/>
          </a:xfrm>
          <a:prstGeom prst="rect">
            <a:avLst/>
          </a:prstGeom>
        </p:spPr>
        <p:txBody>
          <a:bodyPr/>
          <a:lstStyle/>
          <a:p>
            <a:fld id="{3BF2D13B-0CC3-4EB5-9518-83182B01123F}" type="datetimeFigureOut">
              <a:rPr lang="en-IN" smtClean="0"/>
              <a:t>08-06-2021</a:t>
            </a:fld>
            <a:endParaRPr lang="en-IN"/>
          </a:p>
        </p:txBody>
      </p:sp>
      <p:sp>
        <p:nvSpPr>
          <p:cNvPr id="7" name="Text Placeholder 17"/>
          <p:cNvSpPr>
            <a:spLocks noGrp="1"/>
          </p:cNvSpPr>
          <p:nvPr>
            <p:ph type="body" sz="quarter" idx="23"/>
          </p:nvPr>
        </p:nvSpPr>
        <p:spPr>
          <a:xfrm>
            <a:off x="609600" y="1168400"/>
            <a:ext cx="10972800" cy="431800"/>
          </a:xfrm>
        </p:spPr>
        <p:txBody>
          <a:bodyPr>
            <a:noAutofit/>
          </a:bodyPr>
          <a:lstStyle>
            <a:lvl1pPr marL="0" indent="0" algn="l">
              <a:buFontTx/>
              <a:buNone/>
              <a:defRPr sz="1863" b="0">
                <a:solidFill>
                  <a:schemeClr val="tx1">
                    <a:lumMod val="65000"/>
                    <a:lumOff val="35000"/>
                  </a:schemeClr>
                </a:solidFill>
                <a:latin typeface="+mj-lt"/>
                <a:ea typeface="Open Sans Light" panose="020B0306030504020204" pitchFamily="34" charset="0"/>
                <a:cs typeface="Open Sans Light" panose="020B0306030504020204" pitchFamily="34" charset="0"/>
              </a:defRPr>
            </a:lvl1pPr>
            <a:lvl2pPr marL="609543" indent="0">
              <a:buFontTx/>
              <a:buNone/>
              <a:defRPr sz="1372">
                <a:latin typeface="Mission Gothic Regular" pitchFamily="50" charset="0"/>
              </a:defRPr>
            </a:lvl2pPr>
            <a:lvl3pPr marL="1219085" indent="0">
              <a:buFontTx/>
              <a:buNone/>
              <a:defRPr sz="1372">
                <a:latin typeface="Mission Gothic Regular" pitchFamily="50" charset="0"/>
              </a:defRPr>
            </a:lvl3pPr>
            <a:lvl4pPr marL="1828628" indent="0">
              <a:buFontTx/>
              <a:buNone/>
              <a:defRPr sz="1372">
                <a:latin typeface="Mission Gothic Regular" pitchFamily="50" charset="0"/>
              </a:defRPr>
            </a:lvl4pPr>
            <a:lvl5pPr marL="2438171" indent="0">
              <a:buFontTx/>
              <a:buNone/>
              <a:defRPr sz="1372">
                <a:latin typeface="Mission Gothic Regular" pitchFamily="50" charset="0"/>
              </a:defRPr>
            </a:lvl5pPr>
          </a:lstStyle>
          <a:p>
            <a:pPr lvl="0"/>
            <a:r>
              <a:rPr lang="en-US"/>
              <a:t>Click to edit Master text styles</a:t>
            </a:r>
          </a:p>
        </p:txBody>
      </p:sp>
    </p:spTree>
    <p:extLst>
      <p:ext uri="{BB962C8B-B14F-4D97-AF65-F5344CB8AC3E}">
        <p14:creationId xmlns:p14="http://schemas.microsoft.com/office/powerpoint/2010/main" val="3689316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pic>
        <p:nvPicPr>
          <p:cNvPr id="9" name="Picture 8" descr="kkk.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Date Placeholder 3"/>
          <p:cNvSpPr>
            <a:spLocks noGrp="1"/>
          </p:cNvSpPr>
          <p:nvPr>
            <p:ph type="dt" sz="half" idx="10"/>
          </p:nvPr>
        </p:nvSpPr>
        <p:spPr>
          <a:xfrm>
            <a:off x="8940800" y="177801"/>
            <a:ext cx="2844800" cy="365125"/>
          </a:xfrm>
          <a:prstGeom prst="rect">
            <a:avLst/>
          </a:prstGeom>
        </p:spPr>
        <p:txBody>
          <a:bodyPr/>
          <a:lstStyle/>
          <a:p>
            <a:fld id="{3BF2D13B-0CC3-4EB5-9518-83182B01123F}" type="datetimeFigureOut">
              <a:rPr lang="en-IN" smtClean="0"/>
              <a:t>08-06-2021</a:t>
            </a:fld>
            <a:endParaRPr lang="en-IN"/>
          </a:p>
        </p:txBody>
      </p:sp>
      <p:sp>
        <p:nvSpPr>
          <p:cNvPr id="8" name="Picture Placeholder 11"/>
          <p:cNvSpPr>
            <a:spLocks noGrp="1"/>
          </p:cNvSpPr>
          <p:nvPr>
            <p:ph type="pic" sz="quarter" idx="14"/>
          </p:nvPr>
        </p:nvSpPr>
        <p:spPr>
          <a:xfrm>
            <a:off x="0" y="0"/>
            <a:ext cx="12192000" cy="6858000"/>
          </a:xfrm>
        </p:spPr>
        <p:txBody>
          <a:bodyPr/>
          <a:lstStyle/>
          <a:p>
            <a:r>
              <a:rPr lang="en-US"/>
              <a:t>Click icon to add picture</a:t>
            </a:r>
          </a:p>
        </p:txBody>
      </p:sp>
    </p:spTree>
    <p:extLst>
      <p:ext uri="{BB962C8B-B14F-4D97-AF65-F5344CB8AC3E}">
        <p14:creationId xmlns:p14="http://schemas.microsoft.com/office/powerpoint/2010/main" val="710452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9" name="Rectangle 8"/>
          <p:cNvSpPr/>
          <p:nvPr/>
        </p:nvSpPr>
        <p:spPr>
          <a:xfrm>
            <a:off x="0" y="1052767"/>
            <a:ext cx="12192000" cy="5819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114"/>
            <a:endParaRPr lang="en-US" sz="2353">
              <a:solidFill>
                <a:prstClr val="white"/>
              </a:solidFill>
            </a:endParaRPr>
          </a:p>
        </p:txBody>
      </p:sp>
      <p:sp>
        <p:nvSpPr>
          <p:cNvPr id="2" name="Title 1"/>
          <p:cNvSpPr>
            <a:spLocks noGrp="1"/>
          </p:cNvSpPr>
          <p:nvPr>
            <p:ph type="title"/>
          </p:nvPr>
        </p:nvSpPr>
        <p:spPr>
          <a:xfrm>
            <a:off x="203200" y="152401"/>
            <a:ext cx="10374924" cy="792163"/>
          </a:xfrm>
        </p:spPr>
        <p:txBody>
          <a:bodyPr>
            <a:normAutofit/>
          </a:bodyPr>
          <a:lstStyle>
            <a:lvl1pPr algn="l">
              <a:defRPr sz="2800">
                <a:latin typeface="Segoe UI Semibold" panose="020B0702040204020203" pitchFamily="34" charset="0"/>
                <a:cs typeface="Segoe UI Semibold" panose="020B0702040204020203"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371600"/>
            <a:ext cx="11176000" cy="5486400"/>
          </a:xfrm>
        </p:spPr>
        <p:txBody>
          <a:bodyPr>
            <a:normAutofit/>
          </a:bodyPr>
          <a:lstStyle>
            <a:lvl1pPr>
              <a:buClr>
                <a:srgbClr val="0070C0"/>
              </a:buClr>
              <a:buSzPct val="75000"/>
              <a:buFont typeface="Webdings" pitchFamily="18" charset="2"/>
              <a:buChar char=""/>
              <a:defRPr sz="2400">
                <a:solidFill>
                  <a:schemeClr val="bg1"/>
                </a:solidFill>
                <a:latin typeface="Segoe UI" pitchFamily="34" charset="0"/>
                <a:ea typeface="Segoe UI" pitchFamily="34" charset="0"/>
                <a:cs typeface="Segoe UI" pitchFamily="34" charset="0"/>
              </a:defRPr>
            </a:lvl1pPr>
            <a:lvl2pPr>
              <a:buClr>
                <a:srgbClr val="0070C0"/>
              </a:buClr>
              <a:buSzPct val="75000"/>
              <a:buFont typeface="Webdings" pitchFamily="18" charset="2"/>
              <a:buChar char=""/>
              <a:defRPr sz="2000">
                <a:solidFill>
                  <a:schemeClr val="bg1"/>
                </a:solidFill>
                <a:latin typeface="Segoe UI" pitchFamily="34" charset="0"/>
                <a:ea typeface="Segoe UI" pitchFamily="34" charset="0"/>
                <a:cs typeface="Segoe UI" pitchFamily="34" charset="0"/>
              </a:defRPr>
            </a:lvl2pPr>
            <a:lvl3pPr>
              <a:buClr>
                <a:srgbClr val="0070C0"/>
              </a:buClr>
              <a:buSzPct val="75000"/>
              <a:buFont typeface="Webdings" pitchFamily="18" charset="2"/>
              <a:buChar char=""/>
              <a:defRPr sz="1800">
                <a:solidFill>
                  <a:schemeClr val="bg1"/>
                </a:solidFill>
                <a:latin typeface="Segoe UI" pitchFamily="34" charset="0"/>
                <a:ea typeface="Segoe UI" pitchFamily="34" charset="0"/>
                <a:cs typeface="Segoe UI" pitchFamily="34" charset="0"/>
              </a:defRPr>
            </a:lvl3pPr>
            <a:lvl4pPr>
              <a:buClr>
                <a:srgbClr val="0070C0"/>
              </a:buClr>
              <a:buSzPct val="75000"/>
              <a:buFont typeface="Webdings" pitchFamily="18" charset="2"/>
              <a:buChar char=""/>
              <a:defRPr sz="1600">
                <a:solidFill>
                  <a:schemeClr val="bg1"/>
                </a:solidFill>
                <a:latin typeface="Segoe UI" pitchFamily="34" charset="0"/>
                <a:ea typeface="Segoe UI" pitchFamily="34" charset="0"/>
                <a:cs typeface="Segoe UI" pitchFamily="34" charset="0"/>
              </a:defRPr>
            </a:lvl4pPr>
            <a:lvl5pPr>
              <a:buClr>
                <a:srgbClr val="0070C0"/>
              </a:buClr>
              <a:buSzPct val="75000"/>
              <a:buFont typeface="Webdings" pitchFamily="18" charset="2"/>
              <a:buChar char=""/>
              <a:defRPr sz="1600">
                <a:solidFill>
                  <a:schemeClr val="bg1"/>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fld id="{3BF2D13B-0CC3-4EB5-9518-83182B01123F}" type="datetimeFigureOut">
              <a:rPr lang="en-IN" smtClean="0"/>
              <a:t>08-06-2021</a:t>
            </a:fld>
            <a:endParaRPr lang="en-IN"/>
          </a:p>
        </p:txBody>
      </p:sp>
      <p:sp>
        <p:nvSpPr>
          <p:cNvPr id="7" name="Footer Placeholder 4"/>
          <p:cNvSpPr>
            <a:spLocks noGrp="1"/>
          </p:cNvSpPr>
          <p:nvPr>
            <p:ph type="ftr" sz="quarter" idx="11"/>
          </p:nvPr>
        </p:nvSpPr>
        <p:spPr/>
        <p:txBody>
          <a:bodyPr/>
          <a:lstStyle>
            <a:lvl1pPr>
              <a:defRPr/>
            </a:lvl1pPr>
          </a:lstStyle>
          <a:p>
            <a:endParaRPr lang="en-IN"/>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2"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0" y="1066800"/>
            <a:ext cx="12192000" cy="381000"/>
          </a:xfrm>
          <a:prstGeom prst="rect">
            <a:avLst/>
          </a:prstGeom>
          <a:gradFill flip="none" rotWithShape="1">
            <a:gsLst>
              <a:gs pos="0">
                <a:schemeClr val="tx1">
                  <a:alpha val="13000"/>
                </a:schemeClr>
              </a:gs>
              <a:gs pos="66000">
                <a:schemeClr val="bg1">
                  <a:alpha val="0"/>
                </a:schemeClr>
              </a:gs>
              <a:gs pos="48000">
                <a:srgbClr val="000000">
                  <a:tint val="23500"/>
                  <a:satMod val="16000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114"/>
            <a:endParaRPr lang="en-US" sz="2400">
              <a:solidFill>
                <a:prstClr val="white"/>
              </a:solidFill>
            </a:endParaRPr>
          </a:p>
        </p:txBody>
      </p:sp>
      <p:sp>
        <p:nvSpPr>
          <p:cNvPr id="11" name="Slide Number Placeholder 5"/>
          <p:cNvSpPr txBox="1">
            <a:spLocks/>
          </p:cNvSpPr>
          <p:nvPr/>
        </p:nvSpPr>
        <p:spPr>
          <a:xfrm rot="16200000">
            <a:off x="11653702" y="6345404"/>
            <a:ext cx="630855" cy="448212"/>
          </a:xfrm>
          <a:prstGeom prst="rect">
            <a:avLst/>
          </a:prstGeom>
          <a:solidFill>
            <a:srgbClr val="7F7F7F">
              <a:alpha val="50196"/>
            </a:srgbClr>
          </a:solidFill>
        </p:spPr>
        <p:txBody>
          <a:bodyPr vert="horz" lIns="89642" tIns="44821" rIns="89642" bIns="44821" rtlCol="0" anchor="ctr"/>
          <a:lstStyle>
            <a:lvl1pPr algn="ctr">
              <a:defRPr/>
            </a:lvl1pPr>
          </a:lstStyle>
          <a:p>
            <a:pPr defTabSz="1172114">
              <a:defRPr/>
            </a:pPr>
            <a:fld id="{B2AB7D3B-191E-4EB7-8AFB-BE108A4D0AFC}" type="slidenum">
              <a:rPr lang="en-US" sz="1200" smtClean="0">
                <a:solidFill>
                  <a:prstClr val="black">
                    <a:tint val="75000"/>
                  </a:prstClr>
                </a:solidFill>
              </a:rPr>
              <a:pPr defTabSz="1172114">
                <a:defRPr/>
              </a:pPr>
              <a:t>‹#›</a:t>
            </a:fld>
            <a:endParaRPr lang="en-US" sz="1200" dirty="0">
              <a:solidFill>
                <a:prstClr val="black">
                  <a:tint val="75000"/>
                </a:prstClr>
              </a:solidFill>
            </a:endParaRPr>
          </a:p>
        </p:txBody>
      </p:sp>
    </p:spTree>
    <p:extLst>
      <p:ext uri="{BB962C8B-B14F-4D97-AF65-F5344CB8AC3E}">
        <p14:creationId xmlns:p14="http://schemas.microsoft.com/office/powerpoint/2010/main" val="961073744"/>
      </p:ext>
    </p:extLst>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9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3" name="Object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9"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custDataLst>
              <p:tags r:id="rId2"/>
            </p:custDataLst>
          </p:nvPr>
        </p:nvSpPr>
        <p:spPr>
          <a:xfrm>
            <a:off x="8" y="6478600"/>
            <a:ext cx="12191999"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66" tIns="38083" rIns="76166" bIns="38083" rtlCol="0" anchor="ctr"/>
          <a:lstStyle/>
          <a:p>
            <a:pPr algn="ctr" defTabSz="1087882"/>
            <a:endParaRPr lang="en-US" sz="2157" dirty="0">
              <a:solidFill>
                <a:prstClr val="white"/>
              </a:solidFill>
            </a:endParaRPr>
          </a:p>
        </p:txBody>
      </p:sp>
      <p:sp>
        <p:nvSpPr>
          <p:cNvPr id="2" name="Title 1"/>
          <p:cNvSpPr>
            <a:spLocks noGrp="1"/>
          </p:cNvSpPr>
          <p:nvPr>
            <p:ph type="title"/>
            <p:custDataLst>
              <p:tags r:id="rId3"/>
            </p:custDataLst>
          </p:nvPr>
        </p:nvSpPr>
        <p:spPr>
          <a:xfrm>
            <a:off x="0" y="192025"/>
            <a:ext cx="12192000" cy="646042"/>
          </a:xfrm>
        </p:spPr>
        <p:txBody>
          <a:bodyPr>
            <a:noAutofit/>
          </a:bodyPr>
          <a:lstStyle>
            <a:lvl1pPr>
              <a:defRPr/>
            </a:lvl1pPr>
          </a:lstStyle>
          <a:p>
            <a:r>
              <a:rPr lang="en-US"/>
              <a:t>Click to edit Master title style</a:t>
            </a:r>
            <a:endParaRPr lang="en-US" dirty="0"/>
          </a:p>
        </p:txBody>
      </p:sp>
      <p:sp>
        <p:nvSpPr>
          <p:cNvPr id="4" name="Footer Placeholder 3"/>
          <p:cNvSpPr>
            <a:spLocks noGrp="1"/>
          </p:cNvSpPr>
          <p:nvPr>
            <p:ph type="ftr" sz="quarter" idx="11"/>
            <p:custDataLst>
              <p:tags r:id="rId4"/>
            </p:custDataLst>
          </p:nvPr>
        </p:nvSpPr>
        <p:spPr/>
        <p:txBody>
          <a:bodyPr/>
          <a:lstStyle/>
          <a:p>
            <a:endParaRPr lang="en-IN"/>
          </a:p>
        </p:txBody>
      </p:sp>
      <p:sp>
        <p:nvSpPr>
          <p:cNvPr id="5" name="Slide Number Placeholder 4"/>
          <p:cNvSpPr>
            <a:spLocks noGrp="1"/>
          </p:cNvSpPr>
          <p:nvPr>
            <p:ph type="sldNum" sz="quarter" idx="12"/>
            <p:custDataLst>
              <p:tags r:id="rId5"/>
            </p:custDataLst>
          </p:nvPr>
        </p:nvSpPr>
        <p:spPr>
          <a:xfrm>
            <a:off x="11430008" y="6478600"/>
            <a:ext cx="761999" cy="379413"/>
          </a:xfrm>
          <a:prstGeom prst="rect">
            <a:avLst/>
          </a:prstGeom>
        </p:spPr>
        <p:txBody>
          <a:bodyPr/>
          <a:lstStyle/>
          <a:p>
            <a:fld id="{C476EE89-D933-4CFF-BA25-6B0543398B23}" type="slidenum">
              <a:rPr lang="en-IN" smtClean="0"/>
              <a:t>‹#›</a:t>
            </a:fld>
            <a:endParaRPr lang="en-IN"/>
          </a:p>
        </p:txBody>
      </p:sp>
      <p:sp>
        <p:nvSpPr>
          <p:cNvPr id="6" name="Text Placeholder 5"/>
          <p:cNvSpPr>
            <a:spLocks noGrp="1"/>
          </p:cNvSpPr>
          <p:nvPr>
            <p:ph type="body" sz="quarter" idx="13" hasCustomPrompt="1"/>
            <p:custDataLst>
              <p:tags r:id="rId6"/>
            </p:custDataLst>
          </p:nvPr>
        </p:nvSpPr>
        <p:spPr>
          <a:xfrm>
            <a:off x="0" y="832104"/>
            <a:ext cx="12192000" cy="373063"/>
          </a:xfrm>
          <a:prstGeom prst="rect">
            <a:avLst/>
          </a:prstGeom>
        </p:spPr>
        <p:txBody>
          <a:bodyPr lIns="388468" tIns="54385" rIns="54385" bIns="54385">
            <a:noAutofit/>
          </a:bodyPr>
          <a:lstStyle>
            <a:lvl1pPr marL="0" indent="0">
              <a:buNone/>
              <a:defRPr sz="2843">
                <a:latin typeface="Segoe UI Light" pitchFamily="34" charset="0"/>
              </a:defRPr>
            </a:lvl1pPr>
            <a:lvl2pPr marL="281617" indent="0">
              <a:buNone/>
              <a:defRPr/>
            </a:lvl2pPr>
            <a:lvl3pPr marL="588355" indent="0">
              <a:buNone/>
              <a:defRPr/>
            </a:lvl3pPr>
            <a:lvl4pPr marL="869971" indent="0">
              <a:buNone/>
              <a:defRPr/>
            </a:lvl4pPr>
            <a:lvl5pPr marL="1105313" indent="0">
              <a:buNone/>
              <a:defRPr/>
            </a:lvl5pPr>
          </a:lstStyle>
          <a:p>
            <a:pPr lvl="0"/>
            <a:r>
              <a:rPr lang="en-US" dirty="0"/>
              <a:t>Click to add subtitle</a:t>
            </a:r>
          </a:p>
        </p:txBody>
      </p:sp>
    </p:spTree>
    <p:extLst>
      <p:ext uri="{BB962C8B-B14F-4D97-AF65-F5344CB8AC3E}">
        <p14:creationId xmlns:p14="http://schemas.microsoft.com/office/powerpoint/2010/main" val="13469783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7"/>
            <a:ext cx="11653523" cy="2052030"/>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sz="1961"/>
            </a:lvl3pPr>
            <a:lvl4pPr marL="448107" indent="0">
              <a:buNone/>
              <a:defRPr sz="1765"/>
            </a:lvl4pPr>
            <a:lvl5pPr marL="67216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699455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3" name="Object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9"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a:xfrm>
            <a:off x="0" y="192025"/>
            <a:ext cx="12192000" cy="646042"/>
          </a:xfrm>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custDataLst>
              <p:tags r:id="rId3"/>
            </p:custDataLst>
          </p:nvPr>
        </p:nvSpPr>
        <p:spPr>
          <a:xfrm>
            <a:off x="0" y="850392"/>
            <a:ext cx="12192000" cy="373063"/>
          </a:xfrm>
          <a:prstGeom prst="rect">
            <a:avLst/>
          </a:prstGeom>
        </p:spPr>
        <p:txBody>
          <a:bodyPr lIns="388468" tIns="54385" rIns="54385" bIns="54385">
            <a:noAutofit/>
          </a:bodyPr>
          <a:lstStyle>
            <a:lvl1pPr marL="0" indent="0">
              <a:buNone/>
              <a:defRPr sz="2843">
                <a:latin typeface="Segoe UI Light" pitchFamily="34" charset="0"/>
              </a:defRPr>
            </a:lvl1pPr>
            <a:lvl2pPr marL="281617" indent="0">
              <a:buNone/>
              <a:defRPr/>
            </a:lvl2pPr>
            <a:lvl3pPr marL="588355" indent="0">
              <a:buNone/>
              <a:defRPr/>
            </a:lvl3pPr>
            <a:lvl4pPr marL="869971" indent="0">
              <a:buNone/>
              <a:defRPr/>
            </a:lvl4pPr>
            <a:lvl5pPr marL="1105313" indent="0">
              <a:buNone/>
              <a:defRPr/>
            </a:lvl5pPr>
          </a:lstStyle>
          <a:p>
            <a:pPr lvl="0"/>
            <a:r>
              <a:rPr lang="en-US" dirty="0"/>
              <a:t>Click to add subtitle</a:t>
            </a:r>
          </a:p>
        </p:txBody>
      </p:sp>
      <p:sp>
        <p:nvSpPr>
          <p:cNvPr id="16" name="Text Placeholder 15"/>
          <p:cNvSpPr>
            <a:spLocks noGrp="1"/>
          </p:cNvSpPr>
          <p:nvPr>
            <p:ph type="body" sz="quarter" idx="14"/>
            <p:custDataLst>
              <p:tags r:id="rId4"/>
            </p:custDataLst>
          </p:nvPr>
        </p:nvSpPr>
        <p:spPr>
          <a:xfrm>
            <a:off x="404813" y="1330326"/>
            <a:ext cx="11365992" cy="4918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custDataLst>
              <p:tags r:id="rId5"/>
            </p:custDataLst>
          </p:nvPr>
        </p:nvSpPr>
        <p:spPr/>
        <p:txBody>
          <a:bodyPr/>
          <a:lstStyle/>
          <a:p>
            <a:fld id="{C476EE89-D933-4CFF-BA25-6B0543398B23}" type="slidenum">
              <a:rPr lang="en-IN" smtClean="0"/>
              <a:t>‹#›</a:t>
            </a:fld>
            <a:endParaRPr lang="en-IN"/>
          </a:p>
        </p:txBody>
      </p:sp>
      <p:sp>
        <p:nvSpPr>
          <p:cNvPr id="20" name="Footer Placeholder 19"/>
          <p:cNvSpPr>
            <a:spLocks noGrp="1"/>
          </p:cNvSpPr>
          <p:nvPr>
            <p:ph type="ftr" sz="quarter" idx="16"/>
            <p:custDataLst>
              <p:tags r:id="rId6"/>
            </p:custDataLst>
          </p:nvPr>
        </p:nvSpPr>
        <p:spPr>
          <a:xfrm>
            <a:off x="4165600" y="6356352"/>
            <a:ext cx="3860800" cy="365125"/>
          </a:xfrm>
          <a:prstGeom prst="rect">
            <a:avLst/>
          </a:prstGeom>
        </p:spPr>
        <p:txBody>
          <a:bodyPr/>
          <a:lstStyle/>
          <a:p>
            <a:endParaRPr lang="en-IN"/>
          </a:p>
        </p:txBody>
      </p:sp>
    </p:spTree>
    <p:extLst>
      <p:ext uri="{BB962C8B-B14F-4D97-AF65-F5344CB8AC3E}">
        <p14:creationId xmlns:p14="http://schemas.microsoft.com/office/powerpoint/2010/main" val="397718737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2035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_Color Shape &amp; White Backgroun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7808" b="7722"/>
          <a:stretch/>
        </p:blipFill>
        <p:spPr>
          <a:xfrm>
            <a:off x="1091" y="3"/>
            <a:ext cx="12192933" cy="6865026"/>
          </a:xfrm>
          <a:prstGeom prst="rect">
            <a:avLst/>
          </a:prstGeom>
          <a:noFill/>
          <a:ln>
            <a:noFill/>
          </a:ln>
        </p:spPr>
      </p:pic>
      <p:sp>
        <p:nvSpPr>
          <p:cNvPr id="6" name="Rectangle 5"/>
          <p:cNvSpPr/>
          <p:nvPr/>
        </p:nvSpPr>
        <p:spPr>
          <a:xfrm flipV="1">
            <a:off x="1090" y="4770546"/>
            <a:ext cx="12190133" cy="2087327"/>
          </a:xfrm>
          <a:prstGeom prst="rect">
            <a:avLst/>
          </a:prstGeom>
          <a:gradFill>
            <a:gsLst>
              <a:gs pos="0">
                <a:schemeClr val="tx1">
                  <a:alpha val="50000"/>
                </a:schemeClr>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defTabSz="1218805"/>
            <a:endParaRPr lang="en-US" sz="2353" dirty="0">
              <a:solidFill>
                <a:srgbClr val="FFFFFF"/>
              </a:solidFill>
            </a:endParaRPr>
          </a:p>
        </p:txBody>
      </p:sp>
      <p:pic>
        <p:nvPicPr>
          <p:cNvPr id="9" name="Picture 2" descr="C:\Users\v-maryba\Dropbox\ZumTeam\Team_Resources\Design Resources\2012\Microsoft_logotype\MSFT_logotype_rgb_CG11.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11144950" y="241041"/>
            <a:ext cx="874553" cy="334935"/>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p:cNvSpPr>
            <a:spLocks noGrp="1"/>
          </p:cNvSpPr>
          <p:nvPr>
            <p:ph type="ctrTitle"/>
          </p:nvPr>
        </p:nvSpPr>
        <p:spPr>
          <a:xfrm>
            <a:off x="484724" y="2931044"/>
            <a:ext cx="3998976" cy="995914"/>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ABEC">
              <a:alpha val="80000"/>
            </a:srgbClr>
          </a:solidFill>
          <a:ln>
            <a:noFill/>
          </a:ln>
        </p:spPr>
        <p:txBody>
          <a:bodyPr vert="horz" wrap="square" lIns="253603" tIns="0" rIns="253603" bIns="0" numCol="1" anchor="ctr" anchorCtr="0" compatLnSpc="1">
            <a:prstTxWarp prst="textNoShape">
              <a:avLst/>
            </a:prstTxWarp>
          </a:bodyPr>
          <a:lstStyle>
            <a:lvl1pPr>
              <a:lnSpc>
                <a:spcPct val="95000"/>
              </a:lnSpc>
              <a:defRPr lang="en-US" sz="3235" kern="1200" dirty="0" smtClean="0">
                <a:solidFill>
                  <a:schemeClr val="bg1"/>
                </a:solidFill>
                <a:latin typeface="Segoe UI Light"/>
                <a:ea typeface="ＭＳ Ｐゴシック" charset="0"/>
                <a:cs typeface="Segoe UI Light"/>
              </a:defRPr>
            </a:lvl1pPr>
          </a:lstStyle>
          <a:p>
            <a:pPr marL="0" lvl="0" indent="0" algn="l" defTabSz="1218684" rtl="0" eaLnBrk="1" fontAlgn="base" latinLnBrk="0" hangingPunct="1">
              <a:lnSpc>
                <a:spcPct val="100000"/>
              </a:lnSpc>
              <a:spcBef>
                <a:spcPct val="0"/>
              </a:spcBef>
              <a:spcAft>
                <a:spcPct val="0"/>
              </a:spcAft>
              <a:buFontTx/>
              <a:buNone/>
            </a:pPr>
            <a:r>
              <a:rPr lang="en-US"/>
              <a:t>Click to edit Master title style</a:t>
            </a:r>
            <a:endParaRPr lang="en-US" dirty="0"/>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98324" y="6327286"/>
            <a:ext cx="1633607" cy="431096"/>
          </a:xfrm>
          <a:prstGeom prst="rect">
            <a:avLst/>
          </a:prstGeom>
        </p:spPr>
      </p:pic>
    </p:spTree>
    <p:extLst>
      <p:ext uri="{BB962C8B-B14F-4D97-AF65-F5344CB8AC3E}">
        <p14:creationId xmlns:p14="http://schemas.microsoft.com/office/powerpoint/2010/main" val="37014322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216355"/>
            <a:ext cx="11176000" cy="563562"/>
          </a:xfrm>
        </p:spPr>
        <p:txBody>
          <a:bodyPr>
            <a:noAutofit/>
          </a:bodyPr>
          <a:lstStyle>
            <a:lvl1pPr algn="l">
              <a:defRPr sz="3100">
                <a:solidFill>
                  <a:schemeClr val="bg1"/>
                </a:solidFill>
                <a:latin typeface="Segoe UI Light"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06400" y="1066800"/>
            <a:ext cx="11176000" cy="5486400"/>
          </a:xfrm>
        </p:spPr>
        <p:txBody>
          <a:bodyPr/>
          <a:lstStyle>
            <a:lvl1pPr>
              <a:defRPr>
                <a:solidFill>
                  <a:schemeClr val="tx1">
                    <a:lumMod val="50000"/>
                    <a:lumOff val="50000"/>
                  </a:schemeClr>
                </a:solidFill>
                <a:latin typeface="Segoe UI" pitchFamily="34" charset="0"/>
                <a:ea typeface="Segoe UI" pitchFamily="34" charset="0"/>
                <a:cs typeface="Segoe UI" pitchFamily="34" charset="0"/>
              </a:defRPr>
            </a:lvl1pPr>
            <a:lvl2pPr>
              <a:defRPr>
                <a:solidFill>
                  <a:schemeClr val="tx1">
                    <a:lumMod val="50000"/>
                    <a:lumOff val="50000"/>
                  </a:schemeClr>
                </a:solidFill>
                <a:latin typeface="Segoe UI" pitchFamily="34" charset="0"/>
                <a:ea typeface="Segoe UI" pitchFamily="34" charset="0"/>
                <a:cs typeface="Segoe UI" pitchFamily="34" charset="0"/>
              </a:defRPr>
            </a:lvl2pPr>
            <a:lvl3pPr>
              <a:defRPr>
                <a:solidFill>
                  <a:schemeClr val="tx1">
                    <a:lumMod val="50000"/>
                    <a:lumOff val="50000"/>
                  </a:schemeClr>
                </a:solidFill>
                <a:latin typeface="Segoe UI" pitchFamily="34" charset="0"/>
                <a:ea typeface="Segoe UI" pitchFamily="34" charset="0"/>
                <a:cs typeface="Segoe UI" pitchFamily="34" charset="0"/>
              </a:defRPr>
            </a:lvl3pPr>
            <a:lvl4pPr>
              <a:defRPr>
                <a:solidFill>
                  <a:schemeClr val="tx1">
                    <a:lumMod val="50000"/>
                    <a:lumOff val="50000"/>
                  </a:schemeClr>
                </a:solidFill>
                <a:latin typeface="Segoe UI" pitchFamily="34" charset="0"/>
                <a:ea typeface="Segoe UI" pitchFamily="34" charset="0"/>
                <a:cs typeface="Segoe UI" pitchFamily="34" charset="0"/>
              </a:defRPr>
            </a:lvl4pPr>
            <a:lvl5pPr>
              <a:defRPr>
                <a:solidFill>
                  <a:schemeClr val="tx1">
                    <a:lumMod val="50000"/>
                    <a:lumOff val="50000"/>
                  </a:schemeClr>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4"/>
          </p:nvPr>
        </p:nvSpPr>
        <p:spPr>
          <a:xfrm rot="16200000">
            <a:off x="11605686" y="6271683"/>
            <a:ext cx="685800" cy="486833"/>
          </a:xfrm>
          <a:prstGeom prst="rect">
            <a:avLst/>
          </a:prstGeom>
          <a:solidFill>
            <a:srgbClr val="99CC00"/>
          </a:solidFill>
        </p:spPr>
        <p:txBody>
          <a:bodyPr vert="horz" lIns="108839" tIns="54419" rIns="108839" bIns="54419" rtlCol="0" anchor="ctr"/>
          <a:lstStyle>
            <a:lvl1pPr algn="ctr">
              <a:defRPr sz="1500">
                <a:solidFill>
                  <a:schemeClr val="bg1"/>
                </a:solidFill>
                <a:latin typeface="Segoe UI Semibold" pitchFamily="34" charset="0"/>
              </a:defRPr>
            </a:lvl1pPr>
          </a:lstStyle>
          <a:p>
            <a:fld id="{C476EE89-D933-4CFF-BA25-6B0543398B23}" type="slidenum">
              <a:rPr lang="en-IN" smtClean="0"/>
              <a:t>‹#›</a:t>
            </a:fld>
            <a:endParaRPr lang="en-IN"/>
          </a:p>
        </p:txBody>
      </p:sp>
      <p:sp>
        <p:nvSpPr>
          <p:cNvPr id="11" name="Text Placeholder 10"/>
          <p:cNvSpPr>
            <a:spLocks noGrp="1"/>
          </p:cNvSpPr>
          <p:nvPr>
            <p:ph type="body" sz="quarter" idx="10"/>
          </p:nvPr>
        </p:nvSpPr>
        <p:spPr>
          <a:xfrm rot="5400000">
            <a:off x="9405096" y="3331755"/>
            <a:ext cx="5080462" cy="493345"/>
          </a:xfrm>
        </p:spPr>
        <p:txBody>
          <a:bodyPr>
            <a:noAutofit/>
          </a:bodyPr>
          <a:lstStyle>
            <a:lvl1pPr algn="ctr">
              <a:buNone/>
              <a:defRPr sz="24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00964655"/>
      </p:ext>
    </p:extLst>
  </p:cSld>
  <p:clrMapOvr>
    <a:masterClrMapping/>
  </p:clrMapOvr>
  <p:transition spd="med">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5323CE-6C04-4AEF-BF24-B3B51AF9A22B}"/>
              </a:ext>
            </a:extLst>
          </p:cNvPr>
          <p:cNvSpPr>
            <a:spLocks noGrp="1"/>
          </p:cNvSpPr>
          <p:nvPr>
            <p:ph type="dt" sz="half" idx="10"/>
          </p:nvPr>
        </p:nvSpPr>
        <p:spPr/>
        <p:txBody>
          <a:bodyPr/>
          <a:lstStyle/>
          <a:p>
            <a:fld id="{3BF2D13B-0CC3-4EB5-9518-83182B01123F}" type="datetimeFigureOut">
              <a:rPr lang="en-IN" smtClean="0"/>
              <a:t>08-06-2021</a:t>
            </a:fld>
            <a:endParaRPr lang="en-IN"/>
          </a:p>
        </p:txBody>
      </p:sp>
      <p:sp>
        <p:nvSpPr>
          <p:cNvPr id="3" name="Footer Placeholder 2">
            <a:extLst>
              <a:ext uri="{FF2B5EF4-FFF2-40B4-BE49-F238E27FC236}">
                <a16:creationId xmlns:a16="http://schemas.microsoft.com/office/drawing/2014/main" id="{29DCAF28-F6C5-409D-AEAB-332CE51382C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1B9725D-AB90-4E89-9969-3CB480E93E0D}"/>
              </a:ext>
            </a:extLst>
          </p:cNvPr>
          <p:cNvSpPr>
            <a:spLocks noGrp="1"/>
          </p:cNvSpPr>
          <p:nvPr>
            <p:ph type="sldNum" sz="quarter" idx="12"/>
          </p:nvPr>
        </p:nvSpPr>
        <p:spPr/>
        <p:txBody>
          <a:bodyPr/>
          <a:lstStyle/>
          <a:p>
            <a:fld id="{C476EE89-D933-4CFF-BA25-6B0543398B23}" type="slidenum">
              <a:rPr lang="en-IN" smtClean="0"/>
              <a:t>‹#›</a:t>
            </a:fld>
            <a:endParaRPr lang="en-IN"/>
          </a:p>
        </p:txBody>
      </p:sp>
    </p:spTree>
    <p:extLst>
      <p:ext uri="{BB962C8B-B14F-4D97-AF65-F5344CB8AC3E}">
        <p14:creationId xmlns:p14="http://schemas.microsoft.com/office/powerpoint/2010/main" val="17775027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69"/>
            <a:ext cx="11018520" cy="1844608"/>
          </a:xfrm>
        </p:spPr>
        <p:txBody>
          <a:bodyPr wrap="square">
            <a:spAutoFit/>
          </a:bodyPr>
          <a:lstStyle>
            <a:lvl1pPr marL="0" indent="0">
              <a:buNone/>
              <a:defRPr/>
            </a:lvl1pPr>
            <a:lvl2pPr marL="228556" indent="0">
              <a:buNone/>
              <a:defRPr/>
            </a:lvl2pPr>
            <a:lvl3pPr marL="457112" indent="0">
              <a:buNone/>
              <a:defRPr/>
            </a:lvl3pPr>
            <a:lvl4pPr marL="685668" indent="0">
              <a:buNone/>
              <a:defRPr/>
            </a:lvl4pPr>
            <a:lvl5pPr marL="914225"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75444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3227821"/>
            <a:ext cx="2457386" cy="402359"/>
          </a:xfrm>
          <a:prstGeom prst="rect">
            <a:avLst/>
          </a:prstGeom>
        </p:spPr>
        <p:txBody>
          <a:bodyPr wrap="square" lIns="0" tIns="0" rIns="0" bIns="0" anchor="ctr">
            <a:spAutoFit/>
          </a:bodyPr>
          <a:lstStyle>
            <a:lvl1pPr>
              <a:lnSpc>
                <a:spcPts val="3137"/>
              </a:lnSpc>
              <a:defRPr sz="2745" strike="noStrike">
                <a:solidFill>
                  <a:schemeClr val="bg1"/>
                </a:solidFill>
              </a:defRPr>
            </a:lvl1pPr>
          </a:lstStyle>
          <a:p>
            <a:r>
              <a:rPr lang="en-US"/>
              <a:t>Title</a:t>
            </a:r>
          </a:p>
        </p:txBody>
      </p:sp>
      <p:sp>
        <p:nvSpPr>
          <p:cNvPr id="3" name="Rectangle 2">
            <a:extLst>
              <a:ext uri="{FF2B5EF4-FFF2-40B4-BE49-F238E27FC236}">
                <a16:creationId xmlns:a16="http://schemas.microsoft.com/office/drawing/2014/main" id="{B370D4D9-5EB0-40D4-872B-4629E41D52D2}"/>
              </a:ext>
            </a:extLst>
          </p:cNvPr>
          <p:cNvSpPr/>
          <p:nvPr userDrawn="1"/>
        </p:nvSpPr>
        <p:spPr>
          <a:xfrm>
            <a:off x="3331029" y="0"/>
            <a:ext cx="88609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0734167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B53A7951-1658-4778-938E-2E6BDE9E7745}" type="datetimeFigureOut">
              <a:rPr lang="en-US" smtClean="0"/>
              <a:t>6/8/2021</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FB4F0EA5-8389-4884-A9A5-A844C62AB2F1}"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9954891"/>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9" name="Rectangle 8"/>
          <p:cNvSpPr/>
          <p:nvPr/>
        </p:nvSpPr>
        <p:spPr>
          <a:xfrm>
            <a:off x="0" y="1052767"/>
            <a:ext cx="12192000" cy="5819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114"/>
            <a:endParaRPr lang="en-US" sz="2353">
              <a:solidFill>
                <a:prstClr val="white"/>
              </a:solidFill>
            </a:endParaRPr>
          </a:p>
        </p:txBody>
      </p:sp>
      <p:sp>
        <p:nvSpPr>
          <p:cNvPr id="2" name="Title 1"/>
          <p:cNvSpPr>
            <a:spLocks noGrp="1"/>
          </p:cNvSpPr>
          <p:nvPr>
            <p:ph type="title"/>
          </p:nvPr>
        </p:nvSpPr>
        <p:spPr>
          <a:xfrm>
            <a:off x="203200" y="152401"/>
            <a:ext cx="10374924" cy="792163"/>
          </a:xfrm>
        </p:spPr>
        <p:txBody>
          <a:bodyPr>
            <a:normAutofit/>
          </a:bodyPr>
          <a:lstStyle>
            <a:lvl1pPr algn="l">
              <a:defRPr sz="2800">
                <a:latin typeface="Segoe UI Semibold" panose="020B0702040204020203" pitchFamily="34" charset="0"/>
                <a:cs typeface="Segoe UI Semibold" panose="020B0702040204020203" pitchFamily="34" charset="0"/>
              </a:defRPr>
            </a:lvl1pPr>
          </a:lstStyle>
          <a:p>
            <a:r>
              <a:rPr lang="en-US"/>
              <a:t>Click to edit Master title style</a:t>
            </a:r>
            <a:endParaRPr lang="en-US" dirty="0"/>
          </a:p>
        </p:txBody>
      </p:sp>
      <p:sp>
        <p:nvSpPr>
          <p:cNvPr id="6" name="Date Placeholder 3"/>
          <p:cNvSpPr>
            <a:spLocks noGrp="1"/>
          </p:cNvSpPr>
          <p:nvPr>
            <p:ph type="dt" sz="half" idx="10"/>
          </p:nvPr>
        </p:nvSpPr>
        <p:spPr/>
        <p:txBody>
          <a:bodyPr/>
          <a:lstStyle>
            <a:lvl1pPr>
              <a:defRPr/>
            </a:lvl1pPr>
          </a:lstStyle>
          <a:p>
            <a:fld id="{3BF2D13B-0CC3-4EB5-9518-83182B01123F}" type="datetimeFigureOut">
              <a:rPr lang="en-IN" smtClean="0"/>
              <a:t>08-06-2021</a:t>
            </a:fld>
            <a:endParaRPr lang="en-IN"/>
          </a:p>
        </p:txBody>
      </p:sp>
      <p:sp>
        <p:nvSpPr>
          <p:cNvPr id="7" name="Footer Placeholder 4"/>
          <p:cNvSpPr>
            <a:spLocks noGrp="1"/>
          </p:cNvSpPr>
          <p:nvPr>
            <p:ph type="ftr" sz="quarter" idx="11"/>
          </p:nvPr>
        </p:nvSpPr>
        <p:spPr/>
        <p:txBody>
          <a:bodyPr/>
          <a:lstStyle>
            <a:lvl1pPr>
              <a:defRPr/>
            </a:lvl1pPr>
          </a:lstStyle>
          <a:p>
            <a:endParaRPr lang="en-IN"/>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2"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0" y="1066800"/>
            <a:ext cx="12192000" cy="381000"/>
          </a:xfrm>
          <a:prstGeom prst="rect">
            <a:avLst/>
          </a:prstGeom>
          <a:gradFill flip="none" rotWithShape="1">
            <a:gsLst>
              <a:gs pos="0">
                <a:schemeClr val="tx1">
                  <a:alpha val="13000"/>
                </a:schemeClr>
              </a:gs>
              <a:gs pos="66000">
                <a:schemeClr val="bg1">
                  <a:alpha val="0"/>
                </a:schemeClr>
              </a:gs>
              <a:gs pos="48000">
                <a:srgbClr val="000000">
                  <a:tint val="23500"/>
                  <a:satMod val="16000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114"/>
            <a:endParaRPr lang="en-US" sz="2400">
              <a:solidFill>
                <a:prstClr val="white"/>
              </a:solidFill>
            </a:endParaRPr>
          </a:p>
        </p:txBody>
      </p:sp>
      <p:sp>
        <p:nvSpPr>
          <p:cNvPr id="11" name="Slide Number Placeholder 5"/>
          <p:cNvSpPr txBox="1">
            <a:spLocks/>
          </p:cNvSpPr>
          <p:nvPr/>
        </p:nvSpPr>
        <p:spPr>
          <a:xfrm>
            <a:off x="11561234" y="6268081"/>
            <a:ext cx="630766" cy="448276"/>
          </a:xfrm>
          <a:prstGeom prst="rect">
            <a:avLst/>
          </a:prstGeom>
          <a:solidFill>
            <a:srgbClr val="7F7F7F">
              <a:alpha val="50196"/>
            </a:srgbClr>
          </a:solidFill>
        </p:spPr>
        <p:txBody>
          <a:bodyPr vert="horz" lIns="89642" tIns="44821" rIns="89642" bIns="44821" rtlCol="0" anchor="ctr"/>
          <a:lstStyle>
            <a:lvl1pPr algn="ctr">
              <a:defRPr/>
            </a:lvl1pPr>
          </a:lstStyle>
          <a:p>
            <a:pPr defTabSz="1172114">
              <a:defRPr/>
            </a:pPr>
            <a:fld id="{B2AB7D3B-191E-4EB7-8AFB-BE108A4D0AFC}" type="slidenum">
              <a:rPr lang="en-US" sz="1200" smtClean="0">
                <a:solidFill>
                  <a:prstClr val="black">
                    <a:tint val="75000"/>
                  </a:prstClr>
                </a:solidFill>
              </a:rPr>
              <a:pPr defTabSz="1172114">
                <a:defRPr/>
              </a:pPr>
              <a:t>‹#›</a:t>
            </a:fld>
            <a:endParaRPr lang="en-US" sz="1200" dirty="0">
              <a:solidFill>
                <a:prstClr val="black">
                  <a:tint val="75000"/>
                </a:prstClr>
              </a:solidFill>
            </a:endParaRPr>
          </a:p>
        </p:txBody>
      </p:sp>
    </p:spTree>
    <p:extLst>
      <p:ext uri="{BB962C8B-B14F-4D97-AF65-F5344CB8AC3E}">
        <p14:creationId xmlns:p14="http://schemas.microsoft.com/office/powerpoint/2010/main" val="1415181230"/>
      </p:ext>
    </p:extLst>
  </p:cSld>
  <p:clrMapOvr>
    <a:masterClrMapping/>
  </p:clrMapOvr>
  <p:transition spd="slow">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endParaRPr lang="en-US">
              <a:solidFill>
                <a:prstClr val="black">
                  <a:tint val="75000"/>
                </a:prstClr>
              </a:solidFill>
            </a:endParaRPr>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B2AB7D3B-191E-4EB7-8AFB-BE108A4D0AF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4207765"/>
      </p:ext>
    </p:extLst>
  </p:cSld>
  <p:clrMapOvr>
    <a:masterClrMapping/>
  </p:clrMapOvr>
  <p:transition spd="slow">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endParaRPr lang="en-US">
              <a:solidFill>
                <a:prstClr val="black">
                  <a:tint val="75000"/>
                </a:prstClr>
              </a:solidFill>
            </a:endParaRPr>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FB4F0EA5-8389-4884-A9A5-A844C62AB2F1}"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id="{E31283E7-7320-432F-85EE-E596A3C714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79316" y="6224803"/>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4737605"/>
      </p:ext>
    </p:extLst>
  </p:cSld>
  <p:clrMapOvr>
    <a:masterClrMapping/>
  </p:clrMapOvr>
  <p:transition spd="slow">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endParaRPr lang="en-US">
              <a:solidFill>
                <a:prstClr val="black">
                  <a:tint val="75000"/>
                </a:prstClr>
              </a:solidFill>
            </a:endParaRPr>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B2AB7D3B-191E-4EB7-8AFB-BE108A4D0AF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5985783"/>
      </p:ext>
    </p:extLst>
  </p:cSld>
  <p:clrMapOvr>
    <a:masterClrMapping/>
  </p:clrMapOvr>
  <p:transition spd="slow">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endParaRPr lang="en-US">
              <a:solidFill>
                <a:prstClr val="black">
                  <a:tint val="75000"/>
                </a:prstClr>
              </a:solidFill>
            </a:endParaRPr>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B2AB7D3B-191E-4EB7-8AFB-BE108A4D0AF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01206665"/>
      </p:ext>
    </p:extLst>
  </p:cSld>
  <p:clrMapOvr>
    <a:masterClrMapping/>
  </p:clrMapOvr>
  <p:transition spd="slow">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B53A7951-1658-4778-938E-2E6BDE9E7745}" type="datetimeFigureOut">
              <a:rPr lang="en-US" smtClean="0"/>
              <a:t>6/8/2021</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FB4F0EA5-8389-4884-A9A5-A844C62AB2F1}" type="slidenum">
              <a:rPr lang="en-US" smtClean="0"/>
              <a:t>‹#›</a:t>
            </a:fld>
            <a:endParaRPr lang="en-US"/>
          </a:p>
        </p:txBody>
      </p:sp>
    </p:spTree>
    <p:extLst>
      <p:ext uri="{BB962C8B-B14F-4D97-AF65-F5344CB8AC3E}">
        <p14:creationId xmlns:p14="http://schemas.microsoft.com/office/powerpoint/2010/main" val="143969051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pPr defTabSz="1172114"/>
            <a:endParaRPr lang="en-US">
              <a:solidFill>
                <a:prstClr val="black">
                  <a:tint val="75000"/>
                </a:prstClr>
              </a:solidFill>
            </a:endParaRPr>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pPr defTabSz="1172114"/>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pPr defTabSz="1172114"/>
            <a:fld id="{B2AB7D3B-191E-4EB7-8AFB-BE108A4D0AFC}" type="slidenum">
              <a:rPr lang="en-US" smtClean="0">
                <a:solidFill>
                  <a:prstClr val="black">
                    <a:tint val="75000"/>
                  </a:prstClr>
                </a:solidFill>
              </a:rPr>
              <a:pPr defTabSz="1172114"/>
              <a:t>‹#›</a:t>
            </a:fld>
            <a:endParaRPr lang="en-US">
              <a:solidFill>
                <a:prstClr val="black">
                  <a:tint val="75000"/>
                </a:prstClr>
              </a:solidFill>
            </a:endParaRPr>
          </a:p>
        </p:txBody>
      </p:sp>
    </p:spTree>
    <p:extLst>
      <p:ext uri="{BB962C8B-B14F-4D97-AF65-F5344CB8AC3E}">
        <p14:creationId xmlns:p14="http://schemas.microsoft.com/office/powerpoint/2010/main" val="2088869059"/>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endParaRPr lang="en-US">
              <a:solidFill>
                <a:prstClr val="black">
                  <a:tint val="75000"/>
                </a:prstClr>
              </a:solidFill>
            </a:endParaRPr>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B2AB7D3B-191E-4EB7-8AFB-BE108A4D0AF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8173765"/>
      </p:ext>
    </p:extLst>
  </p:cSld>
  <p:clrMapOvr>
    <a:masterClrMapping/>
  </p:clrMapOvr>
  <p:transition spd="slow">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endParaRPr lang="en-US">
              <a:solidFill>
                <a:prstClr val="black">
                  <a:tint val="75000"/>
                </a:prstClr>
              </a:solidFill>
            </a:endParaRPr>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B2AB7D3B-191E-4EB7-8AFB-BE108A4D0AF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1713149"/>
      </p:ext>
    </p:extLst>
  </p:cSld>
  <p:clrMapOvr>
    <a:masterClrMapping/>
  </p:clrMapOvr>
  <p:transition spd="slow">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pPr defTabSz="1172114"/>
            <a:endParaRPr lang="en-US">
              <a:solidFill>
                <a:prstClr val="black">
                  <a:tint val="75000"/>
                </a:prstClr>
              </a:solidFill>
            </a:endParaRPr>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pPr defTabSz="1172114"/>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pPr defTabSz="1172114"/>
            <a:fld id="{B2AB7D3B-191E-4EB7-8AFB-BE108A4D0AFC}" type="slidenum">
              <a:rPr lang="en-US" smtClean="0">
                <a:solidFill>
                  <a:prstClr val="black">
                    <a:tint val="75000"/>
                  </a:prstClr>
                </a:solidFill>
              </a:rPr>
              <a:pPr defTabSz="1172114"/>
              <a:t>‹#›</a:t>
            </a:fld>
            <a:endParaRPr lang="en-US">
              <a:solidFill>
                <a:prstClr val="black">
                  <a:tint val="75000"/>
                </a:prstClr>
              </a:solidFill>
            </a:endParaRPr>
          </a:p>
        </p:txBody>
      </p:sp>
    </p:spTree>
    <p:extLst>
      <p:ext uri="{BB962C8B-B14F-4D97-AF65-F5344CB8AC3E}">
        <p14:creationId xmlns:p14="http://schemas.microsoft.com/office/powerpoint/2010/main" val="3206405923"/>
      </p:ext>
    </p:extLst>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endParaRPr lang="en-US">
              <a:solidFill>
                <a:prstClr val="black">
                  <a:tint val="75000"/>
                </a:prstClr>
              </a:solidFill>
            </a:endParaRPr>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B2AB7D3B-191E-4EB7-8AFB-BE108A4D0AF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8028103"/>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72114">
              <a:defRPr/>
            </a:pPr>
            <a:endParaRPr lang="en-US" sz="2400">
              <a:solidFill>
                <a:prstClr val="white"/>
              </a:solidFill>
            </a:endParaRPr>
          </a:p>
        </p:txBody>
      </p:sp>
      <p:sp>
        <p:nvSpPr>
          <p:cNvPr id="2" name="Title 1"/>
          <p:cNvSpPr>
            <a:spLocks noGrp="1"/>
          </p:cNvSpPr>
          <p:nvPr>
            <p:ph type="title"/>
          </p:nvPr>
        </p:nvSpPr>
        <p:spPr>
          <a:xfrm>
            <a:off x="812800" y="274638"/>
            <a:ext cx="10871200" cy="792163"/>
          </a:xfrm>
        </p:spPr>
        <p:txBody>
          <a:bodyPr>
            <a:normAutofit/>
          </a:bodyPr>
          <a:lstStyle>
            <a:lvl1pPr algn="l">
              <a:defRPr sz="3600">
                <a:solidFill>
                  <a:srgbClr val="0070C0"/>
                </a:solidFill>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219200"/>
            <a:ext cx="10972800" cy="5181600"/>
          </a:xfrm>
        </p:spPr>
        <p:txBody>
          <a:bodyPr>
            <a:normAutofit/>
          </a:bodyPr>
          <a:lstStyle>
            <a:lvl1pPr>
              <a:buFont typeface="Webdings" pitchFamily="18" charset="2"/>
              <a:buChar char="a"/>
              <a:defRPr sz="2800">
                <a:solidFill>
                  <a:schemeClr val="tx1"/>
                </a:solidFill>
                <a:latin typeface="Arial" pitchFamily="34" charset="0"/>
                <a:cs typeface="Arial" pitchFamily="34" charset="0"/>
              </a:defRPr>
            </a:lvl1pPr>
            <a:lvl2pPr>
              <a:defRPr sz="2400">
                <a:solidFill>
                  <a:schemeClr val="tx1"/>
                </a:solidFill>
                <a:latin typeface="Arial" pitchFamily="34" charset="0"/>
                <a:cs typeface="Arial" pitchFamily="34" charset="0"/>
              </a:defRPr>
            </a:lvl2pPr>
            <a:lvl3pPr>
              <a:defRPr sz="20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3BF2D13B-0CC3-4EB5-9518-83182B01123F}" type="datetimeFigureOut">
              <a:rPr lang="en-IN" smtClean="0"/>
              <a:t>08-06-2021</a:t>
            </a:fld>
            <a:endParaRPr lang="en-IN"/>
          </a:p>
        </p:txBody>
      </p:sp>
      <p:sp>
        <p:nvSpPr>
          <p:cNvPr id="11" name="Footer Placeholder 4"/>
          <p:cNvSpPr>
            <a:spLocks noGrp="1"/>
          </p:cNvSpPr>
          <p:nvPr>
            <p:ph type="ftr" sz="quarter" idx="11"/>
          </p:nvPr>
        </p:nvSpPr>
        <p:spPr/>
        <p:txBody>
          <a:bodyPr/>
          <a:lstStyle>
            <a:lvl1pPr>
              <a:defRPr/>
            </a:lvl1pPr>
          </a:lstStyle>
          <a:p>
            <a:endParaRPr lang="en-IN"/>
          </a:p>
        </p:txBody>
      </p:sp>
      <p:sp>
        <p:nvSpPr>
          <p:cNvPr id="12" name="Slide Number Placeholder 5"/>
          <p:cNvSpPr>
            <a:spLocks noGrp="1"/>
          </p:cNvSpPr>
          <p:nvPr>
            <p:ph type="sldNum" sz="quarter" idx="12"/>
          </p:nvPr>
        </p:nvSpPr>
        <p:spPr/>
        <p:txBody>
          <a:bodyPr/>
          <a:lstStyle>
            <a:lvl1pPr>
              <a:defRPr/>
            </a:lvl1pPr>
          </a:lstStyle>
          <a:p>
            <a:fld id="{C476EE89-D933-4CFF-BA25-6B0543398B23}" type="slidenum">
              <a:rPr lang="en-IN" smtClean="0"/>
              <a:t>‹#›</a:t>
            </a:fld>
            <a:endParaRPr lang="en-IN"/>
          </a:p>
        </p:txBody>
      </p:sp>
    </p:spTree>
    <p:extLst>
      <p:ext uri="{BB962C8B-B14F-4D97-AF65-F5344CB8AC3E}">
        <p14:creationId xmlns:p14="http://schemas.microsoft.com/office/powerpoint/2010/main" val="1471911009"/>
      </p:ext>
    </p:extLst>
  </p:cSld>
  <p:clrMapOvr>
    <a:masterClrMapping/>
  </p:clrMapOvr>
  <p:transition spd="slow">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Color Shape &amp; White Backgroun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7808" b="7722"/>
          <a:stretch/>
        </p:blipFill>
        <p:spPr>
          <a:xfrm>
            <a:off x="1091" y="3"/>
            <a:ext cx="12192933" cy="6865026"/>
          </a:xfrm>
          <a:prstGeom prst="rect">
            <a:avLst/>
          </a:prstGeom>
          <a:noFill/>
          <a:ln>
            <a:noFill/>
          </a:ln>
        </p:spPr>
      </p:pic>
      <p:sp>
        <p:nvSpPr>
          <p:cNvPr id="6" name="Rectangle 5"/>
          <p:cNvSpPr/>
          <p:nvPr/>
        </p:nvSpPr>
        <p:spPr>
          <a:xfrm flipV="1">
            <a:off x="1090" y="4770546"/>
            <a:ext cx="12190133" cy="2087327"/>
          </a:xfrm>
          <a:prstGeom prst="rect">
            <a:avLst/>
          </a:prstGeom>
          <a:gradFill>
            <a:gsLst>
              <a:gs pos="0">
                <a:schemeClr val="tx1">
                  <a:alpha val="50000"/>
                </a:schemeClr>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defTabSz="1218805"/>
            <a:endParaRPr lang="en-US" sz="2353" dirty="0">
              <a:solidFill>
                <a:srgbClr val="FFFFFF"/>
              </a:solidFill>
            </a:endParaRPr>
          </a:p>
        </p:txBody>
      </p:sp>
      <p:pic>
        <p:nvPicPr>
          <p:cNvPr id="9" name="Picture 2" descr="C:\Users\v-maryba\Dropbox\ZumTeam\Team_Resources\Design Resources\2012\Microsoft_logotype\MSFT_logotype_rgb_CG11.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11144950" y="241041"/>
            <a:ext cx="874553" cy="334935"/>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p:cNvSpPr>
            <a:spLocks noGrp="1"/>
          </p:cNvSpPr>
          <p:nvPr>
            <p:ph type="ctrTitle"/>
          </p:nvPr>
        </p:nvSpPr>
        <p:spPr>
          <a:xfrm>
            <a:off x="484724" y="2931044"/>
            <a:ext cx="3998976" cy="995914"/>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ABEC">
              <a:alpha val="80000"/>
            </a:srgbClr>
          </a:solidFill>
          <a:ln>
            <a:noFill/>
          </a:ln>
        </p:spPr>
        <p:txBody>
          <a:bodyPr vert="horz" wrap="square" lIns="253603" tIns="0" rIns="253603" bIns="0" numCol="1" anchor="ctr" anchorCtr="0" compatLnSpc="1">
            <a:prstTxWarp prst="textNoShape">
              <a:avLst/>
            </a:prstTxWarp>
          </a:bodyPr>
          <a:lstStyle>
            <a:lvl1pPr>
              <a:lnSpc>
                <a:spcPct val="95000"/>
              </a:lnSpc>
              <a:defRPr lang="en-US" sz="3235" kern="1200" dirty="0" smtClean="0">
                <a:solidFill>
                  <a:schemeClr val="bg1"/>
                </a:solidFill>
                <a:latin typeface="Segoe UI Light"/>
                <a:ea typeface="ＭＳ Ｐゴシック" charset="0"/>
                <a:cs typeface="Segoe UI Light"/>
              </a:defRPr>
            </a:lvl1pPr>
          </a:lstStyle>
          <a:p>
            <a:pPr marL="0" lvl="0" indent="0" algn="l" defTabSz="1218684" rtl="0" eaLnBrk="1" fontAlgn="base" latinLnBrk="0" hangingPunct="1">
              <a:lnSpc>
                <a:spcPct val="100000"/>
              </a:lnSpc>
              <a:spcBef>
                <a:spcPct val="0"/>
              </a:spcBef>
              <a:spcAft>
                <a:spcPct val="0"/>
              </a:spcAft>
              <a:buFontTx/>
              <a:buNone/>
            </a:pPr>
            <a:r>
              <a:rPr lang="en-US"/>
              <a:t>Click to edit Master title style</a:t>
            </a:r>
            <a:endParaRPr lang="en-US" dirty="0"/>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98324" y="6327286"/>
            <a:ext cx="1633607" cy="431096"/>
          </a:xfrm>
          <a:prstGeom prst="rect">
            <a:avLst/>
          </a:prstGeom>
        </p:spPr>
      </p:pic>
    </p:spTree>
    <p:extLst>
      <p:ext uri="{BB962C8B-B14F-4D97-AF65-F5344CB8AC3E}">
        <p14:creationId xmlns:p14="http://schemas.microsoft.com/office/powerpoint/2010/main" val="253973168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08E056-43B6-483A-BF07-52D50277A817}" type="datetimeFigureOut">
              <a:rPr lang="en-US" smtClean="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7D71DF-F3FE-4509-89D5-9771867493DD}" type="slidenum">
              <a:rPr lang="en-US" smtClean="0"/>
              <a:pPr/>
              <a:t>‹#›</a:t>
            </a:fld>
            <a:endParaRPr lang="en-US" dirty="0"/>
          </a:p>
        </p:txBody>
      </p:sp>
      <p:sp>
        <p:nvSpPr>
          <p:cNvPr id="7" name="Rectangle 6"/>
          <p:cNvSpPr/>
          <p:nvPr/>
        </p:nvSpPr>
        <p:spPr>
          <a:xfrm>
            <a:off x="0" y="0"/>
            <a:ext cx="12192000" cy="1173707"/>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42152" y="204716"/>
            <a:ext cx="10515600" cy="859809"/>
          </a:xfrm>
        </p:spPr>
        <p:txBody>
          <a:bodyPr>
            <a:normAutofit/>
          </a:bodyPr>
          <a:lstStyle>
            <a:lvl1pPr>
              <a:defRPr sz="3200">
                <a:solidFill>
                  <a:schemeClr val="bg1"/>
                </a:solidFill>
                <a:latin typeface="Segoe UI Light" pitchFamily="34" charset="0"/>
              </a:defRPr>
            </a:lvl1pPr>
          </a:lstStyle>
          <a:p>
            <a:r>
              <a:rPr lang="en-US"/>
              <a:t>Click to edit Master title style</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3"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1696131" y="1187355"/>
            <a:ext cx="495869" cy="56706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3531476" y="1403131"/>
            <a:ext cx="8166538" cy="5454869"/>
          </a:xfrm>
          <a:prstGeom prst="rect">
            <a:avLst/>
          </a:prstGeom>
          <a:gradFill>
            <a:gsLst>
              <a:gs pos="0">
                <a:schemeClr val="bg1">
                  <a:lumMod val="85000"/>
                  <a:alpha val="48000"/>
                </a:schemeClr>
              </a:gs>
              <a:gs pos="50000">
                <a:schemeClr val="accent1">
                  <a:tint val="44500"/>
                  <a:satMod val="160000"/>
                  <a:alpha val="0"/>
                </a:schemeClr>
              </a:gs>
              <a:gs pos="100000">
                <a:schemeClr val="accent1">
                  <a:tint val="23500"/>
                  <a:satMod val="160000"/>
                  <a:alpha val="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cio.jpg"/>
          <p:cNvPicPr>
            <a:picLocks noChangeAspect="1"/>
          </p:cNvPicPr>
          <p:nvPr/>
        </p:nvPicPr>
        <p:blipFill>
          <a:blip r:embed="rId3" cstate="print">
            <a:clrChange>
              <a:clrFrom>
                <a:srgbClr val="FFFFFF"/>
              </a:clrFrom>
              <a:clrTo>
                <a:srgbClr val="FFFFFF">
                  <a:alpha val="0"/>
                </a:srgbClr>
              </a:clrTo>
            </a:clrChange>
          </a:blip>
          <a:stretch>
            <a:fillRect/>
          </a:stretch>
        </p:blipFill>
        <p:spPr>
          <a:xfrm flipH="1">
            <a:off x="-2" y="1166648"/>
            <a:ext cx="3342292" cy="5690866"/>
          </a:xfrm>
          <a:prstGeom prst="rect">
            <a:avLst/>
          </a:prstGeom>
        </p:spPr>
      </p:pic>
    </p:spTree>
    <p:extLst>
      <p:ext uri="{BB962C8B-B14F-4D97-AF65-F5344CB8AC3E}">
        <p14:creationId xmlns:p14="http://schemas.microsoft.com/office/powerpoint/2010/main" val="3055518939"/>
      </p:ext>
    </p:extLst>
  </p:cSld>
  <p:clrMapOvr>
    <a:masterClrMapping/>
  </p:clrMapOvr>
  <p:transition spd="med">
    <p:push/>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075884"/>
          </a:xfrm>
        </p:spPr>
        <p:txBody>
          <a:bodyPr lIns="143422" tIns="89639" rIns="143422" bIns="89639"/>
          <a:lstStyle>
            <a:lvl1pPr>
              <a:lnSpc>
                <a:spcPts val="6176"/>
              </a:lnSpc>
              <a:defRPr sz="5700" baseline="0">
                <a:solidFill>
                  <a:schemeClr val="accent1"/>
                </a:solidFill>
              </a:defRPr>
            </a:lvl1pPr>
          </a:lstStyle>
          <a:p>
            <a:r>
              <a:rPr lang="en-US"/>
              <a:t>Lorem ipsum dolor sit.</a:t>
            </a:r>
          </a:p>
        </p:txBody>
      </p:sp>
      <p:sp>
        <p:nvSpPr>
          <p:cNvPr id="4" name="Slide Number Placeholder 3"/>
          <p:cNvSpPr>
            <a:spLocks noGrp="1"/>
          </p:cNvSpPr>
          <p:nvPr>
            <p:ph type="sldNum" sz="quarter" idx="11"/>
          </p:nvPr>
        </p:nvSpPr>
        <p:spPr/>
        <p:txBody>
          <a:bodyPr/>
          <a:lstStyle/>
          <a:p>
            <a:fld id="{27258FFF-F925-446B-8502-81C933981705}" type="slidenum">
              <a:rPr>
                <a:solidFill>
                  <a:srgbClr val="68217A"/>
                </a:solidFill>
              </a:rPr>
              <a:pPr/>
              <a:t>‹#›</a:t>
            </a:fld>
            <a:endParaRPr dirty="0">
              <a:solidFill>
                <a:srgbClr val="68217A"/>
              </a:solidFill>
            </a:endParaRPr>
          </a:p>
        </p:txBody>
      </p:sp>
    </p:spTree>
    <p:extLst>
      <p:ext uri="{BB962C8B-B14F-4D97-AF65-F5344CB8AC3E}">
        <p14:creationId xmlns:p14="http://schemas.microsoft.com/office/powerpoint/2010/main" val="2115227831"/>
      </p:ext>
    </p:extLst>
  </p:cSld>
  <p:clrMapOvr>
    <a:masterClrMapping/>
  </p:clrMapOvr>
  <p:transition spd="slow">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304801" y="3352800"/>
            <a:ext cx="11582400"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 name="Title 1"/>
          <p:cNvSpPr>
            <a:spLocks noGrp="1"/>
          </p:cNvSpPr>
          <p:nvPr>
            <p:ph type="ctrTitle"/>
          </p:nvPr>
        </p:nvSpPr>
        <p:spPr>
          <a:xfrm>
            <a:off x="1016001" y="980729"/>
            <a:ext cx="10363200" cy="1470025"/>
          </a:xfrm>
        </p:spPr>
        <p:txBody>
          <a:bodyPr/>
          <a:lstStyle>
            <a:lvl1pPr algn="ctr">
              <a:defRPr sz="3600">
                <a:solidFill>
                  <a:schemeClr val="bg1"/>
                </a:solidFill>
                <a:latin typeface="Segoe UI Light" pitchFamily="34" charset="0"/>
                <a:cs typeface="Arial"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5135894" y="4782480"/>
            <a:ext cx="5472608" cy="533400"/>
          </a:xfrm>
        </p:spPr>
        <p:txBody>
          <a:bodyPr anchor="ctr"/>
          <a:lstStyle>
            <a:lvl1pPr marL="0" indent="0" algn="l">
              <a:buNone/>
              <a:defRPr sz="2000">
                <a:solidFill>
                  <a:schemeClr val="tx1">
                    <a:lumMod val="85000"/>
                    <a:lumOff val="1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9" name="Group 8"/>
          <p:cNvGrpSpPr/>
          <p:nvPr/>
        </p:nvGrpSpPr>
        <p:grpSpPr>
          <a:xfrm>
            <a:off x="722736" y="4734867"/>
            <a:ext cx="4153155" cy="628626"/>
            <a:chOff x="2693644" y="1483765"/>
            <a:chExt cx="3657600" cy="738157"/>
          </a:xfrm>
        </p:grpSpPr>
        <p:pic>
          <p:nvPicPr>
            <p:cNvPr id="10" name="Picture 9" descr="44.png"/>
            <p:cNvPicPr>
              <a:picLocks noChangeAspect="1"/>
            </p:cNvPicPr>
            <p:nvPr/>
          </p:nvPicPr>
          <p:blipFill>
            <a:blip r:embed="rId2" cstate="print"/>
            <a:stretch>
              <a:fillRect/>
            </a:stretch>
          </p:blipFill>
          <p:spPr>
            <a:xfrm>
              <a:off x="2693644" y="1483765"/>
              <a:ext cx="3657600" cy="440872"/>
            </a:xfrm>
            <a:prstGeom prst="rect">
              <a:avLst/>
            </a:prstGeom>
            <a:noFill/>
            <a:ln>
              <a:noFill/>
            </a:ln>
          </p:spPr>
        </p:pic>
        <p:sp>
          <p:nvSpPr>
            <p:cNvPr id="11" name="TextBox 10"/>
            <p:cNvSpPr txBox="1"/>
            <p:nvPr/>
          </p:nvSpPr>
          <p:spPr>
            <a:xfrm>
              <a:off x="3042140" y="1932800"/>
              <a:ext cx="2960609" cy="289122"/>
            </a:xfrm>
            <a:prstGeom prst="rect">
              <a:avLst/>
            </a:prstGeom>
            <a:noFill/>
          </p:spPr>
          <p:txBody>
            <a:bodyPr wrap="none" rtlCol="0">
              <a:spAutoFit/>
            </a:bodyPr>
            <a:lstStyle/>
            <a:p>
              <a:pPr algn="ctr"/>
              <a:r>
                <a:rPr lang="en-US" sz="1000" spc="70" dirty="0">
                  <a:solidFill>
                    <a:schemeClr val="tx1">
                      <a:lumMod val="85000"/>
                      <a:lumOff val="15000"/>
                    </a:schemeClr>
                  </a:solidFill>
                  <a:latin typeface="Segoe UI Semibold" pitchFamily="34" charset="0"/>
                  <a:ea typeface="Segoe UI" pitchFamily="34" charset="0"/>
                  <a:cs typeface="Segoe UI" pitchFamily="34" charset="0"/>
                </a:rPr>
                <a:t>Training | Consulting | Cloud Services | Staffing</a:t>
              </a:r>
            </a:p>
          </p:txBody>
        </p:sp>
      </p:grpSp>
      <p:cxnSp>
        <p:nvCxnSpPr>
          <p:cNvPr id="14" name="Straight Connector 13"/>
          <p:cNvCxnSpPr/>
          <p:nvPr/>
        </p:nvCxnSpPr>
        <p:spPr>
          <a:xfrm>
            <a:off x="5039882" y="3717032"/>
            <a:ext cx="0" cy="266429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9442379"/>
      </p:ext>
    </p:extLst>
  </p:cSld>
  <p:clrMapOvr>
    <a:masterClrMapping/>
  </p:clrMapOvr>
  <p:transition spd="slow">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2"/>
          <p:cNvSpPr/>
          <p:nvPr/>
        </p:nvSpPr>
        <p:spPr>
          <a:xfrm>
            <a:off x="9305770" y="229672"/>
            <a:ext cx="2880320" cy="620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203200" y="152402"/>
            <a:ext cx="9253174" cy="792163"/>
          </a:xfrm>
        </p:spPr>
        <p:txBody>
          <a:bodyPr>
            <a:normAutofit/>
          </a:bodyPr>
          <a:lstStyle>
            <a:lvl1pPr algn="l">
              <a:defRPr sz="2800">
                <a:latin typeface="Segoe UI Light"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371600"/>
            <a:ext cx="11176000" cy="5486400"/>
          </a:xfrm>
        </p:spPr>
        <p:txBody>
          <a:bodyPr>
            <a:normAutofit/>
          </a:bodyPr>
          <a:lstStyle>
            <a:lvl1pPr>
              <a:buClr>
                <a:schemeClr val="bg1"/>
              </a:buClr>
              <a:buSzPct val="75000"/>
              <a:buFont typeface="Webdings" pitchFamily="18" charset="2"/>
              <a:buChar char=""/>
              <a:defRPr sz="2400">
                <a:solidFill>
                  <a:schemeClr val="bg1"/>
                </a:solidFill>
                <a:latin typeface="Segoe UI" pitchFamily="34" charset="0"/>
                <a:ea typeface="Segoe UI" pitchFamily="34" charset="0"/>
                <a:cs typeface="Segoe UI" pitchFamily="34" charset="0"/>
              </a:defRPr>
            </a:lvl1pPr>
            <a:lvl2pPr>
              <a:buClr>
                <a:schemeClr val="bg1"/>
              </a:buClr>
              <a:buSzPct val="75000"/>
              <a:buFont typeface="Webdings" pitchFamily="18" charset="2"/>
              <a:buChar char=""/>
              <a:defRPr sz="2000">
                <a:solidFill>
                  <a:schemeClr val="bg1"/>
                </a:solidFill>
                <a:latin typeface="Segoe UI" pitchFamily="34" charset="0"/>
                <a:ea typeface="Segoe UI" pitchFamily="34" charset="0"/>
                <a:cs typeface="Segoe UI" pitchFamily="34" charset="0"/>
              </a:defRPr>
            </a:lvl2pPr>
            <a:lvl3pPr>
              <a:buClr>
                <a:schemeClr val="bg1"/>
              </a:buClr>
              <a:buSzPct val="75000"/>
              <a:buFont typeface="Webdings" pitchFamily="18" charset="2"/>
              <a:buChar char=""/>
              <a:defRPr sz="1800">
                <a:solidFill>
                  <a:schemeClr val="bg1"/>
                </a:solidFill>
                <a:latin typeface="Segoe UI" pitchFamily="34" charset="0"/>
                <a:ea typeface="Segoe UI" pitchFamily="34" charset="0"/>
                <a:cs typeface="Segoe UI" pitchFamily="34" charset="0"/>
              </a:defRPr>
            </a:lvl3pPr>
            <a:lvl4pPr>
              <a:buClr>
                <a:schemeClr val="bg1"/>
              </a:buClr>
              <a:buSzPct val="75000"/>
              <a:buFont typeface="Webdings" pitchFamily="18" charset="2"/>
              <a:buChar char=""/>
              <a:defRPr sz="1600">
                <a:solidFill>
                  <a:schemeClr val="bg1"/>
                </a:solidFill>
                <a:latin typeface="Segoe UI" pitchFamily="34" charset="0"/>
                <a:ea typeface="Segoe UI" pitchFamily="34" charset="0"/>
                <a:cs typeface="Segoe UI" pitchFamily="34" charset="0"/>
              </a:defRPr>
            </a:lvl4pPr>
            <a:lvl5pPr>
              <a:buClr>
                <a:schemeClr val="bg1"/>
              </a:buClr>
              <a:buSzPct val="75000"/>
              <a:buFont typeface="Webdings" pitchFamily="18" charset="2"/>
              <a:buChar char=""/>
              <a:defRPr sz="1600">
                <a:solidFill>
                  <a:schemeClr val="bg1"/>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fld id="{43037A93-DACB-4401-873D-0E6BB417A721}" type="datetimeFigureOut">
              <a:rPr lang="en-US" smtClean="0"/>
              <a:t>6/8/2021</a:t>
            </a:fld>
            <a:endParaRPr lang="en-US"/>
          </a:p>
        </p:txBody>
      </p:sp>
      <p:sp>
        <p:nvSpPr>
          <p:cNvPr id="7"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a:xfrm>
            <a:off x="8737601" y="6356353"/>
            <a:ext cx="2844800" cy="365125"/>
          </a:xfrm>
        </p:spPr>
        <p:txBody>
          <a:bodyPr/>
          <a:lstStyle>
            <a:lvl1pPr>
              <a:defRPr/>
            </a:lvl1pPr>
          </a:lstStyle>
          <a:p>
            <a:fld id="{EE74E9DE-A064-4967-AD5E-8AEB14326EC8}" type="slidenum">
              <a:rPr lang="en-US" smtClean="0"/>
              <a:t>‹#›</a:t>
            </a:fld>
            <a:endParaRPr lang="en-US" dirty="0"/>
          </a:p>
        </p:txBody>
      </p:sp>
      <p:sp>
        <p:nvSpPr>
          <p:cNvPr id="8" name="Rectangle 7"/>
          <p:cNvSpPr/>
          <p:nvPr/>
        </p:nvSpPr>
        <p:spPr>
          <a:xfrm>
            <a:off x="1" y="1066800"/>
            <a:ext cx="12192000" cy="381000"/>
          </a:xfrm>
          <a:prstGeom prst="rect">
            <a:avLst/>
          </a:prstGeom>
          <a:gradFill flip="none" rotWithShape="1">
            <a:gsLst>
              <a:gs pos="0">
                <a:schemeClr val="tx1">
                  <a:alpha val="13000"/>
                </a:schemeClr>
              </a:gs>
              <a:gs pos="66000">
                <a:schemeClr val="bg1">
                  <a:alpha val="0"/>
                </a:schemeClr>
              </a:gs>
              <a:gs pos="48000">
                <a:srgbClr val="000000">
                  <a:tint val="23500"/>
                  <a:satMod val="16000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4" name="Group 8"/>
          <p:cNvGrpSpPr/>
          <p:nvPr/>
        </p:nvGrpSpPr>
        <p:grpSpPr>
          <a:xfrm>
            <a:off x="9529187" y="382074"/>
            <a:ext cx="2464526" cy="427521"/>
            <a:chOff x="2693644" y="1483765"/>
            <a:chExt cx="3657600" cy="766205"/>
          </a:xfrm>
          <a:effectLst/>
        </p:grpSpPr>
        <p:pic>
          <p:nvPicPr>
            <p:cNvPr id="11" name="Picture 10" descr="44.png"/>
            <p:cNvPicPr>
              <a:picLocks noChangeAspect="1"/>
            </p:cNvPicPr>
            <p:nvPr/>
          </p:nvPicPr>
          <p:blipFill>
            <a:blip r:embed="rId2" cstate="print"/>
            <a:stretch>
              <a:fillRect/>
            </a:stretch>
          </p:blipFill>
          <p:spPr>
            <a:xfrm>
              <a:off x="2693644" y="1483765"/>
              <a:ext cx="3657600" cy="440872"/>
            </a:xfrm>
            <a:prstGeom prst="rect">
              <a:avLst/>
            </a:prstGeom>
            <a:noFill/>
            <a:ln>
              <a:noFill/>
            </a:ln>
            <a:effectLst/>
          </p:spPr>
        </p:pic>
        <p:sp>
          <p:nvSpPr>
            <p:cNvPr id="12" name="TextBox 11"/>
            <p:cNvSpPr txBox="1"/>
            <p:nvPr/>
          </p:nvSpPr>
          <p:spPr>
            <a:xfrm>
              <a:off x="2949979" y="1932800"/>
              <a:ext cx="3144926" cy="317170"/>
            </a:xfrm>
            <a:prstGeom prst="rect">
              <a:avLst/>
            </a:prstGeom>
            <a:noFill/>
          </p:spPr>
          <p:txBody>
            <a:bodyPr wrap="none" rtlCol="0">
              <a:spAutoFit/>
            </a:bodyPr>
            <a:lstStyle/>
            <a:p>
              <a:pPr algn="ctr"/>
              <a:r>
                <a:rPr lang="en-US" sz="550" spc="70" dirty="0">
                  <a:solidFill>
                    <a:schemeClr val="tx1">
                      <a:lumMod val="65000"/>
                      <a:lumOff val="35000"/>
                    </a:schemeClr>
                  </a:solidFill>
                  <a:latin typeface="Segoe UI Semibold" pitchFamily="34" charset="0"/>
                  <a:ea typeface="Segoe UI" pitchFamily="34" charset="0"/>
                  <a:cs typeface="Segoe UI" pitchFamily="34" charset="0"/>
                </a:rPr>
                <a:t>Training | Consulting | Cloud Services | Staffing</a:t>
              </a:r>
            </a:p>
          </p:txBody>
        </p:sp>
      </p:grpSp>
    </p:spTree>
    <p:extLst>
      <p:ext uri="{BB962C8B-B14F-4D97-AF65-F5344CB8AC3E}">
        <p14:creationId xmlns:p14="http://schemas.microsoft.com/office/powerpoint/2010/main" val="1042633743"/>
      </p:ext>
    </p:extLst>
  </p:cSld>
  <p:clrMapOvr>
    <a:masterClrMapping/>
  </p:clrMapOvr>
  <p:transition spd="slow">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04801" y="228600"/>
            <a:ext cx="115824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 name="Title 1"/>
          <p:cNvSpPr>
            <a:spLocks noGrp="1"/>
          </p:cNvSpPr>
          <p:nvPr>
            <p:ph type="title"/>
          </p:nvPr>
        </p:nvSpPr>
        <p:spPr>
          <a:xfrm>
            <a:off x="963084" y="4406903"/>
            <a:ext cx="10363200" cy="1362075"/>
          </a:xfrm>
        </p:spPr>
        <p:txBody>
          <a:bodyPr/>
          <a:lstStyle>
            <a:lvl1pPr algn="ctr">
              <a:defRPr sz="4000" b="0" cap="none">
                <a:latin typeface="Segoe UI Light" pitchFamily="34" charset="0"/>
                <a:ea typeface="Segoe UI" pitchFamily="34" charset="0"/>
                <a:cs typeface="Segoe UI"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963084" y="2590801"/>
            <a:ext cx="10363200" cy="685800"/>
          </a:xfrm>
        </p:spPr>
        <p:txBody>
          <a:bodyPr anchor="ctr"/>
          <a:lstStyle>
            <a:lvl1pPr marL="0" indent="0" algn="ctr">
              <a:buNone/>
              <a:defRPr sz="32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43037A93-DACB-4401-873D-0E6BB417A721}" type="datetimeFigureOut">
              <a:rPr lang="en-US" smtClean="0"/>
              <a:t>6/8/2021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grpSp>
        <p:nvGrpSpPr>
          <p:cNvPr id="7" name="Group 6"/>
          <p:cNvGrpSpPr/>
          <p:nvPr/>
        </p:nvGrpSpPr>
        <p:grpSpPr>
          <a:xfrm>
            <a:off x="3657601" y="1427685"/>
            <a:ext cx="4876800" cy="726035"/>
            <a:chOff x="2693644" y="1483765"/>
            <a:chExt cx="3657600" cy="726035"/>
          </a:xfrm>
        </p:grpSpPr>
        <p:pic>
          <p:nvPicPr>
            <p:cNvPr id="8" name="Picture 7" descr="44.png"/>
            <p:cNvPicPr>
              <a:picLocks noChangeAspect="1"/>
            </p:cNvPicPr>
            <p:nvPr/>
          </p:nvPicPr>
          <p:blipFill>
            <a:blip r:embed="rId2" cstate="print"/>
            <a:stretch>
              <a:fillRect/>
            </a:stretch>
          </p:blipFill>
          <p:spPr>
            <a:xfrm>
              <a:off x="2693644" y="1483765"/>
              <a:ext cx="3657600" cy="440872"/>
            </a:xfrm>
            <a:prstGeom prst="rect">
              <a:avLst/>
            </a:prstGeom>
            <a:noFill/>
            <a:ln>
              <a:noFill/>
            </a:ln>
          </p:spPr>
        </p:pic>
        <p:sp>
          <p:nvSpPr>
            <p:cNvPr id="9" name="TextBox 8"/>
            <p:cNvSpPr txBox="1"/>
            <p:nvPr/>
          </p:nvSpPr>
          <p:spPr>
            <a:xfrm>
              <a:off x="3066234" y="1932801"/>
              <a:ext cx="2912421" cy="276999"/>
            </a:xfrm>
            <a:prstGeom prst="rect">
              <a:avLst/>
            </a:prstGeom>
            <a:noFill/>
          </p:spPr>
          <p:txBody>
            <a:bodyPr wrap="none" rtlCol="0">
              <a:spAutoFit/>
            </a:bodyPr>
            <a:lstStyle/>
            <a:p>
              <a:pPr algn="ctr"/>
              <a:r>
                <a:rPr lang="en-US" sz="1200" spc="70" dirty="0">
                  <a:solidFill>
                    <a:schemeClr val="tx1">
                      <a:lumMod val="85000"/>
                      <a:lumOff val="15000"/>
                    </a:schemeClr>
                  </a:solidFill>
                  <a:latin typeface="Segoe UI Semibold" pitchFamily="34" charset="0"/>
                  <a:ea typeface="Segoe UI" pitchFamily="34" charset="0"/>
                  <a:cs typeface="Segoe UI" pitchFamily="34" charset="0"/>
                </a:rPr>
                <a:t>Training | Consulting | Cloud Services | Staffing</a:t>
              </a:r>
            </a:p>
          </p:txBody>
        </p:sp>
      </p:grpSp>
    </p:spTree>
    <p:extLst>
      <p:ext uri="{BB962C8B-B14F-4D97-AF65-F5344CB8AC3E}">
        <p14:creationId xmlns:p14="http://schemas.microsoft.com/office/powerpoint/2010/main" val="1618619930"/>
      </p:ext>
    </p:extLst>
  </p:cSld>
  <p:clrMapOvr>
    <a:masterClrMapping/>
  </p:clrMapOvr>
  <p:transition spd="slow">
    <p:fade/>
  </p:transition>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defTabSz="768113" rtl="0" eaLnBrk="1" latinLnBrk="0" hangingPunct="1">
              <a:lnSpc>
                <a:spcPct val="90000"/>
              </a:lnSpc>
              <a:spcBef>
                <a:spcPct val="0"/>
              </a:spcBef>
              <a:buNone/>
              <a:defRPr lang="en-US" sz="4400" b="0" kern="1200" cap="none" spc="-84" baseline="0" dirty="0">
                <a:ln w="3175">
                  <a:noFill/>
                </a:ln>
                <a:gradFill>
                  <a:gsLst>
                    <a:gs pos="1250">
                      <a:schemeClr val="tx2"/>
                    </a:gs>
                    <a:gs pos="100000">
                      <a:schemeClr val="tx2"/>
                    </a:gs>
                  </a:gsLst>
                  <a:lin ang="5400000" scaled="0"/>
                </a:gradFill>
                <a:effectLst/>
                <a:latin typeface="+mj-lt"/>
                <a:ea typeface="+mn-ea"/>
                <a:cs typeface="Arial" charset="0"/>
              </a:defRPr>
            </a:lvl1pPr>
          </a:lstStyle>
          <a:p>
            <a:r>
              <a:rPr lang="en-US" dirty="0"/>
              <a:t>Click to edit master title style</a:t>
            </a:r>
          </a:p>
        </p:txBody>
      </p:sp>
    </p:spTree>
    <p:extLst>
      <p:ext uri="{BB962C8B-B14F-4D97-AF65-F5344CB8AC3E}">
        <p14:creationId xmlns:p14="http://schemas.microsoft.com/office/powerpoint/2010/main" val="2984611043"/>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2"/>
            <a:ext cx="9860674" cy="1793881"/>
          </a:xfrm>
          <a:noFill/>
        </p:spPr>
        <p:txBody>
          <a:bodyPr lIns="179259" tIns="143407" rIns="179259" bIns="143407">
            <a:noAutofit/>
          </a:bodyPr>
          <a:lstStyle>
            <a:lvl1pPr marL="0" indent="0">
              <a:spcBef>
                <a:spcPts val="0"/>
              </a:spcBef>
              <a:buNone/>
              <a:defRPr sz="35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8979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304801" y="3352800"/>
            <a:ext cx="11582400"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 name="Title 1"/>
          <p:cNvSpPr>
            <a:spLocks noGrp="1"/>
          </p:cNvSpPr>
          <p:nvPr>
            <p:ph type="ctrTitle"/>
          </p:nvPr>
        </p:nvSpPr>
        <p:spPr>
          <a:xfrm>
            <a:off x="1016001" y="980729"/>
            <a:ext cx="10363200" cy="1470025"/>
          </a:xfrm>
        </p:spPr>
        <p:txBody>
          <a:bodyPr/>
          <a:lstStyle>
            <a:lvl1pPr algn="ctr">
              <a:defRPr sz="3600">
                <a:solidFill>
                  <a:schemeClr val="bg1"/>
                </a:solidFill>
                <a:latin typeface="Segoe UI Light" pitchFamily="34" charset="0"/>
                <a:cs typeface="Arial"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5135894" y="4782480"/>
            <a:ext cx="5472608" cy="533400"/>
          </a:xfrm>
        </p:spPr>
        <p:txBody>
          <a:bodyPr anchor="ctr"/>
          <a:lstStyle>
            <a:lvl1pPr marL="0" indent="0" algn="l">
              <a:buNone/>
              <a:defRPr sz="2000">
                <a:solidFill>
                  <a:schemeClr val="tx1">
                    <a:lumMod val="85000"/>
                    <a:lumOff val="1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9" name="Group 8"/>
          <p:cNvGrpSpPr/>
          <p:nvPr/>
        </p:nvGrpSpPr>
        <p:grpSpPr>
          <a:xfrm>
            <a:off x="722736" y="4734867"/>
            <a:ext cx="4153155" cy="628626"/>
            <a:chOff x="2693644" y="1483765"/>
            <a:chExt cx="3657600" cy="738157"/>
          </a:xfrm>
        </p:grpSpPr>
        <p:pic>
          <p:nvPicPr>
            <p:cNvPr id="10" name="Picture 9" descr="44.png"/>
            <p:cNvPicPr>
              <a:picLocks noChangeAspect="1"/>
            </p:cNvPicPr>
            <p:nvPr/>
          </p:nvPicPr>
          <p:blipFill>
            <a:blip r:embed="rId2" cstate="print"/>
            <a:stretch>
              <a:fillRect/>
            </a:stretch>
          </p:blipFill>
          <p:spPr>
            <a:xfrm>
              <a:off x="2693644" y="1483765"/>
              <a:ext cx="3657600" cy="440872"/>
            </a:xfrm>
            <a:prstGeom prst="rect">
              <a:avLst/>
            </a:prstGeom>
            <a:noFill/>
            <a:ln>
              <a:noFill/>
            </a:ln>
          </p:spPr>
        </p:pic>
        <p:sp>
          <p:nvSpPr>
            <p:cNvPr id="11" name="TextBox 10"/>
            <p:cNvSpPr txBox="1"/>
            <p:nvPr/>
          </p:nvSpPr>
          <p:spPr>
            <a:xfrm>
              <a:off x="3042140" y="1932800"/>
              <a:ext cx="2960609" cy="289122"/>
            </a:xfrm>
            <a:prstGeom prst="rect">
              <a:avLst/>
            </a:prstGeom>
            <a:noFill/>
          </p:spPr>
          <p:txBody>
            <a:bodyPr wrap="none" rtlCol="0">
              <a:spAutoFit/>
            </a:bodyPr>
            <a:lstStyle/>
            <a:p>
              <a:pPr algn="ctr"/>
              <a:r>
                <a:rPr lang="en-US" sz="1000" spc="70" dirty="0">
                  <a:solidFill>
                    <a:schemeClr val="tx1">
                      <a:lumMod val="85000"/>
                      <a:lumOff val="15000"/>
                    </a:schemeClr>
                  </a:solidFill>
                  <a:latin typeface="Segoe UI Semibold" pitchFamily="34" charset="0"/>
                  <a:ea typeface="Segoe UI" pitchFamily="34" charset="0"/>
                  <a:cs typeface="Segoe UI" pitchFamily="34" charset="0"/>
                </a:rPr>
                <a:t>Training | Consulting | Cloud Services | Staffing</a:t>
              </a:r>
            </a:p>
          </p:txBody>
        </p:sp>
      </p:grpSp>
      <p:cxnSp>
        <p:nvCxnSpPr>
          <p:cNvPr id="14" name="Straight Connector 13"/>
          <p:cNvCxnSpPr/>
          <p:nvPr/>
        </p:nvCxnSpPr>
        <p:spPr>
          <a:xfrm>
            <a:off x="5039882" y="3717032"/>
            <a:ext cx="0" cy="266429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003843"/>
      </p:ext>
    </p:extLst>
  </p:cSld>
  <p:clrMapOvr>
    <a:masterClrMapping/>
  </p:clrMapOvr>
  <p:transition spd="slow">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2"/>
          <p:cNvSpPr/>
          <p:nvPr/>
        </p:nvSpPr>
        <p:spPr>
          <a:xfrm>
            <a:off x="9305770" y="229672"/>
            <a:ext cx="2880320" cy="620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203200" y="152402"/>
            <a:ext cx="9253174" cy="792163"/>
          </a:xfrm>
        </p:spPr>
        <p:txBody>
          <a:bodyPr>
            <a:normAutofit/>
          </a:bodyPr>
          <a:lstStyle>
            <a:lvl1pPr algn="l">
              <a:defRPr sz="2800">
                <a:latin typeface="Segoe UI Light"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371600"/>
            <a:ext cx="11176000" cy="5486400"/>
          </a:xfrm>
        </p:spPr>
        <p:txBody>
          <a:bodyPr>
            <a:normAutofit/>
          </a:bodyPr>
          <a:lstStyle>
            <a:lvl1pPr>
              <a:buClr>
                <a:schemeClr val="bg1"/>
              </a:buClr>
              <a:buSzPct val="75000"/>
              <a:buFont typeface="Webdings" pitchFamily="18" charset="2"/>
              <a:buChar char=""/>
              <a:defRPr sz="2400">
                <a:solidFill>
                  <a:schemeClr val="bg1"/>
                </a:solidFill>
                <a:latin typeface="Segoe UI" pitchFamily="34" charset="0"/>
                <a:ea typeface="Segoe UI" pitchFamily="34" charset="0"/>
                <a:cs typeface="Segoe UI" pitchFamily="34" charset="0"/>
              </a:defRPr>
            </a:lvl1pPr>
            <a:lvl2pPr>
              <a:buClr>
                <a:schemeClr val="bg1"/>
              </a:buClr>
              <a:buSzPct val="75000"/>
              <a:buFont typeface="Webdings" pitchFamily="18" charset="2"/>
              <a:buChar char=""/>
              <a:defRPr sz="2000">
                <a:solidFill>
                  <a:schemeClr val="bg1"/>
                </a:solidFill>
                <a:latin typeface="Segoe UI" pitchFamily="34" charset="0"/>
                <a:ea typeface="Segoe UI" pitchFamily="34" charset="0"/>
                <a:cs typeface="Segoe UI" pitchFamily="34" charset="0"/>
              </a:defRPr>
            </a:lvl2pPr>
            <a:lvl3pPr>
              <a:buClr>
                <a:schemeClr val="bg1"/>
              </a:buClr>
              <a:buSzPct val="75000"/>
              <a:buFont typeface="Webdings" pitchFamily="18" charset="2"/>
              <a:buChar char=""/>
              <a:defRPr sz="1800">
                <a:solidFill>
                  <a:schemeClr val="bg1"/>
                </a:solidFill>
                <a:latin typeface="Segoe UI" pitchFamily="34" charset="0"/>
                <a:ea typeface="Segoe UI" pitchFamily="34" charset="0"/>
                <a:cs typeface="Segoe UI" pitchFamily="34" charset="0"/>
              </a:defRPr>
            </a:lvl3pPr>
            <a:lvl4pPr>
              <a:buClr>
                <a:schemeClr val="bg1"/>
              </a:buClr>
              <a:buSzPct val="75000"/>
              <a:buFont typeface="Webdings" pitchFamily="18" charset="2"/>
              <a:buChar char=""/>
              <a:defRPr sz="1600">
                <a:solidFill>
                  <a:schemeClr val="bg1"/>
                </a:solidFill>
                <a:latin typeface="Segoe UI" pitchFamily="34" charset="0"/>
                <a:ea typeface="Segoe UI" pitchFamily="34" charset="0"/>
                <a:cs typeface="Segoe UI" pitchFamily="34" charset="0"/>
              </a:defRPr>
            </a:lvl4pPr>
            <a:lvl5pPr>
              <a:buClr>
                <a:schemeClr val="bg1"/>
              </a:buClr>
              <a:buSzPct val="75000"/>
              <a:buFont typeface="Webdings" pitchFamily="18" charset="2"/>
              <a:buChar char=""/>
              <a:defRPr sz="1600">
                <a:solidFill>
                  <a:schemeClr val="bg1"/>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fld id="{05CF1095-26AB-4ECF-A963-5C34790DE886}" type="datetimeFigureOut">
              <a:rPr lang="en-US" smtClean="0"/>
              <a:t>6/8/2021</a:t>
            </a:fld>
            <a:endParaRPr lang="en-US"/>
          </a:p>
        </p:txBody>
      </p:sp>
      <p:sp>
        <p:nvSpPr>
          <p:cNvPr id="7"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a:xfrm>
            <a:off x="8737601" y="6356353"/>
            <a:ext cx="2844800" cy="365125"/>
          </a:xfrm>
        </p:spPr>
        <p:txBody>
          <a:bodyPr/>
          <a:lstStyle>
            <a:lvl1pPr>
              <a:defRPr/>
            </a:lvl1pPr>
          </a:lstStyle>
          <a:p>
            <a:fld id="{D483C0CD-571F-41E5-9617-171A18461DA8}" type="slidenum">
              <a:rPr lang="en-US" smtClean="0"/>
              <a:t>‹#›</a:t>
            </a:fld>
            <a:endParaRPr lang="en-US"/>
          </a:p>
        </p:txBody>
      </p:sp>
      <p:sp>
        <p:nvSpPr>
          <p:cNvPr id="8" name="Rectangle 7"/>
          <p:cNvSpPr/>
          <p:nvPr/>
        </p:nvSpPr>
        <p:spPr>
          <a:xfrm>
            <a:off x="1" y="1066800"/>
            <a:ext cx="12192000" cy="381000"/>
          </a:xfrm>
          <a:prstGeom prst="rect">
            <a:avLst/>
          </a:prstGeom>
          <a:gradFill flip="none" rotWithShape="1">
            <a:gsLst>
              <a:gs pos="0">
                <a:schemeClr val="tx1">
                  <a:alpha val="13000"/>
                </a:schemeClr>
              </a:gs>
              <a:gs pos="66000">
                <a:schemeClr val="bg1">
                  <a:alpha val="0"/>
                </a:schemeClr>
              </a:gs>
              <a:gs pos="48000">
                <a:srgbClr val="000000">
                  <a:tint val="23500"/>
                  <a:satMod val="16000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4" name="Group 8"/>
          <p:cNvGrpSpPr/>
          <p:nvPr/>
        </p:nvGrpSpPr>
        <p:grpSpPr>
          <a:xfrm>
            <a:off x="9529187" y="382074"/>
            <a:ext cx="2464526" cy="427521"/>
            <a:chOff x="2693644" y="1483765"/>
            <a:chExt cx="3657600" cy="766205"/>
          </a:xfrm>
          <a:effectLst/>
        </p:grpSpPr>
        <p:pic>
          <p:nvPicPr>
            <p:cNvPr id="11" name="Picture 10" descr="44.png"/>
            <p:cNvPicPr>
              <a:picLocks noChangeAspect="1"/>
            </p:cNvPicPr>
            <p:nvPr/>
          </p:nvPicPr>
          <p:blipFill>
            <a:blip r:embed="rId2" cstate="print"/>
            <a:stretch>
              <a:fillRect/>
            </a:stretch>
          </p:blipFill>
          <p:spPr>
            <a:xfrm>
              <a:off x="2693644" y="1483765"/>
              <a:ext cx="3657600" cy="440872"/>
            </a:xfrm>
            <a:prstGeom prst="rect">
              <a:avLst/>
            </a:prstGeom>
            <a:noFill/>
            <a:ln>
              <a:noFill/>
            </a:ln>
            <a:effectLst/>
          </p:spPr>
        </p:pic>
        <p:sp>
          <p:nvSpPr>
            <p:cNvPr id="12" name="TextBox 11"/>
            <p:cNvSpPr txBox="1"/>
            <p:nvPr/>
          </p:nvSpPr>
          <p:spPr>
            <a:xfrm>
              <a:off x="2949979" y="1932800"/>
              <a:ext cx="3144926" cy="317170"/>
            </a:xfrm>
            <a:prstGeom prst="rect">
              <a:avLst/>
            </a:prstGeom>
            <a:noFill/>
          </p:spPr>
          <p:txBody>
            <a:bodyPr wrap="none" rtlCol="0">
              <a:spAutoFit/>
            </a:bodyPr>
            <a:lstStyle/>
            <a:p>
              <a:pPr algn="ctr"/>
              <a:r>
                <a:rPr lang="en-US" sz="550" spc="70" dirty="0">
                  <a:solidFill>
                    <a:schemeClr val="tx1">
                      <a:lumMod val="65000"/>
                      <a:lumOff val="35000"/>
                    </a:schemeClr>
                  </a:solidFill>
                  <a:latin typeface="Segoe UI Semibold" pitchFamily="34" charset="0"/>
                  <a:ea typeface="Segoe UI" pitchFamily="34" charset="0"/>
                  <a:cs typeface="Segoe UI" pitchFamily="34" charset="0"/>
                </a:rPr>
                <a:t>Training | Consulting | Cloud Services | Staffing</a:t>
              </a:r>
            </a:p>
          </p:txBody>
        </p:sp>
      </p:grpSp>
    </p:spTree>
    <p:extLst>
      <p:ext uri="{BB962C8B-B14F-4D97-AF65-F5344CB8AC3E}">
        <p14:creationId xmlns:p14="http://schemas.microsoft.com/office/powerpoint/2010/main" val="400039400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04800" y="228601"/>
            <a:ext cx="115824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72114">
              <a:defRPr/>
            </a:pPr>
            <a:endParaRPr lang="en-US" sz="2400">
              <a:solidFill>
                <a:prstClr val="white"/>
              </a:solidFill>
            </a:endParaRPr>
          </a:p>
        </p:txBody>
      </p:sp>
      <p:sp>
        <p:nvSpPr>
          <p:cNvPr id="2" name="Title 1"/>
          <p:cNvSpPr>
            <a:spLocks noGrp="1"/>
          </p:cNvSpPr>
          <p:nvPr>
            <p:ph type="title"/>
          </p:nvPr>
        </p:nvSpPr>
        <p:spPr>
          <a:xfrm>
            <a:off x="963084" y="4406902"/>
            <a:ext cx="10363200" cy="1362075"/>
          </a:xfrm>
        </p:spPr>
        <p:txBody>
          <a:bodyPr/>
          <a:lstStyle>
            <a:lvl1pPr algn="ctr">
              <a:defRPr sz="4000" b="0" cap="none">
                <a:latin typeface="Segoe UI Light" pitchFamily="34" charset="0"/>
                <a:ea typeface="Segoe UI" pitchFamily="34" charset="0"/>
                <a:cs typeface="Segoe UI"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963084" y="2590802"/>
            <a:ext cx="10363200" cy="685800"/>
          </a:xfrm>
        </p:spPr>
        <p:txBody>
          <a:bodyPr anchor="ctr"/>
          <a:lstStyle>
            <a:lvl1pPr marL="0" indent="0" algn="ctr">
              <a:buNone/>
              <a:defRPr sz="3200">
                <a:solidFill>
                  <a:schemeClr val="tx1">
                    <a:lumMod val="75000"/>
                    <a:lumOff val="25000"/>
                  </a:schemeClr>
                </a:solidFill>
                <a:latin typeface="Segoe UI" pitchFamily="34" charset="0"/>
                <a:ea typeface="Segoe UI" pitchFamily="34" charset="0"/>
                <a:cs typeface="Segoe UI" pitchFamily="34" charset="0"/>
              </a:defRPr>
            </a:lvl1pPr>
            <a:lvl2pPr marL="457112" indent="0">
              <a:buNone/>
              <a:defRPr sz="1800">
                <a:solidFill>
                  <a:schemeClr val="tx1">
                    <a:tint val="75000"/>
                  </a:schemeClr>
                </a:solidFill>
              </a:defRPr>
            </a:lvl2pPr>
            <a:lvl3pPr marL="914225" indent="0">
              <a:buNone/>
              <a:defRPr sz="1600">
                <a:solidFill>
                  <a:schemeClr val="tx1">
                    <a:tint val="75000"/>
                  </a:schemeClr>
                </a:solidFill>
              </a:defRPr>
            </a:lvl3pPr>
            <a:lvl4pPr marL="1371337" indent="0">
              <a:buNone/>
              <a:defRPr sz="1400">
                <a:solidFill>
                  <a:schemeClr val="tx1">
                    <a:tint val="75000"/>
                  </a:schemeClr>
                </a:solidFill>
              </a:defRPr>
            </a:lvl4pPr>
            <a:lvl5pPr marL="1828449" indent="0">
              <a:buNone/>
              <a:defRPr sz="1400">
                <a:solidFill>
                  <a:schemeClr val="tx1">
                    <a:tint val="75000"/>
                  </a:schemeClr>
                </a:solidFill>
              </a:defRPr>
            </a:lvl5pPr>
            <a:lvl6pPr marL="2285561" indent="0">
              <a:buNone/>
              <a:defRPr sz="1400">
                <a:solidFill>
                  <a:schemeClr val="tx1">
                    <a:tint val="75000"/>
                  </a:schemeClr>
                </a:solidFill>
              </a:defRPr>
            </a:lvl6pPr>
            <a:lvl7pPr marL="2742674" indent="0">
              <a:buNone/>
              <a:defRPr sz="1400">
                <a:solidFill>
                  <a:schemeClr val="tx1">
                    <a:tint val="75000"/>
                  </a:schemeClr>
                </a:solidFill>
              </a:defRPr>
            </a:lvl7pPr>
            <a:lvl8pPr marL="3199785" indent="0">
              <a:buNone/>
              <a:defRPr sz="1400">
                <a:solidFill>
                  <a:schemeClr val="tx1">
                    <a:tint val="75000"/>
                  </a:schemeClr>
                </a:solidFill>
              </a:defRPr>
            </a:lvl8pPr>
            <a:lvl9pPr marL="3656897"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3BF2D13B-0CC3-4EB5-9518-83182B01123F}" type="datetimeFigureOut">
              <a:rPr lang="en-IN" smtClean="0"/>
              <a:t>08-06-2021</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79316" y="6224803"/>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1018210"/>
      </p:ext>
    </p:extLst>
  </p:cSld>
  <p:clrMapOvr>
    <a:masterClrMapping/>
  </p:clrMapOvr>
  <p:transition spd="slow">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04801" y="228600"/>
            <a:ext cx="115824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 name="Title 1"/>
          <p:cNvSpPr>
            <a:spLocks noGrp="1"/>
          </p:cNvSpPr>
          <p:nvPr>
            <p:ph type="title"/>
          </p:nvPr>
        </p:nvSpPr>
        <p:spPr>
          <a:xfrm>
            <a:off x="963084" y="4406903"/>
            <a:ext cx="10363200" cy="1362075"/>
          </a:xfrm>
        </p:spPr>
        <p:txBody>
          <a:bodyPr/>
          <a:lstStyle>
            <a:lvl1pPr algn="ctr">
              <a:defRPr sz="4000" b="0" cap="none">
                <a:latin typeface="Segoe UI Light" pitchFamily="34" charset="0"/>
                <a:ea typeface="Segoe UI" pitchFamily="34" charset="0"/>
                <a:cs typeface="Segoe UI"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963084" y="2590801"/>
            <a:ext cx="10363200" cy="685800"/>
          </a:xfrm>
        </p:spPr>
        <p:txBody>
          <a:bodyPr anchor="ctr"/>
          <a:lstStyle>
            <a:lvl1pPr marL="0" indent="0" algn="ctr">
              <a:buNone/>
              <a:defRPr sz="32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05CF1095-26AB-4ECF-A963-5C34790DE886}" type="datetimeFigureOut">
              <a:rPr lang="en-US" smtClean="0"/>
              <a:t>6/8/2021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grpSp>
        <p:nvGrpSpPr>
          <p:cNvPr id="7" name="Group 6"/>
          <p:cNvGrpSpPr/>
          <p:nvPr/>
        </p:nvGrpSpPr>
        <p:grpSpPr>
          <a:xfrm>
            <a:off x="3657601" y="1427685"/>
            <a:ext cx="4876800" cy="726035"/>
            <a:chOff x="2693644" y="1483765"/>
            <a:chExt cx="3657600" cy="726035"/>
          </a:xfrm>
        </p:grpSpPr>
        <p:pic>
          <p:nvPicPr>
            <p:cNvPr id="8" name="Picture 7" descr="44.png"/>
            <p:cNvPicPr>
              <a:picLocks noChangeAspect="1"/>
            </p:cNvPicPr>
            <p:nvPr/>
          </p:nvPicPr>
          <p:blipFill>
            <a:blip r:embed="rId2" cstate="print"/>
            <a:stretch>
              <a:fillRect/>
            </a:stretch>
          </p:blipFill>
          <p:spPr>
            <a:xfrm>
              <a:off x="2693644" y="1483765"/>
              <a:ext cx="3657600" cy="440872"/>
            </a:xfrm>
            <a:prstGeom prst="rect">
              <a:avLst/>
            </a:prstGeom>
            <a:noFill/>
            <a:ln>
              <a:noFill/>
            </a:ln>
          </p:spPr>
        </p:pic>
        <p:sp>
          <p:nvSpPr>
            <p:cNvPr id="9" name="TextBox 8"/>
            <p:cNvSpPr txBox="1"/>
            <p:nvPr/>
          </p:nvSpPr>
          <p:spPr>
            <a:xfrm>
              <a:off x="3066234" y="1932801"/>
              <a:ext cx="2912421" cy="276999"/>
            </a:xfrm>
            <a:prstGeom prst="rect">
              <a:avLst/>
            </a:prstGeom>
            <a:noFill/>
          </p:spPr>
          <p:txBody>
            <a:bodyPr wrap="none" rtlCol="0">
              <a:spAutoFit/>
            </a:bodyPr>
            <a:lstStyle/>
            <a:p>
              <a:pPr algn="ctr"/>
              <a:r>
                <a:rPr lang="en-US" sz="1200" spc="70" dirty="0">
                  <a:solidFill>
                    <a:schemeClr val="tx1">
                      <a:lumMod val="85000"/>
                      <a:lumOff val="15000"/>
                    </a:schemeClr>
                  </a:solidFill>
                  <a:latin typeface="Segoe UI Semibold" pitchFamily="34" charset="0"/>
                  <a:ea typeface="Segoe UI" pitchFamily="34" charset="0"/>
                  <a:cs typeface="Segoe UI" pitchFamily="34" charset="0"/>
                </a:rPr>
                <a:t>Training | Consulting | Cloud Services | Staffing</a:t>
              </a:r>
            </a:p>
          </p:txBody>
        </p:sp>
      </p:grpSp>
    </p:spTree>
    <p:extLst>
      <p:ext uri="{BB962C8B-B14F-4D97-AF65-F5344CB8AC3E}">
        <p14:creationId xmlns:p14="http://schemas.microsoft.com/office/powerpoint/2010/main" val="844050181"/>
      </p:ext>
    </p:extLst>
  </p:cSld>
  <p:clrMapOvr>
    <a:masterClrMapping/>
  </p:clrMapOvr>
  <p:transition spd="slow">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89936636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564730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Footer Placeholder 3"/>
          <p:cNvSpPr>
            <a:spLocks noGrp="1"/>
          </p:cNvSpPr>
          <p:nvPr>
            <p:ph type="ftr" sz="quarter" idx="11"/>
          </p:nvPr>
        </p:nvSpPr>
        <p:spPr>
          <a:xfrm>
            <a:off x="3048000" y="6477874"/>
            <a:ext cx="8382000" cy="380127"/>
          </a:xfrm>
          <a:prstGeom prst="rect">
            <a:avLst/>
          </a:prstGeom>
        </p:spPr>
        <p:txBody>
          <a:bodyPr/>
          <a:lstStyle/>
          <a:p>
            <a:endParaRPr lang="en-US" dirty="0">
              <a:solidFill>
                <a:srgbClr val="505050"/>
              </a:solidFill>
            </a:endParaRPr>
          </a:p>
        </p:txBody>
      </p:sp>
      <p:sp>
        <p:nvSpPr>
          <p:cNvPr id="5" name="Slide Number Placeholder 4"/>
          <p:cNvSpPr>
            <a:spLocks noGrp="1"/>
          </p:cNvSpPr>
          <p:nvPr>
            <p:ph type="sldNum" sz="quarter" idx="12"/>
          </p:nvPr>
        </p:nvSpPr>
        <p:spPr>
          <a:xfrm>
            <a:off x="11430001" y="6478588"/>
            <a:ext cx="761998"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6" name="Text Placeholder 5"/>
          <p:cNvSpPr>
            <a:spLocks noGrp="1"/>
          </p:cNvSpPr>
          <p:nvPr>
            <p:ph type="body" sz="quarter" idx="13" hasCustomPrompt="1"/>
          </p:nvPr>
        </p:nvSpPr>
        <p:spPr>
          <a:xfrm>
            <a:off x="1" y="573605"/>
            <a:ext cx="12192000"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Tree>
    <p:extLst>
      <p:ext uri="{BB962C8B-B14F-4D97-AF65-F5344CB8AC3E}">
        <p14:creationId xmlns:p14="http://schemas.microsoft.com/office/powerpoint/2010/main" val="4115648770"/>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lank Dark">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66505728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Pentagon 684"/>
          <p:cNvSpPr/>
          <p:nvPr/>
        </p:nvSpPr>
        <p:spPr>
          <a:xfrm>
            <a:off x="1" y="0"/>
            <a:ext cx="6096000" cy="6858000"/>
          </a:xfrm>
          <a:prstGeom prst="rect">
            <a:avLst/>
          </a:prstGeom>
          <a:solidFill>
            <a:srgbClr val="389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3989" y="1995715"/>
            <a:ext cx="4908024" cy="2866570"/>
          </a:xfrm>
        </p:spPr>
        <p:txBody>
          <a:bodyPr anchor="ctr">
            <a:normAutofit/>
          </a:bodyPr>
          <a:lstStyle>
            <a:lvl1pPr>
              <a:defRPr sz="3600">
                <a:solidFill>
                  <a:schemeClr val="bg1"/>
                </a:solidFill>
              </a:defRPr>
            </a:lvl1pPr>
          </a:lstStyle>
          <a:p>
            <a:r>
              <a:rPr lang="en-US"/>
              <a:t>Click to edit Master title style</a:t>
            </a:r>
          </a:p>
        </p:txBody>
      </p:sp>
    </p:spTree>
    <p:extLst>
      <p:ext uri="{BB962C8B-B14F-4D97-AF65-F5344CB8AC3E}">
        <p14:creationId xmlns:p14="http://schemas.microsoft.com/office/powerpoint/2010/main" val="355272654"/>
      </p:ext>
    </p:extLst>
  </p:cSld>
  <p:clrMapOvr>
    <a:masterClrMapping/>
  </p:clrMapOvr>
  <p:transition spd="slow">
    <p:push/>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460822220"/>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2_Title Only_3">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09003247"/>
      </p:ext>
    </p:extLst>
  </p:cSld>
  <p:clrMapOvr>
    <a:masterClrMapping/>
  </p:clrMapOvr>
  <p:transition spd="slow">
    <p:push/>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234986"/>
          </a:xfrm>
        </p:spPr>
        <p:txBody>
          <a:bodyPr anchor="ctr">
            <a:normAutofit/>
          </a:bodyPr>
          <a:lstStyle>
            <a:lvl1pPr algn="ctr">
              <a:defRPr sz="5400">
                <a:solidFill>
                  <a:schemeClr val="tx1">
                    <a:lumMod val="75000"/>
                    <a:lumOff val="25000"/>
                  </a:schemeClr>
                </a:solidFill>
                <a:latin typeface="Segoe UI Light" pitchFamily="34" charset="0"/>
                <a:ea typeface="Segoe UI" pitchFamily="34" charset="0"/>
                <a:cs typeface="Segoe UI" pitchFamily="34" charset="0"/>
              </a:defRPr>
            </a:lvl1pPr>
          </a:lstStyle>
          <a:p>
            <a:r>
              <a:rPr lang="en-US"/>
              <a:t>Click to edit Master title style</a:t>
            </a:r>
          </a:p>
        </p:txBody>
      </p:sp>
      <p:sp>
        <p:nvSpPr>
          <p:cNvPr id="4" name="Date Placeholder 3"/>
          <p:cNvSpPr>
            <a:spLocks noGrp="1"/>
          </p:cNvSpPr>
          <p:nvPr>
            <p:ph type="dt" sz="half" idx="10"/>
          </p:nvPr>
        </p:nvSpPr>
        <p:spPr/>
        <p:txBody>
          <a:bodyPr/>
          <a:lstStyle/>
          <a:p>
            <a:fld id="{5508E056-43B6-483A-BF07-52D50277A817}" type="datetimeFigureOut">
              <a:rPr lang="en-US" smtClean="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7D71DF-F3FE-4509-89D5-9771867493DD}" type="slidenum">
              <a:rPr lang="en-US" smtClean="0"/>
              <a:pPr/>
              <a:t>‹#›</a:t>
            </a:fld>
            <a:endParaRPr lang="en-US" dirty="0"/>
          </a:p>
        </p:txBody>
      </p:sp>
      <p:sp>
        <p:nvSpPr>
          <p:cNvPr id="7" name="Rectangle 6"/>
          <p:cNvSpPr/>
          <p:nvPr/>
        </p:nvSpPr>
        <p:spPr>
          <a:xfrm>
            <a:off x="0" y="3398293"/>
            <a:ext cx="12192000" cy="3459707"/>
          </a:xfrm>
          <a:prstGeom prst="rect">
            <a:avLst/>
          </a:prstGeom>
          <a:solidFill>
            <a:srgbClr val="E63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524000" y="4188902"/>
            <a:ext cx="9144000" cy="1655762"/>
          </a:xfrm>
        </p:spPr>
        <p:txBody>
          <a:bodyPr anchor="ctr">
            <a:normAutofit/>
          </a:bodyPr>
          <a:lstStyle>
            <a:lvl1pPr marL="0" indent="0" algn="ctr">
              <a:buNone/>
              <a:defRPr sz="3600" b="0">
                <a:solidFill>
                  <a:schemeClr val="bg1"/>
                </a:solidFill>
                <a:latin typeface="Segoe UI" pitchFamily="34" charset="0"/>
                <a:ea typeface="Segoe UI" pitchFamily="34" charset="0"/>
                <a:cs typeface="Segoe UI"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70387" y="6224803"/>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0" y="3289110"/>
            <a:ext cx="12192000" cy="1091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6539035"/>
      </p:ext>
    </p:extLst>
  </p:cSld>
  <p:clrMapOvr>
    <a:masterClrMapping/>
  </p:clrMapOvr>
  <p:transition spd="med">
    <p:push/>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10" name="Rectangle 9"/>
          <p:cNvSpPr/>
          <p:nvPr/>
        </p:nvSpPr>
        <p:spPr>
          <a:xfrm>
            <a:off x="0" y="0"/>
            <a:ext cx="12192000" cy="32949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524000" y="1122363"/>
            <a:ext cx="9144000" cy="2234986"/>
          </a:xfrm>
        </p:spPr>
        <p:txBody>
          <a:bodyPr anchor="ctr">
            <a:normAutofit/>
          </a:bodyPr>
          <a:lstStyle>
            <a:lvl1pPr algn="ctr">
              <a:defRPr sz="5400">
                <a:solidFill>
                  <a:schemeClr val="tx1">
                    <a:lumMod val="75000"/>
                    <a:lumOff val="25000"/>
                  </a:schemeClr>
                </a:solidFill>
                <a:latin typeface="Segoe UI Light" pitchFamily="34" charset="0"/>
                <a:ea typeface="Segoe UI" pitchFamily="34" charset="0"/>
                <a:cs typeface="Segoe UI" pitchFamily="34" charset="0"/>
              </a:defRPr>
            </a:lvl1pPr>
          </a:lstStyle>
          <a:p>
            <a:r>
              <a:rPr lang="en-US"/>
              <a:t>Click to edit Master title style</a:t>
            </a:r>
          </a:p>
        </p:txBody>
      </p:sp>
      <p:sp>
        <p:nvSpPr>
          <p:cNvPr id="4" name="Date Placeholder 3"/>
          <p:cNvSpPr>
            <a:spLocks noGrp="1"/>
          </p:cNvSpPr>
          <p:nvPr>
            <p:ph type="dt" sz="half" idx="10"/>
          </p:nvPr>
        </p:nvSpPr>
        <p:spPr/>
        <p:txBody>
          <a:bodyPr/>
          <a:lstStyle/>
          <a:p>
            <a:fld id="{5508E056-43B6-483A-BF07-52D50277A817}" type="datetimeFigureOut">
              <a:rPr lang="en-US" smtClean="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7D71DF-F3FE-4509-89D5-9771867493DD}" type="slidenum">
              <a:rPr lang="en-US" smtClean="0"/>
              <a:pPr/>
              <a:t>‹#›</a:t>
            </a:fld>
            <a:endParaRPr lang="en-US" dirty="0"/>
          </a:p>
        </p:txBody>
      </p:sp>
      <p:sp>
        <p:nvSpPr>
          <p:cNvPr id="7" name="Rectangle 6"/>
          <p:cNvSpPr/>
          <p:nvPr/>
        </p:nvSpPr>
        <p:spPr>
          <a:xfrm>
            <a:off x="0" y="3398293"/>
            <a:ext cx="12192000" cy="3459707"/>
          </a:xfrm>
          <a:prstGeom prst="rect">
            <a:avLst/>
          </a:prstGeom>
          <a:solidFill>
            <a:srgbClr val="E63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524000" y="4188902"/>
            <a:ext cx="9144000" cy="1655762"/>
          </a:xfrm>
        </p:spPr>
        <p:txBody>
          <a:bodyPr anchor="ctr">
            <a:normAutofit/>
          </a:bodyPr>
          <a:lstStyle>
            <a:lvl1pPr marL="0" indent="0" algn="ctr">
              <a:buNone/>
              <a:defRPr sz="3600" b="0">
                <a:solidFill>
                  <a:schemeClr val="bg1"/>
                </a:solidFill>
                <a:latin typeface="Segoe UI" pitchFamily="34" charset="0"/>
                <a:ea typeface="Segoe UI" pitchFamily="34" charset="0"/>
                <a:cs typeface="Segoe UI"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70387" y="6224803"/>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0" y="3289110"/>
            <a:ext cx="12192000" cy="1091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88595543"/>
      </p:ext>
    </p:extLst>
  </p:cSld>
  <p:clrMapOvr>
    <a:masterClrMapping/>
  </p:clrMapOvr>
  <p:transition spd="med">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0" cy="762000"/>
          </a:xfrm>
        </p:spPr>
        <p:txBody>
          <a:bodyPr>
            <a:normAutofit/>
          </a:bodyPr>
          <a:lstStyle>
            <a:lvl1pPr algn="l">
              <a:defRPr sz="3600"/>
            </a:lvl1pPr>
          </a:lstStyle>
          <a:p>
            <a:r>
              <a:rPr lang="en-US"/>
              <a:t>Click to edit Master title style</a:t>
            </a:r>
          </a:p>
        </p:txBody>
      </p:sp>
      <p:sp>
        <p:nvSpPr>
          <p:cNvPr id="3" name="Content Placeholder 2"/>
          <p:cNvSpPr>
            <a:spLocks noGrp="1"/>
          </p:cNvSpPr>
          <p:nvPr>
            <p:ph sz="half" idx="1"/>
          </p:nvPr>
        </p:nvSpPr>
        <p:spPr>
          <a:xfrm>
            <a:off x="609600" y="1219200"/>
            <a:ext cx="53848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19200"/>
            <a:ext cx="53848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4"/>
          <p:cNvSpPr>
            <a:spLocks noGrp="1"/>
          </p:cNvSpPr>
          <p:nvPr>
            <p:ph type="dt" sz="half" idx="10"/>
          </p:nvPr>
        </p:nvSpPr>
        <p:spPr/>
        <p:txBody>
          <a:bodyPr/>
          <a:lstStyle>
            <a:lvl1pPr>
              <a:defRPr/>
            </a:lvl1pPr>
          </a:lstStyle>
          <a:p>
            <a:fld id="{3BF2D13B-0CC3-4EB5-9518-83182B01123F}" type="datetimeFigureOut">
              <a:rPr lang="en-IN" smtClean="0"/>
              <a:t>08-06-2021</a:t>
            </a:fld>
            <a:endParaRPr lang="en-IN"/>
          </a:p>
        </p:txBody>
      </p:sp>
      <p:sp>
        <p:nvSpPr>
          <p:cNvPr id="8" name="Footer Placeholder 5"/>
          <p:cNvSpPr>
            <a:spLocks noGrp="1"/>
          </p:cNvSpPr>
          <p:nvPr>
            <p:ph type="ftr" sz="quarter" idx="11"/>
          </p:nvPr>
        </p:nvSpPr>
        <p:spPr/>
        <p:txBody>
          <a:bodyPr/>
          <a:lstStyle>
            <a:lvl1pPr>
              <a:defRPr/>
            </a:lvl1pPr>
          </a:lstStyle>
          <a:p>
            <a:endParaRPr lang="en-IN"/>
          </a:p>
        </p:txBody>
      </p:sp>
      <p:sp>
        <p:nvSpPr>
          <p:cNvPr id="9" name="Slide Number Placeholder 6"/>
          <p:cNvSpPr>
            <a:spLocks noGrp="1"/>
          </p:cNvSpPr>
          <p:nvPr>
            <p:ph type="sldNum" sz="quarter" idx="12"/>
          </p:nvPr>
        </p:nvSpPr>
        <p:spPr/>
        <p:txBody>
          <a:bodyPr/>
          <a:lstStyle>
            <a:lvl1pPr>
              <a:defRPr/>
            </a:lvl1pPr>
          </a:lstStyle>
          <a:p>
            <a:fld id="{C476EE89-D933-4CFF-BA25-6B0543398B23}" type="slidenum">
              <a:rPr lang="en-IN" smtClean="0"/>
              <a:t>‹#›</a:t>
            </a:fld>
            <a:endParaRPr lang="en-IN"/>
          </a:p>
        </p:txBody>
      </p:sp>
    </p:spTree>
    <p:extLst>
      <p:ext uri="{BB962C8B-B14F-4D97-AF65-F5344CB8AC3E}">
        <p14:creationId xmlns:p14="http://schemas.microsoft.com/office/powerpoint/2010/main" val="2868802839"/>
      </p:ext>
    </p:extLst>
  </p:cSld>
  <p:clrMapOvr>
    <a:masterClrMapping/>
  </p:clrMapOvr>
  <p:transition spd="slow">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697" y="1388896"/>
            <a:ext cx="11349251" cy="5216619"/>
          </a:xfrm>
        </p:spPr>
        <p:txBody>
          <a:bodyPr>
            <a:normAutofit/>
          </a:bodyPr>
          <a:lstStyle>
            <a:lvl1pPr>
              <a:defRPr sz="3200">
                <a:solidFill>
                  <a:schemeClr val="tx1">
                    <a:lumMod val="75000"/>
                    <a:lumOff val="25000"/>
                  </a:schemeClr>
                </a:solidFill>
                <a:latin typeface="Segoe UI" pitchFamily="34" charset="0"/>
                <a:ea typeface="Segoe UI" pitchFamily="34" charset="0"/>
                <a:cs typeface="Segoe UI" pitchFamily="34" charset="0"/>
              </a:defRPr>
            </a:lvl1pPr>
            <a:lvl2pPr>
              <a:defRPr sz="2800">
                <a:solidFill>
                  <a:schemeClr val="tx1">
                    <a:lumMod val="75000"/>
                    <a:lumOff val="25000"/>
                  </a:schemeClr>
                </a:solidFill>
                <a:latin typeface="Segoe UI" pitchFamily="34" charset="0"/>
                <a:ea typeface="Segoe UI" pitchFamily="34" charset="0"/>
                <a:cs typeface="Segoe UI" pitchFamily="34" charset="0"/>
              </a:defRPr>
            </a:lvl2pPr>
            <a:lvl3pPr>
              <a:defRPr sz="2400">
                <a:solidFill>
                  <a:schemeClr val="tx1">
                    <a:lumMod val="75000"/>
                    <a:lumOff val="25000"/>
                  </a:schemeClr>
                </a:solidFill>
                <a:latin typeface="Segoe UI" pitchFamily="34" charset="0"/>
                <a:ea typeface="Segoe UI" pitchFamily="34" charset="0"/>
                <a:cs typeface="Segoe UI" pitchFamily="34" charset="0"/>
              </a:defRPr>
            </a:lvl3pPr>
            <a:lvl4pPr>
              <a:defRPr sz="2000">
                <a:solidFill>
                  <a:schemeClr val="tx1">
                    <a:lumMod val="75000"/>
                    <a:lumOff val="25000"/>
                  </a:schemeClr>
                </a:solidFill>
                <a:latin typeface="Segoe UI" pitchFamily="34" charset="0"/>
                <a:ea typeface="Segoe UI" pitchFamily="34" charset="0"/>
                <a:cs typeface="Segoe UI" pitchFamily="34" charset="0"/>
              </a:defRPr>
            </a:lvl4pPr>
            <a:lvl5pPr>
              <a:defRPr sz="2000">
                <a:solidFill>
                  <a:schemeClr val="tx1">
                    <a:lumMod val="75000"/>
                    <a:lumOff val="25000"/>
                  </a:schemeClr>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08E056-43B6-483A-BF07-52D50277A817}" type="datetimeFigureOut">
              <a:rPr lang="en-US" smtClean="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7D71DF-F3FE-4509-89D5-9771867493DD}" type="slidenum">
              <a:rPr lang="en-US" smtClean="0"/>
              <a:pPr/>
              <a:t>‹#›</a:t>
            </a:fld>
            <a:endParaRPr lang="en-US" dirty="0"/>
          </a:p>
        </p:txBody>
      </p:sp>
      <p:sp>
        <p:nvSpPr>
          <p:cNvPr id="7" name="Rectangle 6"/>
          <p:cNvSpPr/>
          <p:nvPr/>
        </p:nvSpPr>
        <p:spPr>
          <a:xfrm>
            <a:off x="0" y="0"/>
            <a:ext cx="12192000" cy="1173707"/>
          </a:xfrm>
          <a:prstGeom prst="rect">
            <a:avLst/>
          </a:prstGeom>
          <a:solidFill>
            <a:srgbClr val="E63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42152" y="204716"/>
            <a:ext cx="10515600" cy="859809"/>
          </a:xfrm>
        </p:spPr>
        <p:txBody>
          <a:bodyPr>
            <a:normAutofit/>
          </a:bodyPr>
          <a:lstStyle>
            <a:lvl1pPr>
              <a:defRPr sz="3200">
                <a:solidFill>
                  <a:schemeClr val="bg1"/>
                </a:solidFill>
                <a:latin typeface="Segoe UI Light" pitchFamily="34" charset="0"/>
              </a:defRPr>
            </a:lvl1pPr>
          </a:lstStyle>
          <a:p>
            <a:r>
              <a:rPr lang="en-US"/>
              <a:t>Click to edit Master title style</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3"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0" y="1173707"/>
            <a:ext cx="12192000" cy="545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80825687"/>
      </p:ext>
    </p:extLst>
  </p:cSld>
  <p:clrMapOvr>
    <a:masterClrMapping/>
  </p:clrMapOvr>
  <p:transition spd="med">
    <p:push/>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697" y="1388896"/>
            <a:ext cx="11349251" cy="5216619"/>
          </a:xfrm>
        </p:spPr>
        <p:txBody>
          <a:bodyPr>
            <a:normAutofit/>
          </a:bodyPr>
          <a:lstStyle>
            <a:lvl1pPr>
              <a:defRPr sz="3200">
                <a:solidFill>
                  <a:schemeClr val="tx1">
                    <a:lumMod val="75000"/>
                    <a:lumOff val="25000"/>
                  </a:schemeClr>
                </a:solidFill>
                <a:latin typeface="Segoe UI" pitchFamily="34" charset="0"/>
                <a:ea typeface="Segoe UI" pitchFamily="34" charset="0"/>
                <a:cs typeface="Segoe UI" pitchFamily="34" charset="0"/>
              </a:defRPr>
            </a:lvl1pPr>
            <a:lvl2pPr>
              <a:defRPr sz="2800">
                <a:solidFill>
                  <a:schemeClr val="tx1">
                    <a:lumMod val="75000"/>
                    <a:lumOff val="25000"/>
                  </a:schemeClr>
                </a:solidFill>
                <a:latin typeface="Segoe UI" pitchFamily="34" charset="0"/>
                <a:ea typeface="Segoe UI" pitchFamily="34" charset="0"/>
                <a:cs typeface="Segoe UI" pitchFamily="34" charset="0"/>
              </a:defRPr>
            </a:lvl2pPr>
            <a:lvl3pPr>
              <a:defRPr sz="2400">
                <a:solidFill>
                  <a:schemeClr val="tx1">
                    <a:lumMod val="75000"/>
                    <a:lumOff val="25000"/>
                  </a:schemeClr>
                </a:solidFill>
                <a:latin typeface="Segoe UI" pitchFamily="34" charset="0"/>
                <a:ea typeface="Segoe UI" pitchFamily="34" charset="0"/>
                <a:cs typeface="Segoe UI" pitchFamily="34" charset="0"/>
              </a:defRPr>
            </a:lvl3pPr>
            <a:lvl4pPr>
              <a:defRPr sz="2000">
                <a:solidFill>
                  <a:schemeClr val="tx1">
                    <a:lumMod val="75000"/>
                    <a:lumOff val="25000"/>
                  </a:schemeClr>
                </a:solidFill>
                <a:latin typeface="Segoe UI" pitchFamily="34" charset="0"/>
                <a:ea typeface="Segoe UI" pitchFamily="34" charset="0"/>
                <a:cs typeface="Segoe UI" pitchFamily="34" charset="0"/>
              </a:defRPr>
            </a:lvl4pPr>
            <a:lvl5pPr>
              <a:defRPr sz="2000">
                <a:solidFill>
                  <a:schemeClr val="tx1">
                    <a:lumMod val="75000"/>
                    <a:lumOff val="25000"/>
                  </a:schemeClr>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08E056-43B6-483A-BF07-52D50277A817}" type="datetimeFigureOut">
              <a:rPr lang="en-US" smtClean="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7D71DF-F3FE-4509-89D5-9771867493DD}" type="slidenum">
              <a:rPr lang="en-US" smtClean="0"/>
              <a:pPr/>
              <a:t>‹#›</a:t>
            </a:fld>
            <a:endParaRPr lang="en-US" dirty="0"/>
          </a:p>
        </p:txBody>
      </p:sp>
      <p:sp>
        <p:nvSpPr>
          <p:cNvPr id="7" name="Rectangle 6"/>
          <p:cNvSpPr/>
          <p:nvPr/>
        </p:nvSpPr>
        <p:spPr>
          <a:xfrm>
            <a:off x="0" y="0"/>
            <a:ext cx="12192000" cy="1173707"/>
          </a:xfrm>
          <a:prstGeom prst="rect">
            <a:avLst/>
          </a:prstGeom>
          <a:solidFill>
            <a:srgbClr val="E63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42152" y="204716"/>
            <a:ext cx="10515600" cy="859809"/>
          </a:xfrm>
        </p:spPr>
        <p:txBody>
          <a:bodyPr>
            <a:normAutofit/>
          </a:bodyPr>
          <a:lstStyle>
            <a:lvl1pPr>
              <a:defRPr sz="3200">
                <a:solidFill>
                  <a:schemeClr val="bg1"/>
                </a:solidFill>
                <a:latin typeface="Segoe UI Light" pitchFamily="34" charset="0"/>
              </a:defRPr>
            </a:lvl1pPr>
          </a:lstStyle>
          <a:p>
            <a:r>
              <a:rPr lang="en-US"/>
              <a:t>Click to edit Master title style</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3"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1696131" y="1187355"/>
            <a:ext cx="495869" cy="56706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57217888"/>
      </p:ext>
    </p:extLst>
  </p:cSld>
  <p:clrMapOvr>
    <a:masterClrMapping/>
  </p:clrMapOvr>
  <p:transition spd="med">
    <p:push/>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08E056-43B6-483A-BF07-52D50277A817}" type="datetimeFigureOut">
              <a:rPr lang="en-US" smtClean="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7D71DF-F3FE-4509-89D5-9771867493DD}" type="slidenum">
              <a:rPr lang="en-US" smtClean="0"/>
              <a:pPr/>
              <a:t>‹#›</a:t>
            </a:fld>
            <a:endParaRPr lang="en-US" dirty="0"/>
          </a:p>
        </p:txBody>
      </p:sp>
      <p:sp>
        <p:nvSpPr>
          <p:cNvPr id="7" name="Rectangle 6"/>
          <p:cNvSpPr/>
          <p:nvPr/>
        </p:nvSpPr>
        <p:spPr>
          <a:xfrm>
            <a:off x="0" y="0"/>
            <a:ext cx="12192000" cy="1173707"/>
          </a:xfrm>
          <a:prstGeom prst="rect">
            <a:avLst/>
          </a:prstGeom>
          <a:solidFill>
            <a:srgbClr val="E63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42152" y="204716"/>
            <a:ext cx="10515600" cy="859809"/>
          </a:xfrm>
        </p:spPr>
        <p:txBody>
          <a:bodyPr>
            <a:normAutofit/>
          </a:bodyPr>
          <a:lstStyle>
            <a:lvl1pPr>
              <a:defRPr sz="3200">
                <a:solidFill>
                  <a:schemeClr val="bg1"/>
                </a:solidFill>
                <a:latin typeface="Segoe UI Light" pitchFamily="34" charset="0"/>
              </a:defRPr>
            </a:lvl1pPr>
          </a:lstStyle>
          <a:p>
            <a:r>
              <a:rPr lang="en-US"/>
              <a:t>Click to edit Master title style</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3"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1696131" y="1187355"/>
            <a:ext cx="495869" cy="56706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3531476" y="1403131"/>
            <a:ext cx="8166538" cy="5454869"/>
          </a:xfrm>
          <a:prstGeom prst="rect">
            <a:avLst/>
          </a:prstGeom>
          <a:gradFill>
            <a:gsLst>
              <a:gs pos="0">
                <a:schemeClr val="bg1">
                  <a:lumMod val="85000"/>
                  <a:alpha val="48000"/>
                </a:schemeClr>
              </a:gs>
              <a:gs pos="50000">
                <a:schemeClr val="accent1">
                  <a:tint val="44500"/>
                  <a:satMod val="160000"/>
                  <a:alpha val="0"/>
                </a:schemeClr>
              </a:gs>
              <a:gs pos="100000">
                <a:schemeClr val="accent1">
                  <a:tint val="23500"/>
                  <a:satMod val="160000"/>
                  <a:alpha val="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cio.jpg"/>
          <p:cNvPicPr>
            <a:picLocks noChangeAspect="1"/>
          </p:cNvPicPr>
          <p:nvPr/>
        </p:nvPicPr>
        <p:blipFill>
          <a:blip r:embed="rId3" cstate="print">
            <a:clrChange>
              <a:clrFrom>
                <a:srgbClr val="FFFFFF"/>
              </a:clrFrom>
              <a:clrTo>
                <a:srgbClr val="FFFFFF">
                  <a:alpha val="0"/>
                </a:srgbClr>
              </a:clrTo>
            </a:clrChange>
          </a:blip>
          <a:stretch>
            <a:fillRect/>
          </a:stretch>
        </p:blipFill>
        <p:spPr>
          <a:xfrm flipH="1">
            <a:off x="-2" y="1166648"/>
            <a:ext cx="3342292" cy="5690866"/>
          </a:xfrm>
          <a:prstGeom prst="rect">
            <a:avLst/>
          </a:prstGeom>
        </p:spPr>
      </p:pic>
    </p:spTree>
    <p:extLst>
      <p:ext uri="{BB962C8B-B14F-4D97-AF65-F5344CB8AC3E}">
        <p14:creationId xmlns:p14="http://schemas.microsoft.com/office/powerpoint/2010/main" val="223594090"/>
      </p:ext>
    </p:extLst>
  </p:cSld>
  <p:clrMapOvr>
    <a:masterClrMapping/>
  </p:clrMapOvr>
  <p:transition spd="med">
    <p:push/>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08E056-43B6-483A-BF07-52D50277A817}" type="datetimeFigureOut">
              <a:rPr lang="en-US" smtClean="0"/>
              <a:pPr/>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7D71DF-F3FE-4509-89D5-9771867493DD}" type="slidenum">
              <a:rPr lang="en-US" smtClean="0"/>
              <a:pPr/>
              <a:t>‹#›</a:t>
            </a:fld>
            <a:endParaRPr lang="en-US" dirty="0"/>
          </a:p>
        </p:txBody>
      </p:sp>
    </p:spTree>
    <p:extLst>
      <p:ext uri="{BB962C8B-B14F-4D97-AF65-F5344CB8AC3E}">
        <p14:creationId xmlns:p14="http://schemas.microsoft.com/office/powerpoint/2010/main" val="2658672803"/>
      </p:ext>
    </p:extLst>
  </p:cSld>
  <p:clrMapOvr>
    <a:masterClrMapping/>
  </p:clrMapOvr>
  <p:transition spd="med">
    <p:push/>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9" name="Rectangle 8"/>
          <p:cNvSpPr/>
          <p:nvPr/>
        </p:nvSpPr>
        <p:spPr>
          <a:xfrm>
            <a:off x="0" y="1052768"/>
            <a:ext cx="12192000" cy="5819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9635" tIns="44816" rIns="89635" bIns="44816" rtlCol="0" anchor="ctr"/>
          <a:lstStyle/>
          <a:p>
            <a:pPr algn="ctr" defTabSz="1172004"/>
            <a:endParaRPr lang="en-US" sz="2353" dirty="0">
              <a:solidFill>
                <a:prstClr val="white"/>
              </a:solidFill>
            </a:endParaRPr>
          </a:p>
        </p:txBody>
      </p:sp>
      <p:sp>
        <p:nvSpPr>
          <p:cNvPr id="2" name="Title 1"/>
          <p:cNvSpPr>
            <a:spLocks noGrp="1"/>
          </p:cNvSpPr>
          <p:nvPr>
            <p:ph type="title"/>
          </p:nvPr>
        </p:nvSpPr>
        <p:spPr>
          <a:xfrm>
            <a:off x="203201" y="152402"/>
            <a:ext cx="10374924" cy="792163"/>
          </a:xfrm>
        </p:spPr>
        <p:txBody>
          <a:bodyPr>
            <a:normAutofit/>
          </a:bodyPr>
          <a:lstStyle>
            <a:lvl1pPr algn="l">
              <a:defRPr sz="3921">
                <a:latin typeface="Segoe UI Light" pitchFamily="34" charset="0"/>
                <a:cs typeface="Arial" pitchFamily="34" charset="0"/>
              </a:defRPr>
            </a:lvl1pPr>
          </a:lstStyle>
          <a:p>
            <a:r>
              <a:rPr lang="en-US"/>
              <a:t>Click to edit Master title style</a:t>
            </a:r>
            <a:endParaRPr lang="en-US" dirty="0"/>
          </a:p>
        </p:txBody>
      </p:sp>
      <p:sp>
        <p:nvSpPr>
          <p:cNvPr id="6" name="Date Placeholder 3"/>
          <p:cNvSpPr>
            <a:spLocks noGrp="1"/>
          </p:cNvSpPr>
          <p:nvPr>
            <p:ph type="dt" sz="half" idx="10"/>
          </p:nvPr>
        </p:nvSpPr>
        <p:spPr/>
        <p:txBody>
          <a:bodyPr/>
          <a:lstStyle>
            <a:lvl1pPr>
              <a:defRPr/>
            </a:lvl1pPr>
          </a:lstStyle>
          <a:p>
            <a:fld id="{FE336CBD-E99F-49DC-8C1F-AF2D3D047386}" type="datetime1">
              <a:rPr lang="en-JM" smtClean="0">
                <a:solidFill>
                  <a:prstClr val="black">
                    <a:tint val="75000"/>
                  </a:prstClr>
                </a:solidFill>
              </a:rPr>
              <a:pPr/>
              <a:t>8/6/2021</a:t>
            </a:fld>
            <a:endParaRPr lang="en-US" dirty="0">
              <a:solidFill>
                <a:prstClr val="black">
                  <a:tint val="75000"/>
                </a:prstClr>
              </a:solidFill>
            </a:endParaRPr>
          </a:p>
        </p:txBody>
      </p:sp>
      <p:sp>
        <p:nvSpPr>
          <p:cNvPr id="7" name="Footer Placeholder 4"/>
          <p:cNvSpPr>
            <a:spLocks noGrp="1"/>
          </p:cNvSpPr>
          <p:nvPr>
            <p:ph type="ftr" sz="quarter" idx="11"/>
          </p:nvPr>
        </p:nvSpPr>
        <p:spPr/>
        <p:txBody>
          <a:bodyPr/>
          <a:lstStyle>
            <a:lvl1pPr>
              <a:defRPr/>
            </a:lvl1pPr>
          </a:lstStyle>
          <a:p>
            <a:endParaRPr lang="en-US" dirty="0">
              <a:solidFill>
                <a:prstClr val="black">
                  <a:tint val="75000"/>
                </a:prstClr>
              </a:solidFill>
            </a:endParaRPr>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3"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0" y="1066800"/>
            <a:ext cx="12192000" cy="381000"/>
          </a:xfrm>
          <a:prstGeom prst="rect">
            <a:avLst/>
          </a:prstGeom>
          <a:gradFill flip="none" rotWithShape="1">
            <a:gsLst>
              <a:gs pos="0">
                <a:schemeClr val="tx1">
                  <a:alpha val="13000"/>
                </a:schemeClr>
              </a:gs>
              <a:gs pos="66000">
                <a:schemeClr val="bg1">
                  <a:alpha val="0"/>
                </a:schemeClr>
              </a:gs>
              <a:gs pos="48000">
                <a:srgbClr val="000000">
                  <a:tint val="23500"/>
                  <a:satMod val="16000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635" tIns="44816" rIns="89635" bIns="44816" rtlCol="0" anchor="ctr"/>
          <a:lstStyle/>
          <a:p>
            <a:pPr algn="ctr" defTabSz="1172004"/>
            <a:endParaRPr lang="en-US" sz="2353" dirty="0">
              <a:solidFill>
                <a:prstClr val="white"/>
              </a:solidFill>
            </a:endParaRPr>
          </a:p>
        </p:txBody>
      </p:sp>
      <p:sp>
        <p:nvSpPr>
          <p:cNvPr id="11" name="Slide Number Placeholder 5"/>
          <p:cNvSpPr>
            <a:spLocks noGrp="1"/>
          </p:cNvSpPr>
          <p:nvPr>
            <p:ph type="sldNum" sz="quarter" idx="12"/>
          </p:nvPr>
        </p:nvSpPr>
        <p:spPr>
          <a:xfrm>
            <a:off x="11623954" y="6268082"/>
            <a:ext cx="568047" cy="365125"/>
          </a:xfrm>
          <a:solidFill>
            <a:schemeClr val="bg1">
              <a:lumMod val="85000"/>
            </a:schemeClr>
          </a:solidFill>
        </p:spPr>
        <p:txBody>
          <a:bodyPr/>
          <a:lstStyle>
            <a:lvl1pPr>
              <a:defRPr/>
            </a:lvl1pPr>
          </a:lstStyle>
          <a:p>
            <a:fld id="{B2AB7D3B-191E-4EB7-8AFB-BE108A4D0AF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53659475"/>
      </p:ext>
    </p:extLst>
  </p:cSld>
  <p:clrMapOvr>
    <a:masterClrMapping/>
  </p:clrMapOvr>
  <p:transition spd="med">
    <p:push/>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075884"/>
          </a:xfrm>
        </p:spPr>
        <p:txBody>
          <a:bodyPr lIns="143422" tIns="89639" rIns="143422" bIns="89639"/>
          <a:lstStyle>
            <a:lvl1pPr>
              <a:lnSpc>
                <a:spcPts val="6176"/>
              </a:lnSpc>
              <a:defRPr sz="5700" baseline="0">
                <a:solidFill>
                  <a:schemeClr val="accent1"/>
                </a:solidFill>
              </a:defRPr>
            </a:lvl1pPr>
          </a:lstStyle>
          <a:p>
            <a:r>
              <a:rPr lang="en-US"/>
              <a:t>Lorem ipsum dolor sit.</a:t>
            </a:r>
          </a:p>
        </p:txBody>
      </p:sp>
      <p:sp>
        <p:nvSpPr>
          <p:cNvPr id="4" name="Slide Number Placeholder 3"/>
          <p:cNvSpPr>
            <a:spLocks noGrp="1"/>
          </p:cNvSpPr>
          <p:nvPr>
            <p:ph type="sldNum" sz="quarter" idx="11"/>
          </p:nvPr>
        </p:nvSpPr>
        <p:spPr/>
        <p:txBody>
          <a:bodyPr/>
          <a:lstStyle/>
          <a:p>
            <a:fld id="{27258FFF-F925-446B-8502-81C933981705}" type="slidenum">
              <a:rPr>
                <a:solidFill>
                  <a:srgbClr val="68217A"/>
                </a:solidFill>
              </a:rPr>
              <a:pPr/>
              <a:t>‹#›</a:t>
            </a:fld>
            <a:endParaRPr dirty="0">
              <a:solidFill>
                <a:srgbClr val="68217A"/>
              </a:solidFill>
            </a:endParaRPr>
          </a:p>
        </p:txBody>
      </p:sp>
    </p:spTree>
    <p:extLst>
      <p:ext uri="{BB962C8B-B14F-4D97-AF65-F5344CB8AC3E}">
        <p14:creationId xmlns:p14="http://schemas.microsoft.com/office/powerpoint/2010/main" val="3949715594"/>
      </p:ext>
    </p:extLst>
  </p:cSld>
  <p:clrMapOvr>
    <a:masterClrMapping/>
  </p:clrMapOvr>
  <p:transition spd="slow">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3_Title and Content">
    <p:spTree>
      <p:nvGrpSpPr>
        <p:cNvPr id="1" name=""/>
        <p:cNvGrpSpPr/>
        <p:nvPr/>
      </p:nvGrpSpPr>
      <p:grpSpPr>
        <a:xfrm>
          <a:off x="0" y="0"/>
          <a:ext cx="0" cy="0"/>
          <a:chOff x="0" y="0"/>
          <a:chExt cx="0" cy="0"/>
        </a:xfrm>
      </p:grpSpPr>
      <p:sp>
        <p:nvSpPr>
          <p:cNvPr id="9" name="Rectangle 8"/>
          <p:cNvSpPr/>
          <p:nvPr/>
        </p:nvSpPr>
        <p:spPr>
          <a:xfrm>
            <a:off x="0" y="1052768"/>
            <a:ext cx="12192000" cy="5819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9635" tIns="44816" rIns="89635" bIns="44816" rtlCol="0" anchor="ctr"/>
          <a:lstStyle/>
          <a:p>
            <a:pPr algn="ctr"/>
            <a:endParaRPr lang="en-US" sz="1765"/>
          </a:p>
        </p:txBody>
      </p:sp>
      <p:sp>
        <p:nvSpPr>
          <p:cNvPr id="2" name="Title 1"/>
          <p:cNvSpPr>
            <a:spLocks noGrp="1"/>
          </p:cNvSpPr>
          <p:nvPr>
            <p:ph type="title"/>
          </p:nvPr>
        </p:nvSpPr>
        <p:spPr>
          <a:xfrm>
            <a:off x="203201" y="152402"/>
            <a:ext cx="10374924" cy="792163"/>
          </a:xfrm>
        </p:spPr>
        <p:txBody>
          <a:bodyPr>
            <a:normAutofit/>
          </a:bodyPr>
          <a:lstStyle>
            <a:lvl1pPr algn="l">
              <a:defRPr sz="3921">
                <a:latin typeface="Segoe UI Light" pitchFamily="34" charset="0"/>
                <a:cs typeface="Arial" pitchFamily="34" charset="0"/>
              </a:defRPr>
            </a:lvl1pPr>
          </a:lstStyle>
          <a:p>
            <a:r>
              <a:rPr lang="en-US"/>
              <a:t>Click to edit Master title style</a:t>
            </a:r>
            <a:endParaRPr lang="en-US" dirty="0"/>
          </a:p>
        </p:txBody>
      </p:sp>
      <p:sp>
        <p:nvSpPr>
          <p:cNvPr id="6" name="Date Placeholder 3"/>
          <p:cNvSpPr>
            <a:spLocks noGrp="1"/>
          </p:cNvSpPr>
          <p:nvPr>
            <p:ph type="dt" sz="half" idx="10"/>
          </p:nvPr>
        </p:nvSpPr>
        <p:spPr/>
        <p:txBody>
          <a:bodyPr/>
          <a:lstStyle>
            <a:lvl1pPr>
              <a:defRPr/>
            </a:lvl1pPr>
          </a:lstStyle>
          <a:p>
            <a:fld id="{FE336CBD-E99F-49DC-8C1F-AF2D3D047386}" type="datetime1">
              <a:rPr lang="en-JM" smtClean="0"/>
              <a:pPr/>
              <a:t>8/6/2021</a:t>
            </a:fld>
            <a:endParaRPr lang="en-US"/>
          </a:p>
        </p:txBody>
      </p:sp>
      <p:sp>
        <p:nvSpPr>
          <p:cNvPr id="7" name="Footer Placeholder 4"/>
          <p:cNvSpPr>
            <a:spLocks noGrp="1"/>
          </p:cNvSpPr>
          <p:nvPr>
            <p:ph type="ftr" sz="quarter" idx="11"/>
          </p:nvPr>
        </p:nvSpPr>
        <p:spPr/>
        <p:txBody>
          <a:bodyPr/>
          <a:lstStyle>
            <a:lvl1pPr>
              <a:defRPr/>
            </a:lvl1pPr>
          </a:lstStyle>
          <a:p>
            <a:endParaRPr lang="en-US"/>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3"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0" y="1066800"/>
            <a:ext cx="12192000" cy="381000"/>
          </a:xfrm>
          <a:prstGeom prst="rect">
            <a:avLst/>
          </a:prstGeom>
          <a:gradFill flip="none" rotWithShape="1">
            <a:gsLst>
              <a:gs pos="0">
                <a:schemeClr val="tx1">
                  <a:alpha val="13000"/>
                </a:schemeClr>
              </a:gs>
              <a:gs pos="66000">
                <a:schemeClr val="bg1">
                  <a:alpha val="0"/>
                </a:schemeClr>
              </a:gs>
              <a:gs pos="48000">
                <a:srgbClr val="000000">
                  <a:tint val="23500"/>
                  <a:satMod val="16000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635" tIns="44816" rIns="89635" bIns="44816" rtlCol="0" anchor="ctr"/>
          <a:lstStyle/>
          <a:p>
            <a:pPr algn="ctr"/>
            <a:endParaRPr lang="en-US" sz="2353" dirty="0"/>
          </a:p>
        </p:txBody>
      </p:sp>
      <p:sp>
        <p:nvSpPr>
          <p:cNvPr id="11" name="Slide Number Placeholder 5"/>
          <p:cNvSpPr>
            <a:spLocks noGrp="1"/>
          </p:cNvSpPr>
          <p:nvPr>
            <p:ph type="sldNum" sz="quarter" idx="12"/>
          </p:nvPr>
        </p:nvSpPr>
        <p:spPr>
          <a:xfrm>
            <a:off x="11623954" y="6268082"/>
            <a:ext cx="568047" cy="365125"/>
          </a:xfrm>
          <a:solidFill>
            <a:schemeClr val="bg1">
              <a:lumMod val="85000"/>
            </a:schemeClr>
          </a:solidFill>
        </p:spPr>
        <p:txBody>
          <a:bodyPr/>
          <a:lstStyle>
            <a:lvl1pPr>
              <a:defRPr/>
            </a:lvl1pPr>
          </a:lstStyle>
          <a:p>
            <a:fld id="{B2AB7D3B-191E-4EB7-8AFB-BE108A4D0AFC}" type="slidenum">
              <a:rPr lang="en-US" smtClean="0"/>
              <a:pPr/>
              <a:t>‹#›</a:t>
            </a:fld>
            <a:endParaRPr lang="en-US"/>
          </a:p>
        </p:txBody>
      </p:sp>
    </p:spTree>
    <p:extLst>
      <p:ext uri="{BB962C8B-B14F-4D97-AF65-F5344CB8AC3E}">
        <p14:creationId xmlns:p14="http://schemas.microsoft.com/office/powerpoint/2010/main" val="2384059810"/>
      </p:ext>
    </p:extLst>
  </p:cSld>
  <p:clrMapOvr>
    <a:masterClrMapping/>
  </p:clrMapOvr>
  <p:transition spd="slow">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B1D9D-BE9D-4DD8-B9E6-7FEB60B3E3CD}" type="datetime1">
              <a:rPr lang="en-US" smtClean="0"/>
              <a:pPr/>
              <a:t>6/8/2021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F950FA-1B5C-4FC6-94D2-10A138D941FD}" type="slidenum">
              <a:rPr lang="en-US" smtClean="0"/>
              <a:pPr/>
              <a:t>‹#›</a:t>
            </a:fld>
            <a:endParaRPr lang="en-US"/>
          </a:p>
        </p:txBody>
      </p:sp>
    </p:spTree>
    <p:extLst>
      <p:ext uri="{BB962C8B-B14F-4D97-AF65-F5344CB8AC3E}">
        <p14:creationId xmlns:p14="http://schemas.microsoft.com/office/powerpoint/2010/main" val="3758871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72114">
              <a:defRPr/>
            </a:pPr>
            <a:endParaRPr lang="en-US" sz="2400">
              <a:solidFill>
                <a:prstClr val="white"/>
              </a:solidFill>
            </a:endParaRPr>
          </a:p>
        </p:txBody>
      </p:sp>
      <p:sp>
        <p:nvSpPr>
          <p:cNvPr id="2" name="Title 1"/>
          <p:cNvSpPr>
            <a:spLocks noGrp="1"/>
          </p:cNvSpPr>
          <p:nvPr>
            <p:ph type="title"/>
          </p:nvPr>
        </p:nvSpPr>
        <p:spPr>
          <a:xfrm>
            <a:off x="609600" y="381000"/>
            <a:ext cx="10972800" cy="609600"/>
          </a:xfrm>
        </p:spPr>
        <p:txBody>
          <a:bodyPr>
            <a:no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609600" y="1143001"/>
            <a:ext cx="5386917" cy="639763"/>
          </a:xfr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782763"/>
            <a:ext cx="5386917" cy="46180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143001"/>
            <a:ext cx="5389034" cy="639763"/>
          </a:xfr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1782763"/>
            <a:ext cx="5389034" cy="46180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6"/>
          <p:cNvSpPr>
            <a:spLocks noGrp="1"/>
          </p:cNvSpPr>
          <p:nvPr>
            <p:ph type="dt" sz="half" idx="10"/>
          </p:nvPr>
        </p:nvSpPr>
        <p:spPr/>
        <p:txBody>
          <a:bodyPr/>
          <a:lstStyle>
            <a:lvl1pPr>
              <a:defRPr/>
            </a:lvl1pPr>
          </a:lstStyle>
          <a:p>
            <a:fld id="{3BF2D13B-0CC3-4EB5-9518-83182B01123F}" type="datetimeFigureOut">
              <a:rPr lang="en-IN" smtClean="0"/>
              <a:t>08-06-2021</a:t>
            </a:fld>
            <a:endParaRPr lang="en-IN"/>
          </a:p>
        </p:txBody>
      </p:sp>
      <p:sp>
        <p:nvSpPr>
          <p:cNvPr id="10" name="Footer Placeholder 7"/>
          <p:cNvSpPr>
            <a:spLocks noGrp="1"/>
          </p:cNvSpPr>
          <p:nvPr>
            <p:ph type="ftr" sz="quarter" idx="11"/>
          </p:nvPr>
        </p:nvSpPr>
        <p:spPr/>
        <p:txBody>
          <a:bodyPr/>
          <a:lstStyle>
            <a:lvl1pPr>
              <a:defRPr/>
            </a:lvl1pPr>
          </a:lstStyle>
          <a:p>
            <a:endParaRPr lang="en-IN"/>
          </a:p>
        </p:txBody>
      </p:sp>
      <p:sp>
        <p:nvSpPr>
          <p:cNvPr id="11" name="Slide Number Placeholder 8"/>
          <p:cNvSpPr>
            <a:spLocks noGrp="1"/>
          </p:cNvSpPr>
          <p:nvPr>
            <p:ph type="sldNum" sz="quarter" idx="12"/>
          </p:nvPr>
        </p:nvSpPr>
        <p:spPr/>
        <p:txBody>
          <a:bodyPr/>
          <a:lstStyle>
            <a:lvl1pPr>
              <a:defRPr/>
            </a:lvl1pPr>
          </a:lstStyle>
          <a:p>
            <a:fld id="{C476EE89-D933-4CFF-BA25-6B0543398B23}" type="slidenum">
              <a:rPr lang="en-IN" smtClean="0"/>
              <a:t>‹#›</a:t>
            </a:fld>
            <a:endParaRPr lang="en-IN"/>
          </a:p>
        </p:txBody>
      </p:sp>
    </p:spTree>
    <p:extLst>
      <p:ext uri="{BB962C8B-B14F-4D97-AF65-F5344CB8AC3E}">
        <p14:creationId xmlns:p14="http://schemas.microsoft.com/office/powerpoint/2010/main" val="1729809145"/>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p>
        </p:txBody>
      </p:sp>
      <p:sp>
        <p:nvSpPr>
          <p:cNvPr id="3" name="Vertical Text Placeholder 2"/>
          <p:cNvSpPr>
            <a:spLocks noGrp="1"/>
          </p:cNvSpPr>
          <p:nvPr>
            <p:ph type="body" orient="vert" idx="1"/>
          </p:nvPr>
        </p:nvSpPr>
        <p:spPr>
          <a:xfrm>
            <a:off x="4470400" y="1066800"/>
            <a:ext cx="71120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BF2D13B-0CC3-4EB5-9518-83182B01123F}" type="datetimeFigureOut">
              <a:rPr lang="en-IN" smtClean="0"/>
              <a:t>08-06-2021</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C476EE89-D933-4CFF-BA25-6B0543398B23}" type="slidenum">
              <a:rPr lang="en-IN" smtClean="0"/>
              <a:t>‹#›</a:t>
            </a:fld>
            <a:endParaRPr lang="en-IN"/>
          </a:p>
        </p:txBody>
      </p:sp>
    </p:spTree>
    <p:extLst>
      <p:ext uri="{BB962C8B-B14F-4D97-AF65-F5344CB8AC3E}">
        <p14:creationId xmlns:p14="http://schemas.microsoft.com/office/powerpoint/2010/main" val="2644104025"/>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theme" Target="../theme/theme2.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3.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theme" Target="../theme/theme4.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theme" Target="../theme/theme5.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60A8"/>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609600" y="274638"/>
            <a:ext cx="109728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609600" y="1066800"/>
            <a:ext cx="109728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F2D13B-0CC3-4EB5-9518-83182B01123F}" type="datetimeFigureOut">
              <a:rPr lang="en-IN" smtClean="0"/>
              <a:t>08-06-2021</a:t>
            </a:fld>
            <a:endParaRPr lang="en-IN"/>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6EE89-D933-4CFF-BA25-6B0543398B23}" type="slidenum">
              <a:rPr lang="en-IN" smtClean="0"/>
              <a:t>‹#›</a:t>
            </a:fld>
            <a:endParaRPr lang="en-IN"/>
          </a:p>
        </p:txBody>
      </p:sp>
    </p:spTree>
    <p:extLst>
      <p:ext uri="{BB962C8B-B14F-4D97-AF65-F5344CB8AC3E}">
        <p14:creationId xmlns:p14="http://schemas.microsoft.com/office/powerpoint/2010/main" val="395875909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Lst>
  <p:transition spd="slow">
    <p:fade/>
  </p:transition>
  <p:txStyles>
    <p:titleStyle>
      <a:lvl1pPr algn="l" rtl="0" eaLnBrk="1" fontAlgn="base" hangingPunct="1">
        <a:spcBef>
          <a:spcPct val="0"/>
        </a:spcBef>
        <a:spcAft>
          <a:spcPct val="0"/>
        </a:spcAft>
        <a:defRPr sz="2800" kern="12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Calibri" pitchFamily="34" charset="0"/>
        </a:defRPr>
      </a:lvl2pPr>
      <a:lvl3pPr algn="l" rtl="0" eaLnBrk="1" fontAlgn="base" hangingPunct="1">
        <a:spcBef>
          <a:spcPct val="0"/>
        </a:spcBef>
        <a:spcAft>
          <a:spcPct val="0"/>
        </a:spcAft>
        <a:defRPr sz="2800">
          <a:solidFill>
            <a:schemeClr val="bg1"/>
          </a:solidFill>
          <a:latin typeface="Calibri" pitchFamily="34" charset="0"/>
        </a:defRPr>
      </a:lvl3pPr>
      <a:lvl4pPr algn="l" rtl="0" eaLnBrk="1" fontAlgn="base" hangingPunct="1">
        <a:spcBef>
          <a:spcPct val="0"/>
        </a:spcBef>
        <a:spcAft>
          <a:spcPct val="0"/>
        </a:spcAft>
        <a:defRPr sz="2800">
          <a:solidFill>
            <a:schemeClr val="bg1"/>
          </a:solidFill>
          <a:latin typeface="Calibri" pitchFamily="34" charset="0"/>
        </a:defRPr>
      </a:lvl4pPr>
      <a:lvl5pPr algn="l" rtl="0" eaLnBrk="1" fontAlgn="base" hangingPunct="1">
        <a:spcBef>
          <a:spcPct val="0"/>
        </a:spcBef>
        <a:spcAft>
          <a:spcPct val="0"/>
        </a:spcAft>
        <a:defRPr sz="2800">
          <a:solidFill>
            <a:schemeClr val="bg1"/>
          </a:solidFill>
          <a:latin typeface="Calibri" pitchFamily="34" charset="0"/>
        </a:defRPr>
      </a:lvl5pPr>
      <a:lvl6pPr marL="457112" algn="ctr" rtl="0" eaLnBrk="1" fontAlgn="base" hangingPunct="1">
        <a:spcBef>
          <a:spcPct val="0"/>
        </a:spcBef>
        <a:spcAft>
          <a:spcPct val="0"/>
        </a:spcAft>
        <a:defRPr sz="4400">
          <a:solidFill>
            <a:schemeClr val="bg1"/>
          </a:solidFill>
          <a:latin typeface="Calibri" pitchFamily="34" charset="0"/>
        </a:defRPr>
      </a:lvl6pPr>
      <a:lvl7pPr marL="914225" algn="ctr" rtl="0" eaLnBrk="1" fontAlgn="base" hangingPunct="1">
        <a:spcBef>
          <a:spcPct val="0"/>
        </a:spcBef>
        <a:spcAft>
          <a:spcPct val="0"/>
        </a:spcAft>
        <a:defRPr sz="4400">
          <a:solidFill>
            <a:schemeClr val="bg1"/>
          </a:solidFill>
          <a:latin typeface="Calibri" pitchFamily="34" charset="0"/>
        </a:defRPr>
      </a:lvl7pPr>
      <a:lvl8pPr marL="1371337" algn="ctr" rtl="0" eaLnBrk="1" fontAlgn="base" hangingPunct="1">
        <a:spcBef>
          <a:spcPct val="0"/>
        </a:spcBef>
        <a:spcAft>
          <a:spcPct val="0"/>
        </a:spcAft>
        <a:defRPr sz="4400">
          <a:solidFill>
            <a:schemeClr val="bg1"/>
          </a:solidFill>
          <a:latin typeface="Calibri" pitchFamily="34" charset="0"/>
        </a:defRPr>
      </a:lvl8pPr>
      <a:lvl9pPr marL="1828449" algn="ctr" rtl="0" eaLnBrk="1" fontAlgn="base" hangingPunct="1">
        <a:spcBef>
          <a:spcPct val="0"/>
        </a:spcBef>
        <a:spcAft>
          <a:spcPct val="0"/>
        </a:spcAft>
        <a:defRPr sz="4400">
          <a:solidFill>
            <a:schemeClr val="bg1"/>
          </a:solidFill>
          <a:latin typeface="Calibri" pitchFamily="34" charset="0"/>
        </a:defRPr>
      </a:lvl9pPr>
    </p:titleStyle>
    <p:bodyStyle>
      <a:lvl1pPr marL="342834" indent="-342834" algn="l" rtl="0" eaLnBrk="1" fontAlgn="base" hangingPunct="1">
        <a:spcBef>
          <a:spcPct val="20000"/>
        </a:spcBef>
        <a:spcAft>
          <a:spcPct val="0"/>
        </a:spcAft>
        <a:buFont typeface="Arial" charset="0"/>
        <a:buChar char="•"/>
        <a:defRPr sz="2800" kern="1200">
          <a:solidFill>
            <a:schemeClr val="bg1"/>
          </a:solidFill>
          <a:latin typeface="+mn-lt"/>
          <a:ea typeface="+mn-ea"/>
          <a:cs typeface="+mn-cs"/>
        </a:defRPr>
      </a:lvl1pPr>
      <a:lvl2pPr marL="742808" indent="-285695" algn="l" rtl="0" eaLnBrk="1" fontAlgn="base" hangingPunct="1">
        <a:spcBef>
          <a:spcPct val="20000"/>
        </a:spcBef>
        <a:spcAft>
          <a:spcPct val="0"/>
        </a:spcAft>
        <a:buFont typeface="Arial" charset="0"/>
        <a:buChar char="–"/>
        <a:defRPr sz="2400" kern="1200">
          <a:solidFill>
            <a:schemeClr val="bg1"/>
          </a:solidFill>
          <a:latin typeface="+mn-lt"/>
          <a:ea typeface="+mn-ea"/>
          <a:cs typeface="+mn-cs"/>
        </a:defRPr>
      </a:lvl2pPr>
      <a:lvl3pPr marL="1142781" indent="-228556"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3pPr>
      <a:lvl4pPr marL="1599893" indent="-228556"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4pPr>
      <a:lvl5pPr marL="2057005" indent="-228556"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1172114"/>
            <a:endParaRPr lang="en-US">
              <a:solidFill>
                <a:prstClr val="black">
                  <a:tint val="75000"/>
                </a:prstClr>
              </a:solidFill>
            </a:endParaRPr>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1172114"/>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1172114"/>
            <a:fld id="{B2AB7D3B-191E-4EB7-8AFB-BE108A4D0AFC}" type="slidenum">
              <a:rPr lang="en-US" smtClean="0">
                <a:solidFill>
                  <a:prstClr val="black">
                    <a:tint val="75000"/>
                  </a:prstClr>
                </a:solidFill>
              </a:rPr>
              <a:pPr defTabSz="1172114"/>
              <a:t>‹#›</a:t>
            </a:fld>
            <a:endParaRPr lang="en-US">
              <a:solidFill>
                <a:prstClr val="black">
                  <a:tint val="75000"/>
                </a:prstClr>
              </a:solidFill>
            </a:endParaRPr>
          </a:p>
        </p:txBody>
      </p:sp>
    </p:spTree>
    <p:extLst>
      <p:ext uri="{BB962C8B-B14F-4D97-AF65-F5344CB8AC3E}">
        <p14:creationId xmlns:p14="http://schemas.microsoft.com/office/powerpoint/2010/main" val="157828128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Lst>
  <p:transition spd="slow">
    <p:fad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60A8"/>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609600" y="274639"/>
            <a:ext cx="10972801"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609600" y="1066800"/>
            <a:ext cx="10972801"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037A93-DACB-4401-873D-0E6BB417A721}" type="datetimeFigureOut">
              <a:rPr lang="en-US" smtClean="0"/>
              <a:t>6/8/2021</a:t>
            </a:fld>
            <a:endParaRPr lang="en-US"/>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4E9DE-A064-4967-AD5E-8AEB14326EC8}" type="slidenum">
              <a:rPr lang="en-US" smtClean="0"/>
              <a:t>‹#›</a:t>
            </a:fld>
            <a:endParaRPr lang="en-US"/>
          </a:p>
        </p:txBody>
      </p:sp>
    </p:spTree>
    <p:extLst>
      <p:ext uri="{BB962C8B-B14F-4D97-AF65-F5344CB8AC3E}">
        <p14:creationId xmlns:p14="http://schemas.microsoft.com/office/powerpoint/2010/main" val="714613281"/>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Lst>
  <p:transition spd="slow">
    <p:fade/>
  </p:transition>
  <p:hf hdr="0" ftr="0" dt="0"/>
  <p:txStyles>
    <p:titleStyle>
      <a:lvl1pPr algn="l" rtl="0" eaLnBrk="1" fontAlgn="base" hangingPunct="1">
        <a:spcBef>
          <a:spcPct val="0"/>
        </a:spcBef>
        <a:spcAft>
          <a:spcPct val="0"/>
        </a:spcAft>
        <a:defRPr sz="2800" kern="12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Calibri" pitchFamily="34" charset="0"/>
        </a:defRPr>
      </a:lvl2pPr>
      <a:lvl3pPr algn="l" rtl="0" eaLnBrk="1" fontAlgn="base" hangingPunct="1">
        <a:spcBef>
          <a:spcPct val="0"/>
        </a:spcBef>
        <a:spcAft>
          <a:spcPct val="0"/>
        </a:spcAft>
        <a:defRPr sz="2800">
          <a:solidFill>
            <a:schemeClr val="bg1"/>
          </a:solidFill>
          <a:latin typeface="Calibri" pitchFamily="34" charset="0"/>
        </a:defRPr>
      </a:lvl3pPr>
      <a:lvl4pPr algn="l" rtl="0" eaLnBrk="1" fontAlgn="base" hangingPunct="1">
        <a:spcBef>
          <a:spcPct val="0"/>
        </a:spcBef>
        <a:spcAft>
          <a:spcPct val="0"/>
        </a:spcAft>
        <a:defRPr sz="2800">
          <a:solidFill>
            <a:schemeClr val="bg1"/>
          </a:solidFill>
          <a:latin typeface="Calibri" pitchFamily="34" charset="0"/>
        </a:defRPr>
      </a:lvl4pPr>
      <a:lvl5pPr algn="l" rtl="0" eaLnBrk="1" fontAlgn="base" hangingPunct="1">
        <a:spcBef>
          <a:spcPct val="0"/>
        </a:spcBef>
        <a:spcAft>
          <a:spcPct val="0"/>
        </a:spcAft>
        <a:defRPr sz="2800">
          <a:solidFill>
            <a:schemeClr val="bg1"/>
          </a:solidFill>
          <a:latin typeface="Calibri" pitchFamily="34" charset="0"/>
        </a:defRPr>
      </a:lvl5pPr>
      <a:lvl6pPr marL="457200" algn="ctr" rtl="0" eaLnBrk="1" fontAlgn="base" hangingPunct="1">
        <a:spcBef>
          <a:spcPct val="0"/>
        </a:spcBef>
        <a:spcAft>
          <a:spcPct val="0"/>
        </a:spcAft>
        <a:defRPr sz="4400">
          <a:solidFill>
            <a:schemeClr val="bg1"/>
          </a:solidFill>
          <a:latin typeface="Calibri" pitchFamily="34" charset="0"/>
        </a:defRPr>
      </a:lvl6pPr>
      <a:lvl7pPr marL="914400" algn="ctr" rtl="0" eaLnBrk="1" fontAlgn="base" hangingPunct="1">
        <a:spcBef>
          <a:spcPct val="0"/>
        </a:spcBef>
        <a:spcAft>
          <a:spcPct val="0"/>
        </a:spcAft>
        <a:defRPr sz="4400">
          <a:solidFill>
            <a:schemeClr val="bg1"/>
          </a:solidFill>
          <a:latin typeface="Calibri" pitchFamily="34" charset="0"/>
        </a:defRPr>
      </a:lvl7pPr>
      <a:lvl8pPr marL="1371600" algn="ctr" rtl="0" eaLnBrk="1" fontAlgn="base" hangingPunct="1">
        <a:spcBef>
          <a:spcPct val="0"/>
        </a:spcBef>
        <a:spcAft>
          <a:spcPct val="0"/>
        </a:spcAft>
        <a:defRPr sz="4400">
          <a:solidFill>
            <a:schemeClr val="bg1"/>
          </a:solidFill>
          <a:latin typeface="Calibri" pitchFamily="34" charset="0"/>
        </a:defRPr>
      </a:lvl8pPr>
      <a:lvl9pPr marL="1828800" algn="ctr" rtl="0" eaLnBrk="1" fontAlgn="base" hangingPunct="1">
        <a:spcBef>
          <a:spcPct val="0"/>
        </a:spcBef>
        <a:spcAft>
          <a:spcPct val="0"/>
        </a:spcAft>
        <a:defRPr sz="4400">
          <a:solidFill>
            <a:schemeClr val="bg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400" kern="1200">
          <a:solidFill>
            <a:schemeClr val="bg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060A8"/>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609600" y="274639"/>
            <a:ext cx="10972801"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609600" y="1066800"/>
            <a:ext cx="10972801"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CF1095-26AB-4ECF-A963-5C34790DE886}" type="datetimeFigureOut">
              <a:rPr lang="en-US" smtClean="0"/>
              <a:t>6/8/2021</a:t>
            </a:fld>
            <a:endParaRPr lang="en-US"/>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83C0CD-571F-41E5-9617-171A18461DA8}" type="slidenum">
              <a:rPr lang="en-US" smtClean="0"/>
              <a:t>‹#›</a:t>
            </a:fld>
            <a:endParaRPr lang="en-US"/>
          </a:p>
        </p:txBody>
      </p:sp>
    </p:spTree>
    <p:extLst>
      <p:ext uri="{BB962C8B-B14F-4D97-AF65-F5344CB8AC3E}">
        <p14:creationId xmlns:p14="http://schemas.microsoft.com/office/powerpoint/2010/main" val="3172630032"/>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Lst>
  <p:transition spd="slow">
    <p:fade/>
  </p:transition>
  <p:txStyles>
    <p:titleStyle>
      <a:lvl1pPr algn="l" rtl="0" eaLnBrk="1" fontAlgn="base" hangingPunct="1">
        <a:spcBef>
          <a:spcPct val="0"/>
        </a:spcBef>
        <a:spcAft>
          <a:spcPct val="0"/>
        </a:spcAft>
        <a:defRPr sz="2800" kern="12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Calibri" pitchFamily="34" charset="0"/>
        </a:defRPr>
      </a:lvl2pPr>
      <a:lvl3pPr algn="l" rtl="0" eaLnBrk="1" fontAlgn="base" hangingPunct="1">
        <a:spcBef>
          <a:spcPct val="0"/>
        </a:spcBef>
        <a:spcAft>
          <a:spcPct val="0"/>
        </a:spcAft>
        <a:defRPr sz="2800">
          <a:solidFill>
            <a:schemeClr val="bg1"/>
          </a:solidFill>
          <a:latin typeface="Calibri" pitchFamily="34" charset="0"/>
        </a:defRPr>
      </a:lvl3pPr>
      <a:lvl4pPr algn="l" rtl="0" eaLnBrk="1" fontAlgn="base" hangingPunct="1">
        <a:spcBef>
          <a:spcPct val="0"/>
        </a:spcBef>
        <a:spcAft>
          <a:spcPct val="0"/>
        </a:spcAft>
        <a:defRPr sz="2800">
          <a:solidFill>
            <a:schemeClr val="bg1"/>
          </a:solidFill>
          <a:latin typeface="Calibri" pitchFamily="34" charset="0"/>
        </a:defRPr>
      </a:lvl4pPr>
      <a:lvl5pPr algn="l" rtl="0" eaLnBrk="1" fontAlgn="base" hangingPunct="1">
        <a:spcBef>
          <a:spcPct val="0"/>
        </a:spcBef>
        <a:spcAft>
          <a:spcPct val="0"/>
        </a:spcAft>
        <a:defRPr sz="2800">
          <a:solidFill>
            <a:schemeClr val="bg1"/>
          </a:solidFill>
          <a:latin typeface="Calibri" pitchFamily="34" charset="0"/>
        </a:defRPr>
      </a:lvl5pPr>
      <a:lvl6pPr marL="457200" algn="ctr" rtl="0" eaLnBrk="1" fontAlgn="base" hangingPunct="1">
        <a:spcBef>
          <a:spcPct val="0"/>
        </a:spcBef>
        <a:spcAft>
          <a:spcPct val="0"/>
        </a:spcAft>
        <a:defRPr sz="4400">
          <a:solidFill>
            <a:schemeClr val="bg1"/>
          </a:solidFill>
          <a:latin typeface="Calibri" pitchFamily="34" charset="0"/>
        </a:defRPr>
      </a:lvl6pPr>
      <a:lvl7pPr marL="914400" algn="ctr" rtl="0" eaLnBrk="1" fontAlgn="base" hangingPunct="1">
        <a:spcBef>
          <a:spcPct val="0"/>
        </a:spcBef>
        <a:spcAft>
          <a:spcPct val="0"/>
        </a:spcAft>
        <a:defRPr sz="4400">
          <a:solidFill>
            <a:schemeClr val="bg1"/>
          </a:solidFill>
          <a:latin typeface="Calibri" pitchFamily="34" charset="0"/>
        </a:defRPr>
      </a:lvl7pPr>
      <a:lvl8pPr marL="1371600" algn="ctr" rtl="0" eaLnBrk="1" fontAlgn="base" hangingPunct="1">
        <a:spcBef>
          <a:spcPct val="0"/>
        </a:spcBef>
        <a:spcAft>
          <a:spcPct val="0"/>
        </a:spcAft>
        <a:defRPr sz="4400">
          <a:solidFill>
            <a:schemeClr val="bg1"/>
          </a:solidFill>
          <a:latin typeface="Calibri" pitchFamily="34" charset="0"/>
        </a:defRPr>
      </a:lvl8pPr>
      <a:lvl9pPr marL="1828800" algn="ctr" rtl="0" eaLnBrk="1" fontAlgn="base" hangingPunct="1">
        <a:spcBef>
          <a:spcPct val="0"/>
        </a:spcBef>
        <a:spcAft>
          <a:spcPct val="0"/>
        </a:spcAft>
        <a:defRPr sz="4400">
          <a:solidFill>
            <a:schemeClr val="bg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400" kern="1200">
          <a:solidFill>
            <a:schemeClr val="bg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8E056-43B6-483A-BF07-52D50277A817}" type="datetimeFigureOut">
              <a:rPr lang="en-US" smtClean="0"/>
              <a:pPr/>
              <a:t>6/8/2021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D71DF-F3FE-4509-89D5-9771867493DD}" type="slidenum">
              <a:rPr lang="en-US" smtClean="0"/>
              <a:pPr/>
              <a:t>‹#›</a:t>
            </a:fld>
            <a:endParaRPr lang="en-US" dirty="0"/>
          </a:p>
        </p:txBody>
      </p:sp>
    </p:spTree>
    <p:extLst>
      <p:ext uri="{BB962C8B-B14F-4D97-AF65-F5344CB8AC3E}">
        <p14:creationId xmlns:p14="http://schemas.microsoft.com/office/powerpoint/2010/main" val="208291308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Lst>
  <p:transition spd="med">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2.xml"/><Relationship Id="rId7" Type="http://schemas.openxmlformats.org/officeDocument/2006/relationships/image" Target="../media/image25.png"/><Relationship Id="rId2" Type="http://schemas.openxmlformats.org/officeDocument/2006/relationships/slideLayout" Target="../slideLayouts/slideLayout38.xml"/><Relationship Id="rId1" Type="http://schemas.openxmlformats.org/officeDocument/2006/relationships/tags" Target="../tags/tag26.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30.jpeg"/><Relationship Id="rId2" Type="http://schemas.openxmlformats.org/officeDocument/2006/relationships/slideLayout" Target="../slideLayouts/slideLayout38.xml"/><Relationship Id="rId1" Type="http://schemas.openxmlformats.org/officeDocument/2006/relationships/tags" Target="../tags/tag2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096AF-7137-4C94-AFEE-D233A380E712}"/>
              </a:ext>
            </a:extLst>
          </p:cNvPr>
          <p:cNvSpPr>
            <a:spLocks noGrp="1"/>
          </p:cNvSpPr>
          <p:nvPr>
            <p:ph type="title"/>
          </p:nvPr>
        </p:nvSpPr>
        <p:spPr/>
        <p:txBody>
          <a:bodyPr>
            <a:normAutofit/>
          </a:bodyPr>
          <a:lstStyle/>
          <a:p>
            <a:r>
              <a:rPr lang="en-IN" dirty="0"/>
              <a:t>Design your Cloud application: design principles</a:t>
            </a:r>
          </a:p>
        </p:txBody>
      </p:sp>
      <p:sp>
        <p:nvSpPr>
          <p:cNvPr id="3" name="Subtitle 2">
            <a:extLst>
              <a:ext uri="{FF2B5EF4-FFF2-40B4-BE49-F238E27FC236}">
                <a16:creationId xmlns:a16="http://schemas.microsoft.com/office/drawing/2014/main" id="{93AC6605-6DCC-41B7-BBC3-788EF186CBC3}"/>
              </a:ext>
            </a:extLst>
          </p:cNvPr>
          <p:cNvSpPr>
            <a:spLocks noGrp="1"/>
          </p:cNvSpPr>
          <p:nvPr>
            <p:ph type="body" idx="1"/>
          </p:nvPr>
        </p:nvSpPr>
        <p:spPr/>
        <p:txBody>
          <a:bodyPr/>
          <a:lstStyle/>
          <a:p>
            <a:r>
              <a:rPr lang="en-US" dirty="0"/>
              <a:t>Ashvini Shahane</a:t>
            </a:r>
            <a:endParaRPr lang="en-IN" dirty="0"/>
          </a:p>
        </p:txBody>
      </p:sp>
    </p:spTree>
    <p:extLst>
      <p:ext uri="{BB962C8B-B14F-4D97-AF65-F5344CB8AC3E}">
        <p14:creationId xmlns:p14="http://schemas.microsoft.com/office/powerpoint/2010/main" val="2436152263"/>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FC6C-9B74-4699-BC49-C5FE085506BB}"/>
              </a:ext>
            </a:extLst>
          </p:cNvPr>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fontScale="90000"/>
          </a:bodyPr>
          <a:lstStyle/>
          <a:p>
            <a:r>
              <a:rPr lang="en-IN" sz="2800" dirty="0">
                <a:latin typeface="Segoe UI Semibold" panose="020B0702040204020203" pitchFamily="34" charset="0"/>
                <a:cs typeface="Segoe UI Semibold" panose="020B0702040204020203" pitchFamily="34" charset="0"/>
              </a:rPr>
              <a:t>Choosing the Azure Data Store for your application</a:t>
            </a:r>
          </a:p>
        </p:txBody>
      </p:sp>
      <p:pic>
        <p:nvPicPr>
          <p:cNvPr id="6" name="Graphic 5">
            <a:extLst>
              <a:ext uri="{FF2B5EF4-FFF2-40B4-BE49-F238E27FC236}">
                <a16:creationId xmlns:a16="http://schemas.microsoft.com/office/drawing/2014/main" id="{EB6B26BB-CE00-48C8-926B-2882234BC1F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40560"/>
          <a:stretch/>
        </p:blipFill>
        <p:spPr>
          <a:xfrm>
            <a:off x="3735092" y="215510"/>
            <a:ext cx="7640664" cy="6426980"/>
          </a:xfrm>
          <a:prstGeom prst="rect">
            <a:avLst/>
          </a:prstGeom>
        </p:spPr>
      </p:pic>
    </p:spTree>
    <p:extLst>
      <p:ext uri="{BB962C8B-B14F-4D97-AF65-F5344CB8AC3E}">
        <p14:creationId xmlns:p14="http://schemas.microsoft.com/office/powerpoint/2010/main" val="4229570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FC6C-9B74-4699-BC49-C5FE085506BB}"/>
              </a:ext>
            </a:extLst>
          </p:cNvPr>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fontScale="90000"/>
          </a:bodyPr>
          <a:lstStyle/>
          <a:p>
            <a:r>
              <a:rPr lang="en-IN" sz="2800" dirty="0">
                <a:latin typeface="Segoe UI Semibold" panose="020B0702040204020203" pitchFamily="34" charset="0"/>
                <a:cs typeface="Segoe UI Semibold" panose="020B0702040204020203" pitchFamily="34" charset="0"/>
              </a:rPr>
              <a:t>Choosing the Azure Data Store for your application</a:t>
            </a:r>
          </a:p>
        </p:txBody>
      </p:sp>
      <p:pic>
        <p:nvPicPr>
          <p:cNvPr id="6" name="Graphic 5">
            <a:extLst>
              <a:ext uri="{FF2B5EF4-FFF2-40B4-BE49-F238E27FC236}">
                <a16:creationId xmlns:a16="http://schemas.microsoft.com/office/drawing/2014/main" id="{EB6B26BB-CE00-48C8-926B-2882234BC1F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61192"/>
          <a:stretch/>
        </p:blipFill>
        <p:spPr>
          <a:xfrm>
            <a:off x="5076901" y="1611823"/>
            <a:ext cx="6143872" cy="4029559"/>
          </a:xfrm>
          <a:prstGeom prst="rect">
            <a:avLst/>
          </a:prstGeom>
        </p:spPr>
      </p:pic>
    </p:spTree>
    <p:extLst>
      <p:ext uri="{BB962C8B-B14F-4D97-AF65-F5344CB8AC3E}">
        <p14:creationId xmlns:p14="http://schemas.microsoft.com/office/powerpoint/2010/main" val="395382407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580F1E73-EFD3-4881-AC0D-01929AAA9570}"/>
              </a:ext>
            </a:extLst>
          </p:cNvPr>
          <p:cNvSpPr/>
          <p:nvPr/>
        </p:nvSpPr>
        <p:spPr>
          <a:xfrm>
            <a:off x="6705600" y="3319391"/>
            <a:ext cx="4145280" cy="256032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293EC9E2-6B2D-427D-B324-AB06F4006E3C}"/>
              </a:ext>
            </a:extLst>
          </p:cNvPr>
          <p:cNvSpPr/>
          <p:nvPr/>
        </p:nvSpPr>
        <p:spPr>
          <a:xfrm>
            <a:off x="4003040" y="840351"/>
            <a:ext cx="4185920" cy="50800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Design and Architect Cloud Application</a:t>
            </a:r>
          </a:p>
        </p:txBody>
      </p:sp>
      <p:sp>
        <p:nvSpPr>
          <p:cNvPr id="8" name="Rectangle: Rounded Corners 7">
            <a:extLst>
              <a:ext uri="{FF2B5EF4-FFF2-40B4-BE49-F238E27FC236}">
                <a16:creationId xmlns:a16="http://schemas.microsoft.com/office/drawing/2014/main" id="{19F486E5-18C1-4F43-94C7-8CEFADC11BA6}"/>
              </a:ext>
            </a:extLst>
          </p:cNvPr>
          <p:cNvSpPr/>
          <p:nvPr/>
        </p:nvSpPr>
        <p:spPr>
          <a:xfrm>
            <a:off x="1838960" y="1947791"/>
            <a:ext cx="2936240" cy="66040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Migrating existing on premise application to cloud</a:t>
            </a:r>
          </a:p>
        </p:txBody>
      </p:sp>
      <p:sp>
        <p:nvSpPr>
          <p:cNvPr id="9" name="Rectangle: Rounded Corners 8">
            <a:extLst>
              <a:ext uri="{FF2B5EF4-FFF2-40B4-BE49-F238E27FC236}">
                <a16:creationId xmlns:a16="http://schemas.microsoft.com/office/drawing/2014/main" id="{90243259-B44C-4DDE-8602-967DC0AF7125}"/>
              </a:ext>
            </a:extLst>
          </p:cNvPr>
          <p:cNvSpPr/>
          <p:nvPr/>
        </p:nvSpPr>
        <p:spPr>
          <a:xfrm>
            <a:off x="7183120" y="1947791"/>
            <a:ext cx="2936240" cy="66040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Building a new Cloud Native application</a:t>
            </a:r>
          </a:p>
        </p:txBody>
      </p:sp>
      <p:cxnSp>
        <p:nvCxnSpPr>
          <p:cNvPr id="13" name="Connector: Elbow 12">
            <a:extLst>
              <a:ext uri="{FF2B5EF4-FFF2-40B4-BE49-F238E27FC236}">
                <a16:creationId xmlns:a16="http://schemas.microsoft.com/office/drawing/2014/main" id="{6EC8F324-23AE-4ACF-A7A8-816C33FB9450}"/>
              </a:ext>
            </a:extLst>
          </p:cNvPr>
          <p:cNvCxnSpPr>
            <a:cxnSpLocks/>
            <a:stCxn id="7" idx="2"/>
            <a:endCxn id="8" idx="0"/>
          </p:cNvCxnSpPr>
          <p:nvPr/>
        </p:nvCxnSpPr>
        <p:spPr>
          <a:xfrm rot="5400000">
            <a:off x="4401820" y="253611"/>
            <a:ext cx="599440" cy="2788920"/>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D44BC0AF-744A-41D0-8418-756153F84C8B}"/>
              </a:ext>
            </a:extLst>
          </p:cNvPr>
          <p:cNvCxnSpPr>
            <a:cxnSpLocks/>
            <a:stCxn id="7" idx="2"/>
            <a:endCxn id="9" idx="0"/>
          </p:cNvCxnSpPr>
          <p:nvPr/>
        </p:nvCxnSpPr>
        <p:spPr>
          <a:xfrm rot="16200000" flipH="1">
            <a:off x="7073900" y="370451"/>
            <a:ext cx="599440" cy="2555240"/>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7F89E4E-6927-46C8-AF2C-25FCCA3C68E5}"/>
              </a:ext>
            </a:extLst>
          </p:cNvPr>
          <p:cNvSpPr/>
          <p:nvPr/>
        </p:nvSpPr>
        <p:spPr>
          <a:xfrm>
            <a:off x="2108200" y="2750431"/>
            <a:ext cx="2397760" cy="4572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solidFill>
              </a:rPr>
              <a:t>Remain</a:t>
            </a:r>
          </a:p>
        </p:txBody>
      </p:sp>
      <p:pic>
        <p:nvPicPr>
          <p:cNvPr id="18" name="Picture 17">
            <a:extLst>
              <a:ext uri="{FF2B5EF4-FFF2-40B4-BE49-F238E27FC236}">
                <a16:creationId xmlns:a16="http://schemas.microsoft.com/office/drawing/2014/main" id="{1CA3051A-63EC-49FB-B0A7-F080948330D8}"/>
              </a:ext>
            </a:extLst>
          </p:cNvPr>
          <p:cNvPicPr>
            <a:picLocks noChangeAspect="1"/>
          </p:cNvPicPr>
          <p:nvPr/>
        </p:nvPicPr>
        <p:blipFill>
          <a:blip r:embed="rId2"/>
          <a:stretch>
            <a:fillRect/>
          </a:stretch>
        </p:blipFill>
        <p:spPr>
          <a:xfrm>
            <a:off x="2247582" y="2759956"/>
            <a:ext cx="371475" cy="438150"/>
          </a:xfrm>
          <a:prstGeom prst="rect">
            <a:avLst/>
          </a:prstGeom>
        </p:spPr>
      </p:pic>
      <p:sp>
        <p:nvSpPr>
          <p:cNvPr id="19" name="Rectangle 18">
            <a:extLst>
              <a:ext uri="{FF2B5EF4-FFF2-40B4-BE49-F238E27FC236}">
                <a16:creationId xmlns:a16="http://schemas.microsoft.com/office/drawing/2014/main" id="{6EA8B0A3-5D24-46C7-A9A7-178CD817D99B}"/>
              </a:ext>
            </a:extLst>
          </p:cNvPr>
          <p:cNvSpPr/>
          <p:nvPr/>
        </p:nvSpPr>
        <p:spPr>
          <a:xfrm>
            <a:off x="2108200" y="3319391"/>
            <a:ext cx="2397760" cy="457200"/>
          </a:xfrm>
          <a:prstGeom prst="rect">
            <a:avLst/>
          </a:prstGeom>
          <a:solidFill>
            <a:schemeClr val="tx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solidFill>
              </a:rPr>
              <a:t>Rehost</a:t>
            </a:r>
          </a:p>
        </p:txBody>
      </p:sp>
      <p:pic>
        <p:nvPicPr>
          <p:cNvPr id="21" name="Picture 20">
            <a:extLst>
              <a:ext uri="{FF2B5EF4-FFF2-40B4-BE49-F238E27FC236}">
                <a16:creationId xmlns:a16="http://schemas.microsoft.com/office/drawing/2014/main" id="{565D5EF9-04FA-4130-9A2D-713F1B331EE0}"/>
              </a:ext>
            </a:extLst>
          </p:cNvPr>
          <p:cNvPicPr>
            <a:picLocks noChangeAspect="1"/>
          </p:cNvPicPr>
          <p:nvPr/>
        </p:nvPicPr>
        <p:blipFill>
          <a:blip r:embed="rId3"/>
          <a:stretch>
            <a:fillRect/>
          </a:stretch>
        </p:blipFill>
        <p:spPr>
          <a:xfrm>
            <a:off x="2247582" y="3334359"/>
            <a:ext cx="371475" cy="442232"/>
          </a:xfrm>
          <a:prstGeom prst="rect">
            <a:avLst/>
          </a:prstGeom>
        </p:spPr>
      </p:pic>
      <p:sp>
        <p:nvSpPr>
          <p:cNvPr id="22" name="Rectangle 21">
            <a:extLst>
              <a:ext uri="{FF2B5EF4-FFF2-40B4-BE49-F238E27FC236}">
                <a16:creationId xmlns:a16="http://schemas.microsoft.com/office/drawing/2014/main" id="{527242C4-2581-4BE6-8C40-B82E31A0062F}"/>
              </a:ext>
            </a:extLst>
          </p:cNvPr>
          <p:cNvSpPr/>
          <p:nvPr/>
        </p:nvSpPr>
        <p:spPr>
          <a:xfrm>
            <a:off x="2108200" y="3888351"/>
            <a:ext cx="2397760" cy="457200"/>
          </a:xfrm>
          <a:prstGeom prst="rect">
            <a:avLst/>
          </a:prstGeom>
          <a:solidFill>
            <a:schemeClr val="tx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solidFill>
              </a:rPr>
              <a:t>Refactor</a:t>
            </a:r>
          </a:p>
        </p:txBody>
      </p:sp>
      <p:pic>
        <p:nvPicPr>
          <p:cNvPr id="26" name="Picture 25">
            <a:extLst>
              <a:ext uri="{FF2B5EF4-FFF2-40B4-BE49-F238E27FC236}">
                <a16:creationId xmlns:a16="http://schemas.microsoft.com/office/drawing/2014/main" id="{158F3935-8971-4479-9CA8-BFA6C4EE9892}"/>
              </a:ext>
            </a:extLst>
          </p:cNvPr>
          <p:cNvPicPr>
            <a:picLocks noChangeAspect="1"/>
          </p:cNvPicPr>
          <p:nvPr/>
        </p:nvPicPr>
        <p:blipFill>
          <a:blip r:embed="rId4"/>
          <a:stretch>
            <a:fillRect/>
          </a:stretch>
        </p:blipFill>
        <p:spPr>
          <a:xfrm>
            <a:off x="2247582" y="3916926"/>
            <a:ext cx="352425" cy="428625"/>
          </a:xfrm>
          <a:prstGeom prst="rect">
            <a:avLst/>
          </a:prstGeom>
        </p:spPr>
      </p:pic>
      <p:sp>
        <p:nvSpPr>
          <p:cNvPr id="29" name="Rectangle 28">
            <a:extLst>
              <a:ext uri="{FF2B5EF4-FFF2-40B4-BE49-F238E27FC236}">
                <a16:creationId xmlns:a16="http://schemas.microsoft.com/office/drawing/2014/main" id="{3E4C728E-BF65-4B48-B552-602318497FA8}"/>
              </a:ext>
            </a:extLst>
          </p:cNvPr>
          <p:cNvSpPr/>
          <p:nvPr/>
        </p:nvSpPr>
        <p:spPr>
          <a:xfrm>
            <a:off x="2108200" y="4457311"/>
            <a:ext cx="2397760" cy="457200"/>
          </a:xfrm>
          <a:prstGeom prst="rect">
            <a:avLst/>
          </a:prstGeom>
          <a:solidFill>
            <a:schemeClr val="tx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solidFill>
              </a:rPr>
              <a:t>Rearchitect</a:t>
            </a:r>
          </a:p>
        </p:txBody>
      </p:sp>
      <p:pic>
        <p:nvPicPr>
          <p:cNvPr id="33" name="Picture 32">
            <a:extLst>
              <a:ext uri="{FF2B5EF4-FFF2-40B4-BE49-F238E27FC236}">
                <a16:creationId xmlns:a16="http://schemas.microsoft.com/office/drawing/2014/main" id="{C57FC2EA-06EB-42C8-BC4F-5595E1F7951A}"/>
              </a:ext>
            </a:extLst>
          </p:cNvPr>
          <p:cNvPicPr>
            <a:picLocks noChangeAspect="1"/>
          </p:cNvPicPr>
          <p:nvPr/>
        </p:nvPicPr>
        <p:blipFill>
          <a:blip r:embed="rId5"/>
          <a:stretch>
            <a:fillRect/>
          </a:stretch>
        </p:blipFill>
        <p:spPr>
          <a:xfrm>
            <a:off x="2247582" y="4481123"/>
            <a:ext cx="390525" cy="409575"/>
          </a:xfrm>
          <a:prstGeom prst="rect">
            <a:avLst/>
          </a:prstGeom>
        </p:spPr>
      </p:pic>
      <p:sp>
        <p:nvSpPr>
          <p:cNvPr id="34" name="Rectangle 33">
            <a:extLst>
              <a:ext uri="{FF2B5EF4-FFF2-40B4-BE49-F238E27FC236}">
                <a16:creationId xmlns:a16="http://schemas.microsoft.com/office/drawing/2014/main" id="{C6AA9F16-14CC-4439-8C6E-160C7826DDFF}"/>
              </a:ext>
            </a:extLst>
          </p:cNvPr>
          <p:cNvSpPr/>
          <p:nvPr/>
        </p:nvSpPr>
        <p:spPr>
          <a:xfrm>
            <a:off x="2108200" y="5026271"/>
            <a:ext cx="2397760" cy="457200"/>
          </a:xfrm>
          <a:prstGeom prst="rect">
            <a:avLst/>
          </a:prstGeom>
          <a:solidFill>
            <a:schemeClr val="tx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solidFill>
              </a:rPr>
              <a:t>Rebuild</a:t>
            </a:r>
          </a:p>
        </p:txBody>
      </p:sp>
      <p:pic>
        <p:nvPicPr>
          <p:cNvPr id="36" name="Picture 35">
            <a:extLst>
              <a:ext uri="{FF2B5EF4-FFF2-40B4-BE49-F238E27FC236}">
                <a16:creationId xmlns:a16="http://schemas.microsoft.com/office/drawing/2014/main" id="{5340DE22-5F70-42DE-AD34-FD5C2F58A4C8}"/>
              </a:ext>
            </a:extLst>
          </p:cNvPr>
          <p:cNvPicPr>
            <a:picLocks noChangeAspect="1"/>
          </p:cNvPicPr>
          <p:nvPr/>
        </p:nvPicPr>
        <p:blipFill>
          <a:blip r:embed="rId6"/>
          <a:stretch>
            <a:fillRect/>
          </a:stretch>
        </p:blipFill>
        <p:spPr>
          <a:xfrm>
            <a:off x="2247582" y="5064371"/>
            <a:ext cx="333375" cy="381000"/>
          </a:xfrm>
          <a:prstGeom prst="rect">
            <a:avLst/>
          </a:prstGeom>
        </p:spPr>
      </p:pic>
      <p:sp>
        <p:nvSpPr>
          <p:cNvPr id="37" name="Rectangle 36">
            <a:extLst>
              <a:ext uri="{FF2B5EF4-FFF2-40B4-BE49-F238E27FC236}">
                <a16:creationId xmlns:a16="http://schemas.microsoft.com/office/drawing/2014/main" id="{2A371D21-E968-49AB-9D65-32FCBD5C7C5F}"/>
              </a:ext>
            </a:extLst>
          </p:cNvPr>
          <p:cNvSpPr/>
          <p:nvPr/>
        </p:nvSpPr>
        <p:spPr>
          <a:xfrm>
            <a:off x="2098040" y="5595231"/>
            <a:ext cx="2397760" cy="4572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solidFill>
              </a:rPr>
              <a:t>Replace </a:t>
            </a:r>
          </a:p>
        </p:txBody>
      </p:sp>
      <p:sp>
        <p:nvSpPr>
          <p:cNvPr id="44" name="Rectangle 43">
            <a:extLst>
              <a:ext uri="{FF2B5EF4-FFF2-40B4-BE49-F238E27FC236}">
                <a16:creationId xmlns:a16="http://schemas.microsoft.com/office/drawing/2014/main" id="{FBE35E46-AAC5-4205-A0B2-F95682B1E6DD}"/>
              </a:ext>
            </a:extLst>
          </p:cNvPr>
          <p:cNvSpPr/>
          <p:nvPr/>
        </p:nvSpPr>
        <p:spPr>
          <a:xfrm>
            <a:off x="2108200" y="6164191"/>
            <a:ext cx="2397760" cy="4572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solidFill>
              </a:rPr>
              <a:t>Retire</a:t>
            </a:r>
          </a:p>
        </p:txBody>
      </p:sp>
      <p:pic>
        <p:nvPicPr>
          <p:cNvPr id="46" name="Picture 45">
            <a:extLst>
              <a:ext uri="{FF2B5EF4-FFF2-40B4-BE49-F238E27FC236}">
                <a16:creationId xmlns:a16="http://schemas.microsoft.com/office/drawing/2014/main" id="{2B0624D8-64FE-424F-AD92-CF009698CDCB}"/>
              </a:ext>
            </a:extLst>
          </p:cNvPr>
          <p:cNvPicPr>
            <a:picLocks noChangeAspect="1"/>
          </p:cNvPicPr>
          <p:nvPr/>
        </p:nvPicPr>
        <p:blipFill>
          <a:blip r:embed="rId7"/>
          <a:stretch>
            <a:fillRect/>
          </a:stretch>
        </p:blipFill>
        <p:spPr>
          <a:xfrm>
            <a:off x="2247582" y="5653456"/>
            <a:ext cx="352425" cy="382418"/>
          </a:xfrm>
          <a:prstGeom prst="rect">
            <a:avLst/>
          </a:prstGeom>
        </p:spPr>
      </p:pic>
      <p:pic>
        <p:nvPicPr>
          <p:cNvPr id="48" name="Picture 47">
            <a:extLst>
              <a:ext uri="{FF2B5EF4-FFF2-40B4-BE49-F238E27FC236}">
                <a16:creationId xmlns:a16="http://schemas.microsoft.com/office/drawing/2014/main" id="{3FBACCFC-4B8F-46E8-8121-907E6CDC70A2}"/>
              </a:ext>
            </a:extLst>
          </p:cNvPr>
          <p:cNvPicPr>
            <a:picLocks noChangeAspect="1"/>
          </p:cNvPicPr>
          <p:nvPr/>
        </p:nvPicPr>
        <p:blipFill>
          <a:blip r:embed="rId8"/>
          <a:stretch>
            <a:fillRect/>
          </a:stretch>
        </p:blipFill>
        <p:spPr>
          <a:xfrm>
            <a:off x="2266631" y="6239755"/>
            <a:ext cx="371476" cy="371476"/>
          </a:xfrm>
          <a:prstGeom prst="rect">
            <a:avLst/>
          </a:prstGeom>
        </p:spPr>
      </p:pic>
      <p:sp>
        <p:nvSpPr>
          <p:cNvPr id="49" name="TextBox 48">
            <a:extLst>
              <a:ext uri="{FF2B5EF4-FFF2-40B4-BE49-F238E27FC236}">
                <a16:creationId xmlns:a16="http://schemas.microsoft.com/office/drawing/2014/main" id="{E75B676C-D63C-4871-95E5-9A08F21719FC}"/>
              </a:ext>
            </a:extLst>
          </p:cNvPr>
          <p:cNvSpPr txBox="1"/>
          <p:nvPr/>
        </p:nvSpPr>
        <p:spPr>
          <a:xfrm>
            <a:off x="1503164" y="3173124"/>
            <a:ext cx="461665" cy="3025572"/>
          </a:xfrm>
          <a:prstGeom prst="rect">
            <a:avLst/>
          </a:prstGeom>
          <a:noFill/>
        </p:spPr>
        <p:txBody>
          <a:bodyPr vert="vert270" wrap="none" rtlCol="0">
            <a:spAutoFit/>
          </a:bodyPr>
          <a:lstStyle/>
          <a:p>
            <a:r>
              <a:rPr lang="en-IN" dirty="0"/>
              <a:t>7 R considerations to Migration</a:t>
            </a:r>
          </a:p>
        </p:txBody>
      </p:sp>
      <p:sp>
        <p:nvSpPr>
          <p:cNvPr id="50" name="TextBox 49">
            <a:extLst>
              <a:ext uri="{FF2B5EF4-FFF2-40B4-BE49-F238E27FC236}">
                <a16:creationId xmlns:a16="http://schemas.microsoft.com/office/drawing/2014/main" id="{393FA4E3-028D-4FBD-8073-143E04F0B221}"/>
              </a:ext>
            </a:extLst>
          </p:cNvPr>
          <p:cNvSpPr txBox="1"/>
          <p:nvPr/>
        </p:nvSpPr>
        <p:spPr>
          <a:xfrm>
            <a:off x="7018882" y="3619111"/>
            <a:ext cx="3323998" cy="646331"/>
          </a:xfrm>
          <a:prstGeom prst="rect">
            <a:avLst/>
          </a:prstGeom>
          <a:noFill/>
        </p:spPr>
        <p:txBody>
          <a:bodyPr wrap="square" rtlCol="0">
            <a:spAutoFit/>
          </a:bodyPr>
          <a:lstStyle/>
          <a:p>
            <a:pPr algn="ctr"/>
            <a:r>
              <a:rPr lang="en-IN" dirty="0"/>
              <a:t>Design Principles for Cloud Applications</a:t>
            </a:r>
          </a:p>
        </p:txBody>
      </p:sp>
      <p:sp>
        <p:nvSpPr>
          <p:cNvPr id="52" name="TextBox 51">
            <a:extLst>
              <a:ext uri="{FF2B5EF4-FFF2-40B4-BE49-F238E27FC236}">
                <a16:creationId xmlns:a16="http://schemas.microsoft.com/office/drawing/2014/main" id="{4FDBDCD7-3400-4F07-92C2-B9324FE5C318}"/>
              </a:ext>
            </a:extLst>
          </p:cNvPr>
          <p:cNvSpPr txBox="1"/>
          <p:nvPr/>
        </p:nvSpPr>
        <p:spPr>
          <a:xfrm>
            <a:off x="6823290" y="4079486"/>
            <a:ext cx="3865546" cy="1477328"/>
          </a:xfrm>
          <a:prstGeom prst="rect">
            <a:avLst/>
          </a:prstGeom>
          <a:noFill/>
        </p:spPr>
        <p:txBody>
          <a:bodyPr wrap="square">
            <a:spAutoFit/>
          </a:bodyPr>
          <a:lstStyle/>
          <a:p>
            <a:pPr algn="ctr"/>
            <a:endParaRPr lang="en-IN" dirty="0"/>
          </a:p>
          <a:p>
            <a:pPr algn="ctr"/>
            <a:r>
              <a:rPr lang="en-IN" dirty="0"/>
              <a:t>Best Practices for Building </a:t>
            </a:r>
            <a:r>
              <a:rPr lang="en-IN" b="1" dirty="0"/>
              <a:t>Cloud Ready </a:t>
            </a:r>
            <a:r>
              <a:rPr lang="en-IN" dirty="0"/>
              <a:t>or </a:t>
            </a:r>
            <a:r>
              <a:rPr lang="en-IN" b="1" dirty="0"/>
              <a:t>Cloud Native </a:t>
            </a:r>
            <a:r>
              <a:rPr lang="en-IN" dirty="0"/>
              <a:t>Applications</a:t>
            </a:r>
          </a:p>
          <a:p>
            <a:pPr algn="ctr"/>
            <a:r>
              <a:rPr lang="en-IN" dirty="0"/>
              <a:t>that are resilient, scalable, available, manageable</a:t>
            </a:r>
          </a:p>
        </p:txBody>
      </p:sp>
      <p:sp>
        <p:nvSpPr>
          <p:cNvPr id="54" name="Arrow: Down 53">
            <a:extLst>
              <a:ext uri="{FF2B5EF4-FFF2-40B4-BE49-F238E27FC236}">
                <a16:creationId xmlns:a16="http://schemas.microsoft.com/office/drawing/2014/main" id="{B3EB50DC-CCC7-46CF-942E-3C568D3B8F0D}"/>
              </a:ext>
            </a:extLst>
          </p:cNvPr>
          <p:cNvSpPr/>
          <p:nvPr/>
        </p:nvSpPr>
        <p:spPr>
          <a:xfrm>
            <a:off x="8564880" y="2750431"/>
            <a:ext cx="294640" cy="455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Right 54">
            <a:extLst>
              <a:ext uri="{FF2B5EF4-FFF2-40B4-BE49-F238E27FC236}">
                <a16:creationId xmlns:a16="http://schemas.microsoft.com/office/drawing/2014/main" id="{0F97AAE4-861E-4CC8-8729-A7180FEE53FE}"/>
              </a:ext>
            </a:extLst>
          </p:cNvPr>
          <p:cNvSpPr/>
          <p:nvPr/>
        </p:nvSpPr>
        <p:spPr>
          <a:xfrm>
            <a:off x="4947920" y="4240042"/>
            <a:ext cx="538481" cy="3493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6397053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anim calcmode="lin" valueType="num">
                                      <p:cBhvr additive="base">
                                        <p:cTn id="23" dur="500" fill="hold"/>
                                        <p:tgtEl>
                                          <p:spTgt spid="49"/>
                                        </p:tgtEl>
                                        <p:attrNameLst>
                                          <p:attrName>ppt_x</p:attrName>
                                        </p:attrNameLst>
                                      </p:cBhvr>
                                      <p:tavLst>
                                        <p:tav tm="0">
                                          <p:val>
                                            <p:strVal val="#ppt_x"/>
                                          </p:val>
                                        </p:tav>
                                        <p:tav tm="100000">
                                          <p:val>
                                            <p:strVal val="#ppt_x"/>
                                          </p:val>
                                        </p:tav>
                                      </p:tavLst>
                                    </p:anim>
                                    <p:anim calcmode="lin" valueType="num">
                                      <p:cBhvr additive="base">
                                        <p:cTn id="24"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7" grpId="0" animBg="1"/>
      <p:bldP spid="8" grpId="0" animBg="1"/>
      <p:bldP spid="9" grpId="0" animBg="1"/>
      <p:bldP spid="16" grpId="0" animBg="1"/>
      <p:bldP spid="19" grpId="0" animBg="1"/>
      <p:bldP spid="22" grpId="0" animBg="1"/>
      <p:bldP spid="29" grpId="0" animBg="1"/>
      <p:bldP spid="34" grpId="0" animBg="1"/>
      <p:bldP spid="37" grpId="0" animBg="1"/>
      <p:bldP spid="44" grpId="0" animBg="1"/>
      <p:bldP spid="49" grpId="0"/>
      <p:bldP spid="50" grpId="0"/>
      <p:bldP spid="52" grpId="0"/>
      <p:bldP spid="54" grpId="0" animBg="1"/>
      <p:bldP spid="5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1B87D-94D1-4856-B6E1-9292E0B1DBBD}"/>
              </a:ext>
            </a:extLst>
          </p:cNvPr>
          <p:cNvSpPr>
            <a:spLocks noGrp="1"/>
          </p:cNvSpPr>
          <p:nvPr>
            <p:ph type="title"/>
          </p:nvPr>
        </p:nvSpPr>
        <p:spPr/>
        <p:txBody>
          <a:bodyPr/>
          <a:lstStyle/>
          <a:p>
            <a:r>
              <a:rPr lang="en-IN" dirty="0"/>
              <a:t>Design Principles</a:t>
            </a:r>
          </a:p>
        </p:txBody>
      </p:sp>
      <p:sp>
        <p:nvSpPr>
          <p:cNvPr id="3" name="Text Placeholder 2">
            <a:extLst>
              <a:ext uri="{FF2B5EF4-FFF2-40B4-BE49-F238E27FC236}">
                <a16:creationId xmlns:a16="http://schemas.microsoft.com/office/drawing/2014/main" id="{36745318-C0F1-4E67-A3B1-0F8D225B130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906876681"/>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B5D059-FB20-4153-9E5C-150CF93B775E}"/>
              </a:ext>
            </a:extLst>
          </p:cNvPr>
          <p:cNvSpPr txBox="1"/>
          <p:nvPr/>
        </p:nvSpPr>
        <p:spPr>
          <a:xfrm>
            <a:off x="2484645" y="1997839"/>
            <a:ext cx="7222709" cy="2308324"/>
          </a:xfrm>
          <a:prstGeom prst="rect">
            <a:avLst/>
          </a:prstGeom>
          <a:noFill/>
        </p:spPr>
        <p:txBody>
          <a:bodyPr wrap="square" rtlCol="0">
            <a:spAutoFit/>
          </a:bodyPr>
          <a:lstStyle/>
          <a:p>
            <a:pPr algn="ctr"/>
            <a:r>
              <a:rPr lang="en-IN" sz="3600" dirty="0">
                <a:solidFill>
                  <a:schemeClr val="bg1"/>
                </a:solidFill>
              </a:rPr>
              <a:t>Take advantage of the benefits that the cloud brings – Hyper scale</a:t>
            </a:r>
          </a:p>
          <a:p>
            <a:pPr algn="ctr"/>
            <a:endParaRPr lang="en-IN" sz="3600" dirty="0">
              <a:solidFill>
                <a:schemeClr val="bg1"/>
              </a:solidFill>
            </a:endParaRPr>
          </a:p>
          <a:p>
            <a:pPr algn="ctr"/>
            <a:r>
              <a:rPr lang="en-IN" sz="3600" dirty="0">
                <a:solidFill>
                  <a:schemeClr val="bg1"/>
                </a:solidFill>
              </a:rPr>
              <a:t>Think Adaptive and Elastic</a:t>
            </a:r>
          </a:p>
        </p:txBody>
      </p:sp>
    </p:spTree>
    <p:extLst>
      <p:ext uri="{BB962C8B-B14F-4D97-AF65-F5344CB8AC3E}">
        <p14:creationId xmlns:p14="http://schemas.microsoft.com/office/powerpoint/2010/main" val="2965196159"/>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D033A-35FC-462E-8148-B020A314D49A}"/>
              </a:ext>
            </a:extLst>
          </p:cNvPr>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r>
              <a:rPr lang="en-IN" dirty="0"/>
              <a:t>Think Adaptive and Elastic</a:t>
            </a:r>
          </a:p>
        </p:txBody>
      </p:sp>
      <p:sp>
        <p:nvSpPr>
          <p:cNvPr id="3" name="Content Placeholder 2">
            <a:extLst>
              <a:ext uri="{FF2B5EF4-FFF2-40B4-BE49-F238E27FC236}">
                <a16:creationId xmlns:a16="http://schemas.microsoft.com/office/drawing/2014/main" id="{83EAF543-F4FE-4B8D-9A8C-0DB8C8FA205F}"/>
              </a:ext>
            </a:extLst>
          </p:cNvPr>
          <p:cNvSpPr>
            <a:spLocks noGrp="1"/>
          </p:cNvSpPr>
          <p:nvPr>
            <p:ph idx="1"/>
          </p:nvPr>
        </p:nvSpPr>
        <p:spPr/>
        <p:txBody>
          <a:bodyPr/>
          <a:lstStyle/>
          <a:p>
            <a:r>
              <a:rPr lang="en-IN" dirty="0">
                <a:solidFill>
                  <a:schemeClr val="tx1"/>
                </a:solidFill>
              </a:rPr>
              <a:t>Cloud has the benefit of providing hyper scale and elastic</a:t>
            </a:r>
          </a:p>
          <a:p>
            <a:r>
              <a:rPr lang="en-IN" dirty="0">
                <a:solidFill>
                  <a:schemeClr val="tx1"/>
                </a:solidFill>
              </a:rPr>
              <a:t>Scaling can be</a:t>
            </a:r>
          </a:p>
          <a:p>
            <a:pPr lvl="1"/>
            <a:r>
              <a:rPr lang="en-IN" dirty="0">
                <a:solidFill>
                  <a:schemeClr val="tx1"/>
                </a:solidFill>
              </a:rPr>
              <a:t>Vertical Scaling – Requires downtime</a:t>
            </a:r>
          </a:p>
          <a:p>
            <a:pPr lvl="1"/>
            <a:r>
              <a:rPr lang="en-IN" dirty="0">
                <a:solidFill>
                  <a:schemeClr val="tx1"/>
                </a:solidFill>
              </a:rPr>
              <a:t>Horizontal Scaling – Seamlessly scale as per requirement</a:t>
            </a:r>
          </a:p>
          <a:p>
            <a:endParaRPr lang="en-IN"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3789863923"/>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EED40-E326-41DA-958C-AB09C2DE2F38}"/>
              </a:ext>
            </a:extLst>
          </p:cNvPr>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r>
              <a:rPr lang="en-IN" dirty="0"/>
              <a:t>Make your application scalable</a:t>
            </a:r>
          </a:p>
        </p:txBody>
      </p:sp>
      <p:sp>
        <p:nvSpPr>
          <p:cNvPr id="3" name="Content Placeholder 2">
            <a:extLst>
              <a:ext uri="{FF2B5EF4-FFF2-40B4-BE49-F238E27FC236}">
                <a16:creationId xmlns:a16="http://schemas.microsoft.com/office/drawing/2014/main" id="{75C099EC-5C32-4621-B34C-493710E48D6D}"/>
              </a:ext>
            </a:extLst>
          </p:cNvPr>
          <p:cNvSpPr>
            <a:spLocks noGrp="1"/>
          </p:cNvSpPr>
          <p:nvPr>
            <p:ph idx="1"/>
          </p:nvPr>
        </p:nvSpPr>
        <p:spPr/>
        <p:txBody>
          <a:bodyPr>
            <a:normAutofit/>
          </a:bodyPr>
          <a:lstStyle/>
          <a:p>
            <a:r>
              <a:rPr lang="en-IN" dirty="0">
                <a:solidFill>
                  <a:schemeClr val="tx1"/>
                </a:solidFill>
              </a:rPr>
              <a:t>Avoid storing state in the application components, make them stateless</a:t>
            </a:r>
          </a:p>
          <a:p>
            <a:r>
              <a:rPr lang="en-IN" dirty="0">
                <a:solidFill>
                  <a:schemeClr val="tx1"/>
                </a:solidFill>
              </a:rPr>
              <a:t>Avoid sticky sessions – make them stateless</a:t>
            </a:r>
          </a:p>
          <a:p>
            <a:r>
              <a:rPr lang="en-IN" dirty="0">
                <a:solidFill>
                  <a:schemeClr val="tx1"/>
                </a:solidFill>
              </a:rPr>
              <a:t>Identify and divide application into workloads that can be scaled as per its requirements</a:t>
            </a:r>
          </a:p>
          <a:p>
            <a:r>
              <a:rPr lang="en-IN" dirty="0">
                <a:solidFill>
                  <a:schemeClr val="tx1"/>
                </a:solidFill>
              </a:rPr>
              <a:t>Don’t forget to scale in!!!</a:t>
            </a:r>
          </a:p>
          <a:p>
            <a:r>
              <a:rPr lang="en-IN" dirty="0">
                <a:solidFill>
                  <a:schemeClr val="tx1"/>
                </a:solidFill>
              </a:rPr>
              <a:t>Critical components – scale aggressively!</a:t>
            </a:r>
          </a:p>
          <a:p>
            <a:r>
              <a:rPr lang="en-IN" dirty="0">
                <a:solidFill>
                  <a:schemeClr val="tx1"/>
                </a:solidFill>
              </a:rPr>
              <a:t>Where ever possible automate scaling</a:t>
            </a:r>
          </a:p>
          <a:p>
            <a:pPr lvl="1"/>
            <a:r>
              <a:rPr lang="en-IN" dirty="0">
                <a:solidFill>
                  <a:schemeClr val="tx1"/>
                </a:solidFill>
              </a:rPr>
              <a:t>Application instrumentation to capture key metrics</a:t>
            </a:r>
          </a:p>
          <a:p>
            <a:pPr lvl="1"/>
            <a:r>
              <a:rPr lang="en-IN" dirty="0">
                <a:solidFill>
                  <a:schemeClr val="tx1"/>
                </a:solidFill>
              </a:rPr>
              <a:t>Testing, monitoring and tuning auto scaling strategy is critical</a:t>
            </a:r>
          </a:p>
        </p:txBody>
      </p:sp>
    </p:spTree>
    <p:extLst>
      <p:ext uri="{BB962C8B-B14F-4D97-AF65-F5344CB8AC3E}">
        <p14:creationId xmlns:p14="http://schemas.microsoft.com/office/powerpoint/2010/main" val="2819663361"/>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D5D0-CE31-4AEF-8868-3DC4C17258C8}"/>
              </a:ext>
            </a:extLst>
          </p:cNvPr>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r>
              <a:rPr lang="en-IN" dirty="0"/>
              <a:t>Compute services that support Auto Scale	</a:t>
            </a:r>
          </a:p>
        </p:txBody>
      </p:sp>
      <p:sp>
        <p:nvSpPr>
          <p:cNvPr id="3" name="Content Placeholder 2">
            <a:extLst>
              <a:ext uri="{FF2B5EF4-FFF2-40B4-BE49-F238E27FC236}">
                <a16:creationId xmlns:a16="http://schemas.microsoft.com/office/drawing/2014/main" id="{085BC18B-9DF2-4BFC-8386-60A753290A50}"/>
              </a:ext>
            </a:extLst>
          </p:cNvPr>
          <p:cNvSpPr>
            <a:spLocks noGrp="1"/>
          </p:cNvSpPr>
          <p:nvPr>
            <p:ph idx="1"/>
          </p:nvPr>
        </p:nvSpPr>
        <p:spPr/>
        <p:txBody>
          <a:bodyPr/>
          <a:lstStyle/>
          <a:p>
            <a:r>
              <a:rPr lang="en-IN" dirty="0">
                <a:solidFill>
                  <a:schemeClr val="tx1"/>
                </a:solidFill>
              </a:rPr>
              <a:t>Azure Virtual Machine </a:t>
            </a:r>
            <a:r>
              <a:rPr lang="en-IN" dirty="0" err="1">
                <a:solidFill>
                  <a:schemeClr val="tx1"/>
                </a:solidFill>
              </a:rPr>
              <a:t>ScaleSets</a:t>
            </a:r>
            <a:endParaRPr lang="en-IN" dirty="0">
              <a:solidFill>
                <a:schemeClr val="tx1"/>
              </a:solidFill>
            </a:endParaRPr>
          </a:p>
          <a:p>
            <a:r>
              <a:rPr lang="en-IN" dirty="0">
                <a:solidFill>
                  <a:schemeClr val="tx1"/>
                </a:solidFill>
              </a:rPr>
              <a:t>Azure App Services</a:t>
            </a:r>
          </a:p>
          <a:p>
            <a:r>
              <a:rPr lang="en-IN" dirty="0">
                <a:solidFill>
                  <a:schemeClr val="tx1"/>
                </a:solidFill>
              </a:rPr>
              <a:t>Azure Kubernetes Services</a:t>
            </a:r>
          </a:p>
          <a:p>
            <a:r>
              <a:rPr lang="en-IN" dirty="0">
                <a:solidFill>
                  <a:schemeClr val="tx1"/>
                </a:solidFill>
              </a:rPr>
              <a:t>Azure Service Fabric</a:t>
            </a:r>
          </a:p>
          <a:p>
            <a:endParaRPr lang="en-IN" dirty="0">
              <a:solidFill>
                <a:schemeClr val="tx1"/>
              </a:solidFill>
            </a:endParaRPr>
          </a:p>
          <a:p>
            <a:r>
              <a:rPr lang="en-IN" dirty="0">
                <a:solidFill>
                  <a:schemeClr val="tx1"/>
                </a:solidFill>
              </a:rPr>
              <a:t>Azure Functions – Supports serverless also…</a:t>
            </a:r>
          </a:p>
        </p:txBody>
      </p:sp>
    </p:spTree>
    <p:extLst>
      <p:ext uri="{BB962C8B-B14F-4D97-AF65-F5344CB8AC3E}">
        <p14:creationId xmlns:p14="http://schemas.microsoft.com/office/powerpoint/2010/main" val="4068464508"/>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55BE1-9C9D-4787-97F8-9F69DFF5B9BA}"/>
              </a:ext>
            </a:extLst>
          </p:cNvPr>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r>
              <a:rPr lang="en-IN" dirty="0"/>
              <a:t>Scaling data solutions</a:t>
            </a:r>
          </a:p>
        </p:txBody>
      </p:sp>
      <p:sp>
        <p:nvSpPr>
          <p:cNvPr id="3" name="Content Placeholder 2">
            <a:extLst>
              <a:ext uri="{FF2B5EF4-FFF2-40B4-BE49-F238E27FC236}">
                <a16:creationId xmlns:a16="http://schemas.microsoft.com/office/drawing/2014/main" id="{20A69C0B-2646-43FC-92A7-41FCA1842F0F}"/>
              </a:ext>
            </a:extLst>
          </p:cNvPr>
          <p:cNvSpPr>
            <a:spLocks noGrp="1"/>
          </p:cNvSpPr>
          <p:nvPr>
            <p:ph idx="1"/>
          </p:nvPr>
        </p:nvSpPr>
        <p:spPr/>
        <p:txBody>
          <a:bodyPr/>
          <a:lstStyle/>
          <a:p>
            <a:r>
              <a:rPr lang="en-IN" dirty="0">
                <a:solidFill>
                  <a:schemeClr val="tx1"/>
                </a:solidFill>
              </a:rPr>
              <a:t>Traditional data solutions – relational databases</a:t>
            </a:r>
          </a:p>
          <a:p>
            <a:pPr lvl="1"/>
            <a:r>
              <a:rPr lang="en-IN" dirty="0">
                <a:solidFill>
                  <a:schemeClr val="tx1"/>
                </a:solidFill>
              </a:rPr>
              <a:t>Built for Vertical scaling</a:t>
            </a:r>
          </a:p>
          <a:p>
            <a:pPr lvl="1"/>
            <a:r>
              <a:rPr lang="en-IN" dirty="0">
                <a:solidFill>
                  <a:schemeClr val="tx1"/>
                </a:solidFill>
              </a:rPr>
              <a:t>Restricted by service limits</a:t>
            </a:r>
          </a:p>
          <a:p>
            <a:pPr lvl="1"/>
            <a:r>
              <a:rPr lang="en-IN" dirty="0">
                <a:solidFill>
                  <a:schemeClr val="tx1"/>
                </a:solidFill>
              </a:rPr>
              <a:t>Need to implement Partitioning strategy to scale further</a:t>
            </a:r>
          </a:p>
          <a:p>
            <a:r>
              <a:rPr lang="en-IN" dirty="0">
                <a:solidFill>
                  <a:schemeClr val="tx1"/>
                </a:solidFill>
              </a:rPr>
              <a:t>Some data services are built for scaling out</a:t>
            </a:r>
          </a:p>
          <a:p>
            <a:pPr lvl="1"/>
            <a:r>
              <a:rPr lang="en-IN" dirty="0">
                <a:solidFill>
                  <a:schemeClr val="tx1"/>
                </a:solidFill>
              </a:rPr>
              <a:t>Modern distributed data sources like NoSQL data sources  are built for scale out strategy</a:t>
            </a:r>
          </a:p>
          <a:p>
            <a:pPr lvl="1"/>
            <a:r>
              <a:rPr lang="en-IN" dirty="0">
                <a:solidFill>
                  <a:schemeClr val="tx1"/>
                </a:solidFill>
              </a:rPr>
              <a:t>Data is partitioned by default and can be distributed</a:t>
            </a:r>
          </a:p>
          <a:p>
            <a:pPr lvl="1"/>
            <a:r>
              <a:rPr lang="en-IN" dirty="0">
                <a:solidFill>
                  <a:schemeClr val="tx1"/>
                </a:solidFill>
              </a:rPr>
              <a:t>Work on Eventual consistency model </a:t>
            </a:r>
          </a:p>
          <a:p>
            <a:pPr lvl="1"/>
            <a:r>
              <a:rPr lang="en-IN" dirty="0">
                <a:solidFill>
                  <a:schemeClr val="tx1"/>
                </a:solidFill>
              </a:rPr>
              <a:t>Most suited for modern cloud applications</a:t>
            </a:r>
          </a:p>
        </p:txBody>
      </p:sp>
    </p:spTree>
    <p:extLst>
      <p:ext uri="{BB962C8B-B14F-4D97-AF65-F5344CB8AC3E}">
        <p14:creationId xmlns:p14="http://schemas.microsoft.com/office/powerpoint/2010/main" val="1182932629"/>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568F-897E-4C94-AE9B-3B3AD8B3E775}"/>
              </a:ext>
            </a:extLst>
          </p:cNvPr>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r>
              <a:rPr lang="en-IN" dirty="0"/>
              <a:t>Data Partitioning Benefits</a:t>
            </a:r>
          </a:p>
        </p:txBody>
      </p:sp>
      <p:graphicFrame>
        <p:nvGraphicFramePr>
          <p:cNvPr id="4" name="Content Placeholder 3">
            <a:extLst>
              <a:ext uri="{FF2B5EF4-FFF2-40B4-BE49-F238E27FC236}">
                <a16:creationId xmlns:a16="http://schemas.microsoft.com/office/drawing/2014/main" id="{DCF86BEE-68E5-488D-A836-0CDAF2557BA1}"/>
              </a:ext>
            </a:extLst>
          </p:cNvPr>
          <p:cNvGraphicFramePr>
            <a:graphicFrameLocks noGrp="1"/>
          </p:cNvGraphicFramePr>
          <p:nvPr>
            <p:ph idx="1"/>
            <p:extLst>
              <p:ext uri="{D42A27DB-BD31-4B8C-83A1-F6EECF244321}">
                <p14:modId xmlns:p14="http://schemas.microsoft.com/office/powerpoint/2010/main" val="3285893129"/>
              </p:ext>
            </p:extLst>
          </p:nvPr>
        </p:nvGraphicFramePr>
        <p:xfrm>
          <a:off x="2286000" y="2039071"/>
          <a:ext cx="7620000" cy="37407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647312"/>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EA41D-3923-4DF1-A6F9-0B0DC183B091}"/>
              </a:ext>
            </a:extLst>
          </p:cNvPr>
          <p:cNvSpPr>
            <a:spLocks noGrp="1"/>
          </p:cNvSpPr>
          <p:nvPr>
            <p:ph type="title"/>
          </p:nvPr>
        </p:nvSpPr>
        <p:spPr/>
        <p:txBody>
          <a:bodyPr/>
          <a:lstStyle/>
          <a:p>
            <a:r>
              <a:rPr lang="en-IN" dirty="0"/>
              <a:t>Agenda</a:t>
            </a:r>
          </a:p>
        </p:txBody>
      </p:sp>
      <p:sp>
        <p:nvSpPr>
          <p:cNvPr id="4" name="Content Placeholder 3">
            <a:extLst>
              <a:ext uri="{FF2B5EF4-FFF2-40B4-BE49-F238E27FC236}">
                <a16:creationId xmlns:a16="http://schemas.microsoft.com/office/drawing/2014/main" id="{ABDEF66F-BAB4-4A77-A2C4-5B0C4F8D3130}"/>
              </a:ext>
            </a:extLst>
          </p:cNvPr>
          <p:cNvSpPr>
            <a:spLocks noGrp="1"/>
          </p:cNvSpPr>
          <p:nvPr>
            <p:ph idx="1"/>
          </p:nvPr>
        </p:nvSpPr>
        <p:spPr/>
        <p:txBody>
          <a:bodyPr/>
          <a:lstStyle/>
          <a:p>
            <a:r>
              <a:rPr lang="en-IN" dirty="0">
                <a:solidFill>
                  <a:schemeClr val="tx1"/>
                </a:solidFill>
              </a:rPr>
              <a:t>Design and Architecture Lifecycle</a:t>
            </a:r>
          </a:p>
          <a:p>
            <a:r>
              <a:rPr lang="en-IN" dirty="0">
                <a:solidFill>
                  <a:schemeClr val="tx1"/>
                </a:solidFill>
              </a:rPr>
              <a:t>Technology choices for compute and data services</a:t>
            </a:r>
          </a:p>
          <a:p>
            <a:r>
              <a:rPr lang="en-IN" dirty="0">
                <a:solidFill>
                  <a:schemeClr val="tx1"/>
                </a:solidFill>
              </a:rPr>
              <a:t>Design principles for building scalable, available, resilient applications on the cloud</a:t>
            </a:r>
          </a:p>
        </p:txBody>
      </p:sp>
    </p:spTree>
    <p:extLst>
      <p:ext uri="{BB962C8B-B14F-4D97-AF65-F5344CB8AC3E}">
        <p14:creationId xmlns:p14="http://schemas.microsoft.com/office/powerpoint/2010/main" val="2612321534"/>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41B62-5364-43FA-8107-8ADA5C2B5882}"/>
              </a:ext>
            </a:extLst>
          </p:cNvPr>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fontScale="90000"/>
          </a:bodyPr>
          <a:lstStyle/>
          <a:p>
            <a:pPr algn="ctr"/>
            <a:r>
              <a:rPr lang="en-IN" sz="2800" dirty="0">
                <a:latin typeface="Segoe UI Semibold" panose="020B0702040204020203" pitchFamily="34" charset="0"/>
                <a:cs typeface="Segoe UI Semibold" panose="020B0702040204020203" pitchFamily="34" charset="0"/>
              </a:rPr>
              <a:t>Data Partitioning Strategy – Horizontal Partitioning</a:t>
            </a:r>
          </a:p>
        </p:txBody>
      </p:sp>
      <p:sp>
        <p:nvSpPr>
          <p:cNvPr id="3" name="Content Placeholder 2">
            <a:extLst>
              <a:ext uri="{FF2B5EF4-FFF2-40B4-BE49-F238E27FC236}">
                <a16:creationId xmlns:a16="http://schemas.microsoft.com/office/drawing/2014/main" id="{84103995-3932-4831-A315-F6E0B16C5727}"/>
              </a:ext>
            </a:extLst>
          </p:cNvPr>
          <p:cNvSpPr>
            <a:spLocks noGrp="1"/>
          </p:cNvSpPr>
          <p:nvPr>
            <p:ph idx="4294967295"/>
          </p:nvPr>
        </p:nvSpPr>
        <p:spPr>
          <a:xfrm>
            <a:off x="3933179" y="453783"/>
            <a:ext cx="6848475" cy="2484437"/>
          </a:xfrm>
        </p:spPr>
        <p:txBody>
          <a:bodyPr anchor="ctr">
            <a:normAutofit/>
          </a:bodyPr>
          <a:lstStyle/>
          <a:p>
            <a:r>
              <a:rPr lang="en-IN" sz="2400" dirty="0">
                <a:solidFill>
                  <a:schemeClr val="tx1"/>
                </a:solidFill>
              </a:rPr>
              <a:t>All partitions have same schema</a:t>
            </a:r>
          </a:p>
          <a:p>
            <a:r>
              <a:rPr lang="en-IN" sz="2400" dirty="0">
                <a:solidFill>
                  <a:schemeClr val="tx1"/>
                </a:solidFill>
              </a:rPr>
              <a:t>Partitions are called Shards</a:t>
            </a:r>
          </a:p>
          <a:p>
            <a:r>
              <a:rPr lang="en-IN" sz="2400" dirty="0">
                <a:solidFill>
                  <a:schemeClr val="tx1"/>
                </a:solidFill>
              </a:rPr>
              <a:t>Each shard holds subset of the data</a:t>
            </a:r>
          </a:p>
        </p:txBody>
      </p:sp>
      <p:pic>
        <p:nvPicPr>
          <p:cNvPr id="9" name="Picture 8">
            <a:extLst>
              <a:ext uri="{FF2B5EF4-FFF2-40B4-BE49-F238E27FC236}">
                <a16:creationId xmlns:a16="http://schemas.microsoft.com/office/drawing/2014/main" id="{BE2E5801-921F-48F3-BAA7-C004A4FE508B}"/>
              </a:ext>
            </a:extLst>
          </p:cNvPr>
          <p:cNvPicPr>
            <a:picLocks noChangeAspect="1"/>
          </p:cNvPicPr>
          <p:nvPr/>
        </p:nvPicPr>
        <p:blipFill>
          <a:blip r:embed="rId2"/>
          <a:stretch>
            <a:fillRect/>
          </a:stretch>
        </p:blipFill>
        <p:spPr>
          <a:xfrm>
            <a:off x="4951089" y="3446698"/>
            <a:ext cx="6300652" cy="2488335"/>
          </a:xfrm>
          <a:prstGeom prst="rect">
            <a:avLst/>
          </a:prstGeom>
        </p:spPr>
      </p:pic>
      <p:sp>
        <p:nvSpPr>
          <p:cNvPr id="4" name="AutoShape 2" descr="Horizontally partitioning (sharding) data based on a partition key">
            <a:extLst>
              <a:ext uri="{FF2B5EF4-FFF2-40B4-BE49-F238E27FC236}">
                <a16:creationId xmlns:a16="http://schemas.microsoft.com/office/drawing/2014/main" id="{D26EE959-34C2-4AF7-8044-63CE6426791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08595149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41B62-5364-43FA-8107-8ADA5C2B5882}"/>
              </a:ext>
            </a:extLst>
          </p:cNvPr>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fontScale="90000"/>
          </a:bodyPr>
          <a:lstStyle/>
          <a:p>
            <a:pPr algn="ctr"/>
            <a:r>
              <a:rPr lang="en-IN" sz="2800" dirty="0">
                <a:latin typeface="Segoe UI Semibold" panose="020B0702040204020203" pitchFamily="34" charset="0"/>
                <a:cs typeface="Segoe UI Semibold" panose="020B0702040204020203" pitchFamily="34" charset="0"/>
              </a:rPr>
              <a:t>Data Partitioning Strategy – Vertical Partitioning</a:t>
            </a:r>
          </a:p>
        </p:txBody>
      </p:sp>
      <p:sp>
        <p:nvSpPr>
          <p:cNvPr id="3" name="Content Placeholder 2">
            <a:extLst>
              <a:ext uri="{FF2B5EF4-FFF2-40B4-BE49-F238E27FC236}">
                <a16:creationId xmlns:a16="http://schemas.microsoft.com/office/drawing/2014/main" id="{84103995-3932-4831-A315-F6E0B16C5727}"/>
              </a:ext>
            </a:extLst>
          </p:cNvPr>
          <p:cNvSpPr>
            <a:spLocks noGrp="1"/>
          </p:cNvSpPr>
          <p:nvPr>
            <p:ph idx="4294967295"/>
          </p:nvPr>
        </p:nvSpPr>
        <p:spPr>
          <a:xfrm>
            <a:off x="4010671" y="422787"/>
            <a:ext cx="6848475" cy="2484437"/>
          </a:xfrm>
        </p:spPr>
        <p:txBody>
          <a:bodyPr anchor="ctr">
            <a:normAutofit/>
          </a:bodyPr>
          <a:lstStyle/>
          <a:p>
            <a:r>
              <a:rPr lang="en-IN" sz="2400" dirty="0">
                <a:solidFill>
                  <a:schemeClr val="tx1"/>
                </a:solidFill>
              </a:rPr>
              <a:t>Each partition holds subset of fields </a:t>
            </a:r>
          </a:p>
          <a:p>
            <a:r>
              <a:rPr lang="en-IN" sz="2400" dirty="0">
                <a:solidFill>
                  <a:schemeClr val="tx1"/>
                </a:solidFill>
              </a:rPr>
              <a:t>Items are partitioned by Fields based on usage pattern</a:t>
            </a:r>
          </a:p>
        </p:txBody>
      </p:sp>
      <p:pic>
        <p:nvPicPr>
          <p:cNvPr id="6" name="Picture 5">
            <a:extLst>
              <a:ext uri="{FF2B5EF4-FFF2-40B4-BE49-F238E27FC236}">
                <a16:creationId xmlns:a16="http://schemas.microsoft.com/office/drawing/2014/main" id="{F1DA7516-E513-4869-A130-6D1429C5413D}"/>
              </a:ext>
            </a:extLst>
          </p:cNvPr>
          <p:cNvPicPr>
            <a:picLocks noChangeAspect="1"/>
          </p:cNvPicPr>
          <p:nvPr/>
        </p:nvPicPr>
        <p:blipFill>
          <a:blip r:embed="rId2"/>
          <a:stretch>
            <a:fillRect/>
          </a:stretch>
        </p:blipFill>
        <p:spPr>
          <a:xfrm>
            <a:off x="6368766" y="3446698"/>
            <a:ext cx="3465298" cy="2488335"/>
          </a:xfrm>
          <a:prstGeom prst="rect">
            <a:avLst/>
          </a:prstGeom>
        </p:spPr>
      </p:pic>
      <p:sp>
        <p:nvSpPr>
          <p:cNvPr id="4" name="AutoShape 2" descr="Horizontally partitioning (sharding) data based on a partition key">
            <a:extLst>
              <a:ext uri="{FF2B5EF4-FFF2-40B4-BE49-F238E27FC236}">
                <a16:creationId xmlns:a16="http://schemas.microsoft.com/office/drawing/2014/main" id="{D26EE959-34C2-4AF7-8044-63CE6426791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74575554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41B62-5364-43FA-8107-8ADA5C2B5882}"/>
              </a:ext>
            </a:extLst>
          </p:cNvPr>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fontScale="90000"/>
          </a:bodyPr>
          <a:lstStyle/>
          <a:p>
            <a:r>
              <a:rPr lang="en-IN" sz="2800" dirty="0">
                <a:latin typeface="Segoe UI Semibold" panose="020B0702040204020203" pitchFamily="34" charset="0"/>
                <a:cs typeface="Segoe UI Semibold" panose="020B0702040204020203" pitchFamily="34" charset="0"/>
              </a:rPr>
              <a:t>Data Partitioning Strategy – Functional Partitioning</a:t>
            </a:r>
          </a:p>
        </p:txBody>
      </p:sp>
      <p:sp>
        <p:nvSpPr>
          <p:cNvPr id="3" name="Content Placeholder 2">
            <a:extLst>
              <a:ext uri="{FF2B5EF4-FFF2-40B4-BE49-F238E27FC236}">
                <a16:creationId xmlns:a16="http://schemas.microsoft.com/office/drawing/2014/main" id="{84103995-3932-4831-A315-F6E0B16C5727}"/>
              </a:ext>
            </a:extLst>
          </p:cNvPr>
          <p:cNvSpPr>
            <a:spLocks noGrp="1"/>
          </p:cNvSpPr>
          <p:nvPr>
            <p:ph idx="4294967295"/>
          </p:nvPr>
        </p:nvSpPr>
        <p:spPr>
          <a:xfrm>
            <a:off x="4072664" y="278546"/>
            <a:ext cx="6848475" cy="2484437"/>
          </a:xfrm>
        </p:spPr>
        <p:txBody>
          <a:bodyPr anchor="ctr">
            <a:normAutofit/>
          </a:bodyPr>
          <a:lstStyle/>
          <a:p>
            <a:r>
              <a:rPr lang="en-IN" sz="2400" dirty="0">
                <a:solidFill>
                  <a:schemeClr val="tx1"/>
                </a:solidFill>
              </a:rPr>
              <a:t>Data partitioned based on business context</a:t>
            </a:r>
          </a:p>
          <a:p>
            <a:r>
              <a:rPr lang="en-IN" sz="2400" dirty="0">
                <a:solidFill>
                  <a:schemeClr val="tx1"/>
                </a:solidFill>
              </a:rPr>
              <a:t>Improves isolation and data access performance</a:t>
            </a:r>
          </a:p>
          <a:p>
            <a:r>
              <a:rPr lang="en-IN" sz="2400" dirty="0">
                <a:solidFill>
                  <a:schemeClr val="tx1"/>
                </a:solidFill>
              </a:rPr>
              <a:t>Can also be used to separate read data from read-write data</a:t>
            </a:r>
          </a:p>
        </p:txBody>
      </p:sp>
      <p:pic>
        <p:nvPicPr>
          <p:cNvPr id="6" name="Picture 5">
            <a:extLst>
              <a:ext uri="{FF2B5EF4-FFF2-40B4-BE49-F238E27FC236}">
                <a16:creationId xmlns:a16="http://schemas.microsoft.com/office/drawing/2014/main" id="{43D009BC-7BF2-4D47-8C14-5576797A0FEC}"/>
              </a:ext>
            </a:extLst>
          </p:cNvPr>
          <p:cNvPicPr>
            <a:picLocks noChangeAspect="1"/>
          </p:cNvPicPr>
          <p:nvPr/>
        </p:nvPicPr>
        <p:blipFill>
          <a:blip r:embed="rId2"/>
          <a:stretch>
            <a:fillRect/>
          </a:stretch>
        </p:blipFill>
        <p:spPr>
          <a:xfrm>
            <a:off x="5676406" y="2762983"/>
            <a:ext cx="4714504" cy="3748031"/>
          </a:xfrm>
          <a:prstGeom prst="rect">
            <a:avLst/>
          </a:prstGeom>
        </p:spPr>
      </p:pic>
      <p:sp>
        <p:nvSpPr>
          <p:cNvPr id="4" name="AutoShape 2" descr="Horizontally partitioning (sharding) data based on a partition key">
            <a:extLst>
              <a:ext uri="{FF2B5EF4-FFF2-40B4-BE49-F238E27FC236}">
                <a16:creationId xmlns:a16="http://schemas.microsoft.com/office/drawing/2014/main" id="{D26EE959-34C2-4AF7-8044-63CE6426791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79192801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E64842-6314-4794-B29F-48D5EF82CF7A}"/>
              </a:ext>
            </a:extLst>
          </p:cNvPr>
          <p:cNvSpPr txBox="1"/>
          <p:nvPr/>
        </p:nvSpPr>
        <p:spPr>
          <a:xfrm>
            <a:off x="3364675" y="2305615"/>
            <a:ext cx="5462649" cy="2246769"/>
          </a:xfrm>
          <a:prstGeom prst="rect">
            <a:avLst/>
          </a:prstGeom>
          <a:noFill/>
        </p:spPr>
        <p:txBody>
          <a:bodyPr wrap="square" rtlCol="0">
            <a:spAutoFit/>
          </a:bodyPr>
          <a:lstStyle/>
          <a:p>
            <a:pPr algn="ctr"/>
            <a:r>
              <a:rPr lang="en-IN" sz="2800" dirty="0">
                <a:solidFill>
                  <a:schemeClr val="bg1"/>
                </a:solidFill>
              </a:rPr>
              <a:t>Minimize coordination between application components</a:t>
            </a:r>
          </a:p>
          <a:p>
            <a:pPr algn="ctr"/>
            <a:endParaRPr lang="en-IN" sz="2800" dirty="0">
              <a:solidFill>
                <a:schemeClr val="bg1"/>
              </a:solidFill>
            </a:endParaRPr>
          </a:p>
          <a:p>
            <a:pPr algn="ctr"/>
            <a:r>
              <a:rPr lang="en-IN" sz="2800" dirty="0">
                <a:solidFill>
                  <a:schemeClr val="bg1"/>
                </a:solidFill>
              </a:rPr>
              <a:t>Design loose coupling between components</a:t>
            </a:r>
          </a:p>
        </p:txBody>
      </p:sp>
    </p:spTree>
    <p:extLst>
      <p:ext uri="{BB962C8B-B14F-4D97-AF65-F5344CB8AC3E}">
        <p14:creationId xmlns:p14="http://schemas.microsoft.com/office/powerpoint/2010/main" val="1932453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3AFB-C347-4BB4-84AC-C8DFF6B01EEF}"/>
              </a:ext>
            </a:extLst>
          </p:cNvPr>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r>
              <a:rPr lang="en-IN" dirty="0"/>
              <a:t>Minimize coordination </a:t>
            </a:r>
          </a:p>
        </p:txBody>
      </p:sp>
      <p:sp>
        <p:nvSpPr>
          <p:cNvPr id="3" name="Content Placeholder 2">
            <a:extLst>
              <a:ext uri="{FF2B5EF4-FFF2-40B4-BE49-F238E27FC236}">
                <a16:creationId xmlns:a16="http://schemas.microsoft.com/office/drawing/2014/main" id="{3A08EC97-68AA-4C5B-80E2-2C7F58908725}"/>
              </a:ext>
            </a:extLst>
          </p:cNvPr>
          <p:cNvSpPr>
            <a:spLocks noGrp="1"/>
          </p:cNvSpPr>
          <p:nvPr>
            <p:ph idx="1"/>
          </p:nvPr>
        </p:nvSpPr>
        <p:spPr/>
        <p:txBody>
          <a:bodyPr>
            <a:normAutofit/>
          </a:bodyPr>
          <a:lstStyle/>
          <a:p>
            <a:r>
              <a:rPr lang="en-IN" dirty="0">
                <a:solidFill>
                  <a:schemeClr val="tx1"/>
                </a:solidFill>
              </a:rPr>
              <a:t>Avoid hard dependency between application components and on infrastructure platform</a:t>
            </a:r>
          </a:p>
          <a:p>
            <a:r>
              <a:rPr lang="en-IN" dirty="0">
                <a:solidFill>
                  <a:schemeClr val="tx1"/>
                </a:solidFill>
              </a:rPr>
              <a:t>Failure in one component should not affect others</a:t>
            </a:r>
          </a:p>
          <a:p>
            <a:r>
              <a:rPr lang="en-IN" dirty="0">
                <a:solidFill>
                  <a:schemeClr val="tx1"/>
                </a:solidFill>
              </a:rPr>
              <a:t>Use asynchronous processing – Queues</a:t>
            </a:r>
          </a:p>
          <a:p>
            <a:r>
              <a:rPr lang="en-IN" dirty="0">
                <a:solidFill>
                  <a:schemeClr val="tx1"/>
                </a:solidFill>
              </a:rPr>
              <a:t>Data partitioning</a:t>
            </a:r>
          </a:p>
          <a:p>
            <a:r>
              <a:rPr lang="en-IN" dirty="0">
                <a:solidFill>
                  <a:schemeClr val="tx1"/>
                </a:solidFill>
              </a:rPr>
              <a:t>Data Caching</a:t>
            </a:r>
          </a:p>
          <a:p>
            <a:r>
              <a:rPr lang="en-IN" dirty="0">
                <a:solidFill>
                  <a:schemeClr val="tx1"/>
                </a:solidFill>
              </a:rPr>
              <a:t>Use optimistic concurrency </a:t>
            </a:r>
          </a:p>
          <a:p>
            <a:r>
              <a:rPr lang="en-IN" dirty="0">
                <a:solidFill>
                  <a:schemeClr val="tx1"/>
                </a:solidFill>
              </a:rPr>
              <a:t>Embrace Eventual consistency</a:t>
            </a:r>
          </a:p>
          <a:p>
            <a:r>
              <a:rPr lang="en-IN" dirty="0">
                <a:solidFill>
                  <a:schemeClr val="tx1"/>
                </a:solidFill>
              </a:rPr>
              <a:t>Treat servers as disposable resources</a:t>
            </a:r>
          </a:p>
        </p:txBody>
      </p:sp>
    </p:spTree>
    <p:extLst>
      <p:ext uri="{BB962C8B-B14F-4D97-AF65-F5344CB8AC3E}">
        <p14:creationId xmlns:p14="http://schemas.microsoft.com/office/powerpoint/2010/main" val="4202137204"/>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E64842-6314-4794-B29F-48D5EF82CF7A}"/>
              </a:ext>
            </a:extLst>
          </p:cNvPr>
          <p:cNvSpPr txBox="1"/>
          <p:nvPr/>
        </p:nvSpPr>
        <p:spPr>
          <a:xfrm>
            <a:off x="3364675" y="2305615"/>
            <a:ext cx="5462649" cy="2246769"/>
          </a:xfrm>
          <a:prstGeom prst="rect">
            <a:avLst/>
          </a:prstGeom>
          <a:noFill/>
        </p:spPr>
        <p:txBody>
          <a:bodyPr wrap="square" rtlCol="0">
            <a:spAutoFit/>
          </a:bodyPr>
          <a:lstStyle/>
          <a:p>
            <a:pPr algn="ctr"/>
            <a:r>
              <a:rPr lang="en-IN" sz="2800" dirty="0">
                <a:solidFill>
                  <a:schemeClr val="bg1"/>
                </a:solidFill>
              </a:rPr>
              <a:t>Data is at the core of all Solutions</a:t>
            </a:r>
          </a:p>
          <a:p>
            <a:pPr algn="ctr"/>
            <a:endParaRPr lang="en-IN" sz="2800" dirty="0">
              <a:solidFill>
                <a:schemeClr val="bg1"/>
              </a:solidFill>
            </a:endParaRPr>
          </a:p>
          <a:p>
            <a:pPr algn="ctr"/>
            <a:r>
              <a:rPr lang="en-IN" sz="2800" dirty="0">
                <a:solidFill>
                  <a:schemeClr val="bg1"/>
                </a:solidFill>
              </a:rPr>
              <a:t>Improve performance and scalability </a:t>
            </a:r>
          </a:p>
          <a:p>
            <a:pPr algn="ctr"/>
            <a:endParaRPr lang="en-IN" sz="2800" dirty="0">
              <a:solidFill>
                <a:schemeClr val="bg1"/>
              </a:solidFill>
            </a:endParaRPr>
          </a:p>
          <a:p>
            <a:pPr algn="ctr"/>
            <a:r>
              <a:rPr lang="en-IN" sz="2800" dirty="0">
                <a:solidFill>
                  <a:schemeClr val="bg1"/>
                </a:solidFill>
              </a:rPr>
              <a:t>Adopt polyglot persistence</a:t>
            </a:r>
          </a:p>
        </p:txBody>
      </p:sp>
    </p:spTree>
    <p:extLst>
      <p:ext uri="{BB962C8B-B14F-4D97-AF65-F5344CB8AC3E}">
        <p14:creationId xmlns:p14="http://schemas.microsoft.com/office/powerpoint/2010/main" val="4101126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5053-22C5-4B20-B227-C2F35B66C185}"/>
              </a:ext>
            </a:extLst>
          </p:cNvPr>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fontScale="90000"/>
          </a:bodyPr>
          <a:lstStyle/>
          <a:p>
            <a:r>
              <a:rPr lang="en-IN" dirty="0"/>
              <a:t>Polyglot Persistence</a:t>
            </a:r>
            <a:br>
              <a:rPr lang="en-IN" dirty="0"/>
            </a:br>
            <a:r>
              <a:rPr lang="en-IN" dirty="0"/>
              <a:t>Selecting the right data storage solution for the right functionality</a:t>
            </a:r>
          </a:p>
        </p:txBody>
      </p:sp>
      <p:sp>
        <p:nvSpPr>
          <p:cNvPr id="3" name="Content Placeholder 2">
            <a:extLst>
              <a:ext uri="{FF2B5EF4-FFF2-40B4-BE49-F238E27FC236}">
                <a16:creationId xmlns:a16="http://schemas.microsoft.com/office/drawing/2014/main" id="{AA148B96-A2B7-4ACC-AB12-A51AF3B42675}"/>
              </a:ext>
            </a:extLst>
          </p:cNvPr>
          <p:cNvSpPr>
            <a:spLocks noGrp="1"/>
          </p:cNvSpPr>
          <p:nvPr>
            <p:ph idx="1"/>
          </p:nvPr>
        </p:nvSpPr>
        <p:spPr/>
        <p:txBody>
          <a:bodyPr/>
          <a:lstStyle/>
          <a:p>
            <a:endParaRPr lang="en-IN"/>
          </a:p>
        </p:txBody>
      </p:sp>
      <p:pic>
        <p:nvPicPr>
          <p:cNvPr id="6146" name="Picture 2" descr="thumbnail image 1 of blog post titled &#10; &#10; &#10;  &#10; &#10; &#10; &#10;    &#10;  &#10;   &#10;    &#10;      &#10;       Polyglot Persistence with Azure Data Services&#10;       &#10;      &#10;     &#10;   &#10;  &#10; &#10;   &#10; &#10; &#10; &#10; &#10; &#10;">
            <a:extLst>
              <a:ext uri="{FF2B5EF4-FFF2-40B4-BE49-F238E27FC236}">
                <a16:creationId xmlns:a16="http://schemas.microsoft.com/office/drawing/2014/main" id="{A53D2C54-1081-451D-8D63-E26F84E33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051" y="1931208"/>
            <a:ext cx="7773266" cy="4315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793390"/>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44977-97EE-461E-87EB-69F59637E875}"/>
              </a:ext>
            </a:extLst>
          </p:cNvPr>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r>
              <a:rPr lang="en-IN" dirty="0"/>
              <a:t>Example: E-Commerce Application</a:t>
            </a:r>
          </a:p>
        </p:txBody>
      </p:sp>
      <p:sp>
        <p:nvSpPr>
          <p:cNvPr id="3" name="Content Placeholder 2">
            <a:extLst>
              <a:ext uri="{FF2B5EF4-FFF2-40B4-BE49-F238E27FC236}">
                <a16:creationId xmlns:a16="http://schemas.microsoft.com/office/drawing/2014/main" id="{EDD51AD1-6786-4AA6-925E-CDE6EA1CA2DE}"/>
              </a:ext>
            </a:extLst>
          </p:cNvPr>
          <p:cNvSpPr>
            <a:spLocks noGrp="1"/>
          </p:cNvSpPr>
          <p:nvPr>
            <p:ph idx="1"/>
          </p:nvPr>
        </p:nvSpPr>
        <p:spPr/>
        <p:txBody>
          <a:bodyPr/>
          <a:lstStyle/>
          <a:p>
            <a:r>
              <a:rPr lang="en-IN" dirty="0">
                <a:solidFill>
                  <a:schemeClr val="tx1"/>
                </a:solidFill>
              </a:rPr>
              <a:t>Product </a:t>
            </a:r>
            <a:r>
              <a:rPr lang="en-IN" dirty="0" err="1">
                <a:solidFill>
                  <a:schemeClr val="tx1"/>
                </a:solidFill>
              </a:rPr>
              <a:t>Catalog</a:t>
            </a:r>
            <a:r>
              <a:rPr lang="en-IN" dirty="0">
                <a:solidFill>
                  <a:schemeClr val="tx1"/>
                </a:solidFill>
              </a:rPr>
              <a:t> – Document based database</a:t>
            </a:r>
          </a:p>
          <a:p>
            <a:r>
              <a:rPr lang="en-IN" dirty="0">
                <a:solidFill>
                  <a:schemeClr val="tx1"/>
                </a:solidFill>
              </a:rPr>
              <a:t>Search for products – </a:t>
            </a:r>
            <a:r>
              <a:rPr lang="en-IN" dirty="0" err="1">
                <a:solidFill>
                  <a:schemeClr val="tx1"/>
                </a:solidFill>
              </a:rPr>
              <a:t>ElasticSearch</a:t>
            </a:r>
            <a:endParaRPr lang="en-IN" dirty="0">
              <a:solidFill>
                <a:schemeClr val="tx1"/>
              </a:solidFill>
            </a:endParaRPr>
          </a:p>
          <a:p>
            <a:r>
              <a:rPr lang="en-IN" dirty="0">
                <a:solidFill>
                  <a:schemeClr val="tx1"/>
                </a:solidFill>
              </a:rPr>
              <a:t>Add product to cart – Cache </a:t>
            </a:r>
          </a:p>
          <a:p>
            <a:r>
              <a:rPr lang="en-IN" dirty="0">
                <a:solidFill>
                  <a:schemeClr val="tx1"/>
                </a:solidFill>
              </a:rPr>
              <a:t>Checkout purchase – Transactions in Relational Database</a:t>
            </a:r>
          </a:p>
        </p:txBody>
      </p:sp>
    </p:spTree>
    <p:extLst>
      <p:ext uri="{BB962C8B-B14F-4D97-AF65-F5344CB8AC3E}">
        <p14:creationId xmlns:p14="http://schemas.microsoft.com/office/powerpoint/2010/main" val="3995141671"/>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B5D059-FB20-4153-9E5C-150CF93B775E}"/>
              </a:ext>
            </a:extLst>
          </p:cNvPr>
          <p:cNvSpPr txBox="1"/>
          <p:nvPr/>
        </p:nvSpPr>
        <p:spPr>
          <a:xfrm>
            <a:off x="2484645" y="2551837"/>
            <a:ext cx="7222709" cy="1754326"/>
          </a:xfrm>
          <a:prstGeom prst="rect">
            <a:avLst/>
          </a:prstGeom>
          <a:noFill/>
        </p:spPr>
        <p:txBody>
          <a:bodyPr wrap="square" rtlCol="0">
            <a:spAutoFit/>
          </a:bodyPr>
          <a:lstStyle/>
          <a:p>
            <a:pPr algn="ctr"/>
            <a:r>
              <a:rPr lang="en-IN" sz="3600" dirty="0">
                <a:solidFill>
                  <a:schemeClr val="bg1"/>
                </a:solidFill>
              </a:rPr>
              <a:t>Build for resiliency and high availability</a:t>
            </a:r>
          </a:p>
          <a:p>
            <a:pPr algn="ctr"/>
            <a:endParaRPr lang="en-IN" sz="3600" dirty="0">
              <a:solidFill>
                <a:schemeClr val="bg1"/>
              </a:solidFill>
            </a:endParaRPr>
          </a:p>
        </p:txBody>
      </p:sp>
    </p:spTree>
    <p:extLst>
      <p:ext uri="{BB962C8B-B14F-4D97-AF65-F5344CB8AC3E}">
        <p14:creationId xmlns:p14="http://schemas.microsoft.com/office/powerpoint/2010/main" val="3971691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5EFEC-5B2A-4521-AFBB-DDCEF0DF37D8}"/>
              </a:ext>
            </a:extLst>
          </p:cNvPr>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fontScale="90000"/>
          </a:bodyPr>
          <a:lstStyle/>
          <a:p>
            <a:r>
              <a:rPr lang="en-US" dirty="0"/>
              <a:t>In the cloud - Building systems that survive failure is a </a:t>
            </a:r>
            <a:br>
              <a:rPr lang="en-US" dirty="0"/>
            </a:br>
            <a:r>
              <a:rPr lang="en-US" dirty="0"/>
              <a:t>Shared Responsibility</a:t>
            </a:r>
          </a:p>
        </p:txBody>
      </p:sp>
      <p:sp>
        <p:nvSpPr>
          <p:cNvPr id="3" name="Content Placeholder 2">
            <a:extLst>
              <a:ext uri="{FF2B5EF4-FFF2-40B4-BE49-F238E27FC236}">
                <a16:creationId xmlns:a16="http://schemas.microsoft.com/office/drawing/2014/main" id="{E62FD495-29EE-4B0A-9BC5-2E359389AF1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9635F0C-EEDC-473C-A33B-C3E79FE7726D}"/>
              </a:ext>
            </a:extLst>
          </p:cNvPr>
          <p:cNvPicPr>
            <a:picLocks noChangeAspect="1"/>
          </p:cNvPicPr>
          <p:nvPr/>
        </p:nvPicPr>
        <p:blipFill>
          <a:blip r:embed="rId3"/>
          <a:stretch>
            <a:fillRect/>
          </a:stretch>
        </p:blipFill>
        <p:spPr>
          <a:xfrm>
            <a:off x="838200" y="2145118"/>
            <a:ext cx="10515599" cy="4153661"/>
          </a:xfrm>
          <a:prstGeom prst="rect">
            <a:avLst/>
          </a:prstGeom>
        </p:spPr>
      </p:pic>
    </p:spTree>
    <p:extLst>
      <p:ext uri="{BB962C8B-B14F-4D97-AF65-F5344CB8AC3E}">
        <p14:creationId xmlns:p14="http://schemas.microsoft.com/office/powerpoint/2010/main" val="274347746"/>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BEDA6-7700-4D86-9F44-193B902E108A}"/>
              </a:ext>
            </a:extLst>
          </p:cNvPr>
          <p:cNvSpPr>
            <a:spLocks noGrp="1"/>
          </p:cNvSpPr>
          <p:nvPr>
            <p:ph type="title"/>
          </p:nvPr>
        </p:nvSpPr>
        <p:spPr>
          <a:xfrm>
            <a:off x="203200" y="152401"/>
            <a:ext cx="10374924" cy="792163"/>
          </a:xfrm>
        </p:spPr>
        <p:txBody>
          <a:bodyPr vert="horz" wrap="square" lIns="91440" tIns="45720" rIns="91440" bIns="45720" rtlCol="0" anchor="ctr">
            <a:normAutofit/>
          </a:bodyPr>
          <a:lstStyle/>
          <a:p>
            <a:r>
              <a:rPr lang="en-US" dirty="0"/>
              <a:t>Design and Architecting cycle</a:t>
            </a:r>
          </a:p>
        </p:txBody>
      </p:sp>
      <p:pic>
        <p:nvPicPr>
          <p:cNvPr id="1026" name="Picture 2" descr="Architecture guide steps">
            <a:extLst>
              <a:ext uri="{FF2B5EF4-FFF2-40B4-BE49-F238E27FC236}">
                <a16:creationId xmlns:a16="http://schemas.microsoft.com/office/drawing/2014/main" id="{53D99DEB-9C88-4F91-B7B6-BD7E3E38914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16122" y="1371600"/>
            <a:ext cx="5362955" cy="5486400"/>
          </a:xfrm>
          <a:prstGeom prst="rect">
            <a:avLst/>
          </a:prstGeom>
          <a:solidFill>
            <a:srgbClr val="FFFFFF"/>
          </a:solidFill>
        </p:spPr>
      </p:pic>
    </p:spTree>
    <p:extLst>
      <p:ext uri="{BB962C8B-B14F-4D97-AF65-F5344CB8AC3E}">
        <p14:creationId xmlns:p14="http://schemas.microsoft.com/office/powerpoint/2010/main" val="1296074829"/>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6E798-CCEC-4D04-A938-2B9A13181CDA}"/>
              </a:ext>
            </a:extLst>
          </p:cNvPr>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r>
              <a:rPr lang="en-US" dirty="0"/>
              <a:t>Azure Resilient Services</a:t>
            </a:r>
          </a:p>
        </p:txBody>
      </p:sp>
      <p:sp>
        <p:nvSpPr>
          <p:cNvPr id="3" name="Content Placeholder 2">
            <a:extLst>
              <a:ext uri="{FF2B5EF4-FFF2-40B4-BE49-F238E27FC236}">
                <a16:creationId xmlns:a16="http://schemas.microsoft.com/office/drawing/2014/main" id="{EBAED7B0-7751-4D6A-907A-024868A86B9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0EF4CA9-1F58-44BF-B651-6394BA535BC2}"/>
              </a:ext>
            </a:extLst>
          </p:cNvPr>
          <p:cNvPicPr>
            <a:picLocks noChangeAspect="1"/>
          </p:cNvPicPr>
          <p:nvPr/>
        </p:nvPicPr>
        <p:blipFill>
          <a:blip r:embed="rId3"/>
          <a:stretch>
            <a:fillRect/>
          </a:stretch>
        </p:blipFill>
        <p:spPr>
          <a:xfrm>
            <a:off x="2409984" y="2139351"/>
            <a:ext cx="7372030" cy="4165196"/>
          </a:xfrm>
          <a:prstGeom prst="rect">
            <a:avLst/>
          </a:prstGeom>
        </p:spPr>
      </p:pic>
    </p:spTree>
    <p:extLst>
      <p:ext uri="{BB962C8B-B14F-4D97-AF65-F5344CB8AC3E}">
        <p14:creationId xmlns:p14="http://schemas.microsoft.com/office/powerpoint/2010/main" val="2959474900"/>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984-AEC5-4E33-A890-628FE5219D4C}"/>
              </a:ext>
            </a:extLst>
          </p:cNvPr>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r>
              <a:rPr lang="en-IN" dirty="0"/>
              <a:t>Make all application components redundant</a:t>
            </a:r>
          </a:p>
        </p:txBody>
      </p:sp>
      <p:sp>
        <p:nvSpPr>
          <p:cNvPr id="3" name="Content Placeholder 2">
            <a:extLst>
              <a:ext uri="{FF2B5EF4-FFF2-40B4-BE49-F238E27FC236}">
                <a16:creationId xmlns:a16="http://schemas.microsoft.com/office/drawing/2014/main" id="{40682911-A611-4685-B460-5C247A3B3F67}"/>
              </a:ext>
            </a:extLst>
          </p:cNvPr>
          <p:cNvSpPr>
            <a:spLocks noGrp="1"/>
          </p:cNvSpPr>
          <p:nvPr>
            <p:ph idx="1"/>
          </p:nvPr>
        </p:nvSpPr>
        <p:spPr/>
        <p:txBody>
          <a:bodyPr/>
          <a:lstStyle/>
          <a:p>
            <a:r>
              <a:rPr lang="en-IN" dirty="0">
                <a:solidFill>
                  <a:schemeClr val="tx1"/>
                </a:solidFill>
              </a:rPr>
              <a:t>Azure services have built in high availability for services like Compute, storage, SQL Database</a:t>
            </a:r>
          </a:p>
          <a:p>
            <a:r>
              <a:rPr lang="en-IN" dirty="0">
                <a:solidFill>
                  <a:schemeClr val="tx1"/>
                </a:solidFill>
              </a:rPr>
              <a:t>Multiple compute instances behind load balancer</a:t>
            </a:r>
          </a:p>
          <a:p>
            <a:r>
              <a:rPr lang="en-IN" dirty="0">
                <a:solidFill>
                  <a:schemeClr val="tx1"/>
                </a:solidFill>
              </a:rPr>
              <a:t>Use local or regional or geo replication for data services</a:t>
            </a:r>
          </a:p>
          <a:p>
            <a:r>
              <a:rPr lang="en-IN" dirty="0">
                <a:solidFill>
                  <a:schemeClr val="tx1"/>
                </a:solidFill>
              </a:rPr>
              <a:t>Detect and remove SPOF</a:t>
            </a:r>
          </a:p>
          <a:p>
            <a:endParaRPr lang="en-IN" dirty="0">
              <a:solidFill>
                <a:schemeClr val="tx1"/>
              </a:solidFill>
            </a:endParaRPr>
          </a:p>
        </p:txBody>
      </p:sp>
    </p:spTree>
    <p:extLst>
      <p:ext uri="{BB962C8B-B14F-4D97-AF65-F5344CB8AC3E}">
        <p14:creationId xmlns:p14="http://schemas.microsoft.com/office/powerpoint/2010/main" val="1865856504"/>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5BF3-D48F-4817-B0F4-9771ED3487F1}"/>
              </a:ext>
            </a:extLst>
          </p:cNvPr>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r>
              <a:rPr lang="en-IN" dirty="0"/>
              <a:t>Make applications Self-Healing</a:t>
            </a:r>
          </a:p>
        </p:txBody>
      </p:sp>
      <p:sp>
        <p:nvSpPr>
          <p:cNvPr id="3" name="Content Placeholder 2">
            <a:extLst>
              <a:ext uri="{FF2B5EF4-FFF2-40B4-BE49-F238E27FC236}">
                <a16:creationId xmlns:a16="http://schemas.microsoft.com/office/drawing/2014/main" id="{0EA2702E-D2E7-4E90-93C2-8D622681E9DD}"/>
              </a:ext>
            </a:extLst>
          </p:cNvPr>
          <p:cNvSpPr>
            <a:spLocks noGrp="1"/>
          </p:cNvSpPr>
          <p:nvPr>
            <p:ph idx="1"/>
          </p:nvPr>
        </p:nvSpPr>
        <p:spPr/>
        <p:txBody>
          <a:bodyPr>
            <a:normAutofit/>
          </a:bodyPr>
          <a:lstStyle/>
          <a:p>
            <a:r>
              <a:rPr lang="en-IN" dirty="0">
                <a:solidFill>
                  <a:schemeClr val="tx1"/>
                </a:solidFill>
              </a:rPr>
              <a:t>Enable application to </a:t>
            </a:r>
            <a:r>
              <a:rPr lang="en-IN" b="1" dirty="0">
                <a:solidFill>
                  <a:schemeClr val="tx1"/>
                </a:solidFill>
              </a:rPr>
              <a:t>recover from failures </a:t>
            </a:r>
            <a:r>
              <a:rPr lang="en-IN" dirty="0">
                <a:solidFill>
                  <a:schemeClr val="tx1"/>
                </a:solidFill>
              </a:rPr>
              <a:t>and continue to function</a:t>
            </a:r>
          </a:p>
          <a:p>
            <a:r>
              <a:rPr lang="en-IN" dirty="0">
                <a:solidFill>
                  <a:schemeClr val="tx1"/>
                </a:solidFill>
              </a:rPr>
              <a:t>Application must respond to failures in a way that </a:t>
            </a:r>
            <a:r>
              <a:rPr lang="en-IN" b="1" dirty="0">
                <a:solidFill>
                  <a:schemeClr val="tx1"/>
                </a:solidFill>
              </a:rPr>
              <a:t>minimizes downtime or data loss</a:t>
            </a:r>
          </a:p>
          <a:p>
            <a:r>
              <a:rPr lang="en-IN" dirty="0">
                <a:solidFill>
                  <a:schemeClr val="tx1"/>
                </a:solidFill>
              </a:rPr>
              <a:t>If recovery not possible, degrade gracefully</a:t>
            </a:r>
          </a:p>
          <a:p>
            <a:r>
              <a:rPr lang="en-IN" dirty="0">
                <a:solidFill>
                  <a:schemeClr val="tx1"/>
                </a:solidFill>
              </a:rPr>
              <a:t>Apply patterns to build resiliency</a:t>
            </a:r>
          </a:p>
          <a:p>
            <a:pPr lvl="1"/>
            <a:r>
              <a:rPr lang="en-IN" dirty="0">
                <a:solidFill>
                  <a:schemeClr val="tx1"/>
                </a:solidFill>
              </a:rPr>
              <a:t>Circuit Breaker</a:t>
            </a:r>
          </a:p>
          <a:p>
            <a:pPr lvl="1"/>
            <a:r>
              <a:rPr lang="en-IN" dirty="0">
                <a:solidFill>
                  <a:schemeClr val="tx1"/>
                </a:solidFill>
              </a:rPr>
              <a:t>Bulkhead</a:t>
            </a:r>
          </a:p>
          <a:p>
            <a:pPr lvl="1"/>
            <a:r>
              <a:rPr lang="en-IN" dirty="0">
                <a:solidFill>
                  <a:schemeClr val="tx1"/>
                </a:solidFill>
              </a:rPr>
              <a:t>Compensating transactions</a:t>
            </a:r>
          </a:p>
          <a:p>
            <a:r>
              <a:rPr lang="en-IN" dirty="0">
                <a:solidFill>
                  <a:schemeClr val="tx1"/>
                </a:solidFill>
              </a:rPr>
              <a:t>Test for failure</a:t>
            </a:r>
          </a:p>
          <a:p>
            <a:pPr lvl="1"/>
            <a:r>
              <a:rPr lang="en-IN" dirty="0">
                <a:solidFill>
                  <a:schemeClr val="tx1"/>
                </a:solidFill>
              </a:rPr>
              <a:t>Fault Injection</a:t>
            </a:r>
          </a:p>
          <a:p>
            <a:pPr lvl="1"/>
            <a:r>
              <a:rPr lang="en-IN" dirty="0">
                <a:solidFill>
                  <a:schemeClr val="tx1"/>
                </a:solidFill>
              </a:rPr>
              <a:t>Load Testing</a:t>
            </a:r>
          </a:p>
          <a:p>
            <a:r>
              <a:rPr lang="en-IN" dirty="0">
                <a:solidFill>
                  <a:schemeClr val="tx1"/>
                </a:solidFill>
              </a:rPr>
              <a:t>Build and test DR strategy for application</a:t>
            </a:r>
          </a:p>
          <a:p>
            <a:endParaRPr lang="en-IN"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3776487719"/>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B5D059-FB20-4153-9E5C-150CF93B775E}"/>
              </a:ext>
            </a:extLst>
          </p:cNvPr>
          <p:cNvSpPr txBox="1"/>
          <p:nvPr/>
        </p:nvSpPr>
        <p:spPr>
          <a:xfrm>
            <a:off x="2484645" y="1997839"/>
            <a:ext cx="7222709" cy="3416320"/>
          </a:xfrm>
          <a:prstGeom prst="rect">
            <a:avLst/>
          </a:prstGeom>
          <a:noFill/>
        </p:spPr>
        <p:txBody>
          <a:bodyPr wrap="square" rtlCol="0">
            <a:spAutoFit/>
          </a:bodyPr>
          <a:lstStyle/>
          <a:p>
            <a:pPr algn="ctr"/>
            <a:r>
              <a:rPr lang="en-IN" sz="3600" dirty="0">
                <a:solidFill>
                  <a:schemeClr val="bg1"/>
                </a:solidFill>
              </a:rPr>
              <a:t>Build for Operations and Management</a:t>
            </a:r>
          </a:p>
          <a:p>
            <a:pPr algn="ctr"/>
            <a:endParaRPr lang="en-IN" sz="3600" dirty="0">
              <a:solidFill>
                <a:schemeClr val="bg1"/>
              </a:solidFill>
            </a:endParaRPr>
          </a:p>
          <a:p>
            <a:pPr algn="ctr"/>
            <a:r>
              <a:rPr lang="en-IN" sz="3600" dirty="0">
                <a:solidFill>
                  <a:schemeClr val="bg1"/>
                </a:solidFill>
              </a:rPr>
              <a:t>Focus on services not servers!</a:t>
            </a:r>
          </a:p>
          <a:p>
            <a:pPr algn="ctr"/>
            <a:r>
              <a:rPr lang="en-IN" sz="3600" dirty="0">
                <a:solidFill>
                  <a:schemeClr val="bg1"/>
                </a:solidFill>
              </a:rPr>
              <a:t>Automate, Automate, Automate!</a:t>
            </a:r>
          </a:p>
          <a:p>
            <a:pPr algn="ctr"/>
            <a:endParaRPr lang="en-IN" sz="3600" dirty="0">
              <a:solidFill>
                <a:schemeClr val="bg1"/>
              </a:solidFill>
            </a:endParaRPr>
          </a:p>
        </p:txBody>
      </p:sp>
    </p:spTree>
    <p:extLst>
      <p:ext uri="{BB962C8B-B14F-4D97-AF65-F5344CB8AC3E}">
        <p14:creationId xmlns:p14="http://schemas.microsoft.com/office/powerpoint/2010/main" val="3962729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D1FB-3581-4334-8AEE-50E6979AD83B}"/>
              </a:ext>
            </a:extLst>
          </p:cNvPr>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r>
              <a:rPr lang="en-IN" dirty="0"/>
              <a:t>Focus on Services and not Servers</a:t>
            </a:r>
          </a:p>
        </p:txBody>
      </p:sp>
      <p:sp>
        <p:nvSpPr>
          <p:cNvPr id="3" name="Content Placeholder 2">
            <a:extLst>
              <a:ext uri="{FF2B5EF4-FFF2-40B4-BE49-F238E27FC236}">
                <a16:creationId xmlns:a16="http://schemas.microsoft.com/office/drawing/2014/main" id="{8E574EFA-185F-4042-A0F9-C5DCCE05CC04}"/>
              </a:ext>
            </a:extLst>
          </p:cNvPr>
          <p:cNvSpPr>
            <a:spLocks noGrp="1"/>
          </p:cNvSpPr>
          <p:nvPr>
            <p:ph idx="1"/>
          </p:nvPr>
        </p:nvSpPr>
        <p:spPr/>
        <p:txBody>
          <a:bodyPr/>
          <a:lstStyle/>
          <a:p>
            <a:r>
              <a:rPr lang="en-IN" dirty="0">
                <a:solidFill>
                  <a:schemeClr val="tx1"/>
                </a:solidFill>
              </a:rPr>
              <a:t>Adopt PaaS services where ever possible</a:t>
            </a:r>
          </a:p>
          <a:p>
            <a:r>
              <a:rPr lang="en-IN" dirty="0">
                <a:solidFill>
                  <a:schemeClr val="tx1"/>
                </a:solidFill>
              </a:rPr>
              <a:t>Managed services reduce operational overheads</a:t>
            </a:r>
          </a:p>
          <a:p>
            <a:r>
              <a:rPr lang="en-IN" dirty="0">
                <a:solidFill>
                  <a:schemeClr val="tx1"/>
                </a:solidFill>
              </a:rPr>
              <a:t>Platform provided SLAs</a:t>
            </a:r>
          </a:p>
          <a:p>
            <a:r>
              <a:rPr lang="en-IN" dirty="0">
                <a:solidFill>
                  <a:schemeClr val="tx1"/>
                </a:solidFill>
              </a:rPr>
              <a:t>Easier to manage</a:t>
            </a:r>
          </a:p>
          <a:p>
            <a:r>
              <a:rPr lang="en-IN" dirty="0">
                <a:solidFill>
                  <a:schemeClr val="tx1"/>
                </a:solidFill>
              </a:rPr>
              <a:t>Think serverless!!</a:t>
            </a:r>
          </a:p>
        </p:txBody>
      </p:sp>
    </p:spTree>
    <p:extLst>
      <p:ext uri="{BB962C8B-B14F-4D97-AF65-F5344CB8AC3E}">
        <p14:creationId xmlns:p14="http://schemas.microsoft.com/office/powerpoint/2010/main" val="38129659"/>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3CD6-557B-4D48-BD09-942E4CBC0CBD}"/>
              </a:ext>
            </a:extLst>
          </p:cNvPr>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r>
              <a:rPr lang="en-IN" dirty="0"/>
              <a:t>Automate, Automate, Automate!!</a:t>
            </a:r>
          </a:p>
        </p:txBody>
      </p:sp>
      <p:sp>
        <p:nvSpPr>
          <p:cNvPr id="3" name="Content Placeholder 2">
            <a:extLst>
              <a:ext uri="{FF2B5EF4-FFF2-40B4-BE49-F238E27FC236}">
                <a16:creationId xmlns:a16="http://schemas.microsoft.com/office/drawing/2014/main" id="{B9C182E1-0605-4F48-92B6-1CC2986D1250}"/>
              </a:ext>
            </a:extLst>
          </p:cNvPr>
          <p:cNvSpPr>
            <a:spLocks noGrp="1"/>
          </p:cNvSpPr>
          <p:nvPr>
            <p:ph idx="1"/>
          </p:nvPr>
        </p:nvSpPr>
        <p:spPr/>
        <p:txBody>
          <a:bodyPr/>
          <a:lstStyle/>
          <a:p>
            <a:r>
              <a:rPr lang="en-IN" dirty="0">
                <a:solidFill>
                  <a:schemeClr val="tx1"/>
                </a:solidFill>
              </a:rPr>
              <a:t>Manual deployments are prone to error</a:t>
            </a:r>
          </a:p>
          <a:p>
            <a:r>
              <a:rPr lang="en-IN" dirty="0">
                <a:solidFill>
                  <a:schemeClr val="tx1"/>
                </a:solidFill>
              </a:rPr>
              <a:t>Recommended to have an automated, idempotent deployment process that you can run on demand and re-run if something fails.</a:t>
            </a:r>
          </a:p>
          <a:p>
            <a:r>
              <a:rPr lang="en-IN" dirty="0">
                <a:solidFill>
                  <a:schemeClr val="tx1"/>
                </a:solidFill>
              </a:rPr>
              <a:t>Options for resilient deployment</a:t>
            </a:r>
          </a:p>
          <a:p>
            <a:pPr lvl="1"/>
            <a:r>
              <a:rPr lang="en-IN" dirty="0">
                <a:solidFill>
                  <a:schemeClr val="tx1"/>
                </a:solidFill>
              </a:rPr>
              <a:t>Infrastructure as code – use deployment templates</a:t>
            </a:r>
          </a:p>
          <a:p>
            <a:pPr lvl="1"/>
            <a:r>
              <a:rPr lang="en-IN" dirty="0">
                <a:solidFill>
                  <a:schemeClr val="tx1"/>
                </a:solidFill>
              </a:rPr>
              <a:t>Immutable and configurable infrastructure using configuration agents</a:t>
            </a:r>
          </a:p>
          <a:p>
            <a:r>
              <a:rPr lang="en-IN" dirty="0">
                <a:solidFill>
                  <a:schemeClr val="tx1"/>
                </a:solidFill>
              </a:rPr>
              <a:t>Enable collection of logs and metrics and automate for alerts</a:t>
            </a:r>
          </a:p>
        </p:txBody>
      </p:sp>
    </p:spTree>
    <p:extLst>
      <p:ext uri="{BB962C8B-B14F-4D97-AF65-F5344CB8AC3E}">
        <p14:creationId xmlns:p14="http://schemas.microsoft.com/office/powerpoint/2010/main" val="1264567885"/>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B5D059-FB20-4153-9E5C-150CF93B775E}"/>
              </a:ext>
            </a:extLst>
          </p:cNvPr>
          <p:cNvSpPr txBox="1"/>
          <p:nvPr/>
        </p:nvSpPr>
        <p:spPr>
          <a:xfrm>
            <a:off x="2484645" y="1997839"/>
            <a:ext cx="7222709" cy="2308324"/>
          </a:xfrm>
          <a:prstGeom prst="rect">
            <a:avLst/>
          </a:prstGeom>
          <a:noFill/>
        </p:spPr>
        <p:txBody>
          <a:bodyPr wrap="square" rtlCol="0">
            <a:spAutoFit/>
          </a:bodyPr>
          <a:lstStyle/>
          <a:p>
            <a:pPr algn="ctr"/>
            <a:r>
              <a:rPr lang="en-IN" sz="3600" dirty="0">
                <a:solidFill>
                  <a:schemeClr val="bg1"/>
                </a:solidFill>
              </a:rPr>
              <a:t>Only one thing is constant change!</a:t>
            </a:r>
          </a:p>
          <a:p>
            <a:pPr algn="ctr"/>
            <a:endParaRPr lang="en-IN" sz="3600" dirty="0">
              <a:solidFill>
                <a:schemeClr val="bg1"/>
              </a:solidFill>
            </a:endParaRPr>
          </a:p>
          <a:p>
            <a:pPr algn="ctr"/>
            <a:r>
              <a:rPr lang="en-IN" sz="3600" dirty="0">
                <a:solidFill>
                  <a:schemeClr val="bg1"/>
                </a:solidFill>
              </a:rPr>
              <a:t>Design for change and evolution</a:t>
            </a:r>
          </a:p>
          <a:p>
            <a:pPr algn="ctr"/>
            <a:endParaRPr lang="en-IN" sz="3600" dirty="0">
              <a:solidFill>
                <a:schemeClr val="bg1"/>
              </a:solidFill>
            </a:endParaRPr>
          </a:p>
        </p:txBody>
      </p:sp>
    </p:spTree>
    <p:extLst>
      <p:ext uri="{BB962C8B-B14F-4D97-AF65-F5344CB8AC3E}">
        <p14:creationId xmlns:p14="http://schemas.microsoft.com/office/powerpoint/2010/main" val="1107047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08648-4E52-4B96-A403-C77B420D9D1E}"/>
              </a:ext>
            </a:extLst>
          </p:cNvPr>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r>
              <a:rPr lang="en-IN" dirty="0"/>
              <a:t>Design for change and evolution	</a:t>
            </a:r>
          </a:p>
        </p:txBody>
      </p:sp>
      <p:sp>
        <p:nvSpPr>
          <p:cNvPr id="3" name="Content Placeholder 2">
            <a:extLst>
              <a:ext uri="{FF2B5EF4-FFF2-40B4-BE49-F238E27FC236}">
                <a16:creationId xmlns:a16="http://schemas.microsoft.com/office/drawing/2014/main" id="{443A543A-01D8-4C18-A478-CDE6F7C195BC}"/>
              </a:ext>
            </a:extLst>
          </p:cNvPr>
          <p:cNvSpPr>
            <a:spLocks noGrp="1"/>
          </p:cNvSpPr>
          <p:nvPr>
            <p:ph idx="1"/>
          </p:nvPr>
        </p:nvSpPr>
        <p:spPr/>
        <p:txBody>
          <a:bodyPr/>
          <a:lstStyle/>
          <a:p>
            <a:r>
              <a:rPr lang="en-IN" dirty="0">
                <a:solidFill>
                  <a:schemeClr val="tx1"/>
                </a:solidFill>
              </a:rPr>
              <a:t>Adapt to business requirement change</a:t>
            </a:r>
          </a:p>
          <a:p>
            <a:r>
              <a:rPr lang="en-IN" dirty="0">
                <a:solidFill>
                  <a:schemeClr val="tx1"/>
                </a:solidFill>
              </a:rPr>
              <a:t>Contract based services – plug and play </a:t>
            </a:r>
          </a:p>
          <a:p>
            <a:r>
              <a:rPr lang="en-IN" dirty="0">
                <a:solidFill>
                  <a:schemeClr val="tx1"/>
                </a:solidFill>
              </a:rPr>
              <a:t>Cohesive and loosely coupled services</a:t>
            </a:r>
          </a:p>
          <a:p>
            <a:r>
              <a:rPr lang="en-IN" dirty="0">
                <a:solidFill>
                  <a:schemeClr val="tx1"/>
                </a:solidFill>
              </a:rPr>
              <a:t>Encapsulate domain knowledge in services</a:t>
            </a:r>
          </a:p>
          <a:p>
            <a:r>
              <a:rPr lang="en-IN" dirty="0">
                <a:solidFill>
                  <a:schemeClr val="tx1"/>
                </a:solidFill>
              </a:rPr>
              <a:t>Use open interfaces like REST</a:t>
            </a:r>
          </a:p>
          <a:p>
            <a:r>
              <a:rPr lang="en-IN" dirty="0">
                <a:solidFill>
                  <a:schemeClr val="tx1"/>
                </a:solidFill>
              </a:rPr>
              <a:t>Implement cross-cutting concerns in separate services</a:t>
            </a:r>
          </a:p>
          <a:p>
            <a:endParaRPr lang="en-IN" dirty="0">
              <a:solidFill>
                <a:schemeClr val="tx1"/>
              </a:solidFill>
            </a:endParaRPr>
          </a:p>
        </p:txBody>
      </p:sp>
    </p:spTree>
    <p:extLst>
      <p:ext uri="{BB962C8B-B14F-4D97-AF65-F5344CB8AC3E}">
        <p14:creationId xmlns:p14="http://schemas.microsoft.com/office/powerpoint/2010/main" val="2417601784"/>
      </p:ext>
    </p:extLst>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B5D059-FB20-4153-9E5C-150CF93B775E}"/>
              </a:ext>
            </a:extLst>
          </p:cNvPr>
          <p:cNvSpPr txBox="1"/>
          <p:nvPr/>
        </p:nvSpPr>
        <p:spPr>
          <a:xfrm>
            <a:off x="2484645" y="2551837"/>
            <a:ext cx="7222709" cy="1754326"/>
          </a:xfrm>
          <a:prstGeom prst="rect">
            <a:avLst/>
          </a:prstGeom>
          <a:noFill/>
        </p:spPr>
        <p:txBody>
          <a:bodyPr wrap="square" rtlCol="0">
            <a:spAutoFit/>
          </a:bodyPr>
          <a:lstStyle/>
          <a:p>
            <a:pPr algn="ctr"/>
            <a:r>
              <a:rPr lang="en-IN" sz="3600" dirty="0">
                <a:solidFill>
                  <a:schemeClr val="bg1"/>
                </a:solidFill>
              </a:rPr>
              <a:t>Meeting business requirements is most critical</a:t>
            </a:r>
          </a:p>
          <a:p>
            <a:pPr algn="ctr"/>
            <a:endParaRPr lang="en-IN" sz="3600" dirty="0">
              <a:solidFill>
                <a:schemeClr val="bg1"/>
              </a:solidFill>
            </a:endParaRPr>
          </a:p>
        </p:txBody>
      </p:sp>
    </p:spTree>
    <p:extLst>
      <p:ext uri="{BB962C8B-B14F-4D97-AF65-F5344CB8AC3E}">
        <p14:creationId xmlns:p14="http://schemas.microsoft.com/office/powerpoint/2010/main" val="274752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8385-C2AE-4E00-9A3C-1B0EAB547D1D}"/>
              </a:ext>
            </a:extLst>
          </p:cNvPr>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r>
              <a:rPr lang="en-IN" dirty="0"/>
              <a:t>Meeting the business needs</a:t>
            </a:r>
          </a:p>
        </p:txBody>
      </p:sp>
      <p:sp>
        <p:nvSpPr>
          <p:cNvPr id="3" name="Content Placeholder 2">
            <a:extLst>
              <a:ext uri="{FF2B5EF4-FFF2-40B4-BE49-F238E27FC236}">
                <a16:creationId xmlns:a16="http://schemas.microsoft.com/office/drawing/2014/main" id="{CE8DD889-8484-448B-BE03-70895E7A8497}"/>
              </a:ext>
            </a:extLst>
          </p:cNvPr>
          <p:cNvSpPr>
            <a:spLocks noGrp="1"/>
          </p:cNvSpPr>
          <p:nvPr>
            <p:ph idx="1"/>
          </p:nvPr>
        </p:nvSpPr>
        <p:spPr/>
        <p:txBody>
          <a:bodyPr/>
          <a:lstStyle/>
          <a:p>
            <a:r>
              <a:rPr lang="en-IN" dirty="0">
                <a:solidFill>
                  <a:schemeClr val="tx1"/>
                </a:solidFill>
              </a:rPr>
              <a:t>Business continuity needs</a:t>
            </a:r>
          </a:p>
          <a:p>
            <a:r>
              <a:rPr lang="en-IN" dirty="0">
                <a:solidFill>
                  <a:schemeClr val="tx1"/>
                </a:solidFill>
              </a:rPr>
              <a:t>Define SLAs for the application</a:t>
            </a:r>
          </a:p>
          <a:p>
            <a:r>
              <a:rPr lang="en-IN" dirty="0">
                <a:solidFill>
                  <a:schemeClr val="tx1"/>
                </a:solidFill>
              </a:rPr>
              <a:t>Consider Domain driven design</a:t>
            </a:r>
          </a:p>
          <a:p>
            <a:r>
              <a:rPr lang="en-IN" dirty="0">
                <a:solidFill>
                  <a:schemeClr val="tx1"/>
                </a:solidFill>
              </a:rPr>
              <a:t>Address both Functional and Non-functional requirements</a:t>
            </a:r>
          </a:p>
          <a:p>
            <a:r>
              <a:rPr lang="en-IN" dirty="0">
                <a:solidFill>
                  <a:schemeClr val="tx1"/>
                </a:solidFill>
              </a:rPr>
              <a:t>Define workload-wise strategies for availability, scalability, performance</a:t>
            </a:r>
          </a:p>
          <a:p>
            <a:r>
              <a:rPr lang="en-IN" dirty="0">
                <a:solidFill>
                  <a:schemeClr val="tx1"/>
                </a:solidFill>
              </a:rPr>
              <a:t>Optimise for Cost</a:t>
            </a:r>
          </a:p>
          <a:p>
            <a:r>
              <a:rPr lang="en-IN" dirty="0">
                <a:solidFill>
                  <a:schemeClr val="tx1"/>
                </a:solidFill>
              </a:rPr>
              <a:t>Plan for growth</a:t>
            </a:r>
          </a:p>
        </p:txBody>
      </p:sp>
    </p:spTree>
    <p:extLst>
      <p:ext uri="{BB962C8B-B14F-4D97-AF65-F5344CB8AC3E}">
        <p14:creationId xmlns:p14="http://schemas.microsoft.com/office/powerpoint/2010/main" val="1174231085"/>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982F-4C18-490F-80F9-39BB80CF840D}"/>
              </a:ext>
            </a:extLst>
          </p:cNvPr>
          <p:cNvSpPr>
            <a:spLocks noGrp="1"/>
          </p:cNvSpPr>
          <p:nvPr>
            <p:ph type="title"/>
          </p:nvPr>
        </p:nvSpPr>
        <p:spPr/>
        <p:txBody>
          <a:bodyPr/>
          <a:lstStyle/>
          <a:p>
            <a:r>
              <a:rPr lang="en-IN" dirty="0"/>
              <a:t>Technology Choices</a:t>
            </a:r>
          </a:p>
        </p:txBody>
      </p:sp>
      <p:sp>
        <p:nvSpPr>
          <p:cNvPr id="3" name="Text Placeholder 2">
            <a:extLst>
              <a:ext uri="{FF2B5EF4-FFF2-40B4-BE49-F238E27FC236}">
                <a16:creationId xmlns:a16="http://schemas.microsoft.com/office/drawing/2014/main" id="{DE89FBE8-8679-4B0E-9260-F4684D870E9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156440930"/>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A2D4-E780-4D05-A48A-BF770E4FBA16}"/>
              </a:ext>
            </a:extLst>
          </p:cNvPr>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r>
              <a:rPr lang="en-IN" dirty="0"/>
              <a:t>Best practices at a glance</a:t>
            </a:r>
          </a:p>
        </p:txBody>
      </p:sp>
      <p:sp>
        <p:nvSpPr>
          <p:cNvPr id="3" name="Content Placeholder 2">
            <a:extLst>
              <a:ext uri="{FF2B5EF4-FFF2-40B4-BE49-F238E27FC236}">
                <a16:creationId xmlns:a16="http://schemas.microsoft.com/office/drawing/2014/main" id="{2CC4D0AE-55A2-4632-8385-B946FAFC5A6C}"/>
              </a:ext>
            </a:extLst>
          </p:cNvPr>
          <p:cNvSpPr>
            <a:spLocks noGrp="1"/>
          </p:cNvSpPr>
          <p:nvPr>
            <p:ph idx="1"/>
          </p:nvPr>
        </p:nvSpPr>
        <p:spPr/>
        <p:txBody>
          <a:bodyPr>
            <a:normAutofit/>
          </a:bodyPr>
          <a:lstStyle/>
          <a:p>
            <a:r>
              <a:rPr lang="en-IN" sz="2800" dirty="0">
                <a:solidFill>
                  <a:schemeClr val="tx1"/>
                </a:solidFill>
              </a:rPr>
              <a:t>Think Adaptive and Elastic</a:t>
            </a:r>
          </a:p>
          <a:p>
            <a:r>
              <a:rPr lang="en-IN" sz="2800" dirty="0">
                <a:solidFill>
                  <a:schemeClr val="tx1"/>
                </a:solidFill>
              </a:rPr>
              <a:t>Design for scale</a:t>
            </a:r>
          </a:p>
          <a:p>
            <a:r>
              <a:rPr lang="en-IN" sz="2800" dirty="0">
                <a:solidFill>
                  <a:schemeClr val="tx1"/>
                </a:solidFill>
              </a:rPr>
              <a:t>Minimise co-ordination</a:t>
            </a:r>
          </a:p>
          <a:p>
            <a:r>
              <a:rPr lang="en-IN" sz="2800" dirty="0">
                <a:solidFill>
                  <a:schemeClr val="tx1"/>
                </a:solidFill>
              </a:rPr>
              <a:t>Data is at the core of all Solutions</a:t>
            </a:r>
          </a:p>
          <a:p>
            <a:r>
              <a:rPr lang="en-IN" sz="2800" dirty="0">
                <a:solidFill>
                  <a:schemeClr val="tx1"/>
                </a:solidFill>
              </a:rPr>
              <a:t>Make all components redundant</a:t>
            </a:r>
          </a:p>
          <a:p>
            <a:r>
              <a:rPr lang="en-IN" sz="2800" dirty="0">
                <a:solidFill>
                  <a:schemeClr val="tx1"/>
                </a:solidFill>
              </a:rPr>
              <a:t>Make applications Self-Healing</a:t>
            </a:r>
          </a:p>
          <a:p>
            <a:r>
              <a:rPr lang="en-IN" sz="2800" dirty="0">
                <a:solidFill>
                  <a:schemeClr val="tx1"/>
                </a:solidFill>
              </a:rPr>
              <a:t>Focus on services not servers!</a:t>
            </a:r>
          </a:p>
          <a:p>
            <a:r>
              <a:rPr lang="en-IN" sz="2800" dirty="0">
                <a:solidFill>
                  <a:schemeClr val="tx1"/>
                </a:solidFill>
              </a:rPr>
              <a:t>Automate, Automate, Automate!</a:t>
            </a:r>
          </a:p>
          <a:p>
            <a:r>
              <a:rPr lang="en-IN" sz="2800" dirty="0">
                <a:solidFill>
                  <a:schemeClr val="tx1"/>
                </a:solidFill>
              </a:rPr>
              <a:t>Design for change and evolution</a:t>
            </a:r>
          </a:p>
          <a:p>
            <a:r>
              <a:rPr lang="en-IN" sz="2800" dirty="0">
                <a:solidFill>
                  <a:schemeClr val="tx1"/>
                </a:solidFill>
              </a:rPr>
              <a:t>Design to meet business requirements</a:t>
            </a:r>
          </a:p>
          <a:p>
            <a:endParaRPr lang="en-IN" sz="2800" dirty="0">
              <a:solidFill>
                <a:schemeClr val="tx1"/>
              </a:solidFill>
            </a:endParaRPr>
          </a:p>
        </p:txBody>
      </p:sp>
    </p:spTree>
    <p:extLst>
      <p:ext uri="{BB962C8B-B14F-4D97-AF65-F5344CB8AC3E}">
        <p14:creationId xmlns:p14="http://schemas.microsoft.com/office/powerpoint/2010/main" val="1402340868"/>
      </p:ext>
    </p:extLst>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83801-33FC-4331-A0C4-21448159DD68}"/>
              </a:ext>
            </a:extLst>
          </p:cNvPr>
          <p:cNvSpPr>
            <a:spLocks noGrp="1"/>
          </p:cNvSpPr>
          <p:nvPr>
            <p:ph type="title"/>
          </p:nvPr>
        </p:nvSpPr>
        <p:spPr/>
        <p:txBody>
          <a:bodyPr/>
          <a:lstStyle/>
          <a:p>
            <a:r>
              <a:rPr lang="en-IN" dirty="0"/>
              <a:t>Q&amp;A</a:t>
            </a:r>
          </a:p>
        </p:txBody>
      </p:sp>
      <p:sp>
        <p:nvSpPr>
          <p:cNvPr id="3" name="Text Placeholder 2">
            <a:extLst>
              <a:ext uri="{FF2B5EF4-FFF2-40B4-BE49-F238E27FC236}">
                <a16:creationId xmlns:a16="http://schemas.microsoft.com/office/drawing/2014/main" id="{3ECF7BD5-178B-40A9-B7F9-C925E06C1A46}"/>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75684548"/>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776FE-6262-48BD-AA28-4385D3CECC73}"/>
              </a:ext>
            </a:extLst>
          </p:cNvPr>
          <p:cNvSpPr>
            <a:spLocks noGrp="1"/>
          </p:cNvSpPr>
          <p:nvPr>
            <p:ph type="title"/>
          </p:nvPr>
        </p:nvSpPr>
        <p:spPr/>
        <p:txBody>
          <a:bodyPr/>
          <a:lstStyle/>
          <a:p>
            <a:r>
              <a:rPr lang="en-IN" dirty="0"/>
              <a:t>Microsoft Azure Compute Choices</a:t>
            </a:r>
          </a:p>
        </p:txBody>
      </p:sp>
      <p:graphicFrame>
        <p:nvGraphicFramePr>
          <p:cNvPr id="4" name="Table 4">
            <a:extLst>
              <a:ext uri="{FF2B5EF4-FFF2-40B4-BE49-F238E27FC236}">
                <a16:creationId xmlns:a16="http://schemas.microsoft.com/office/drawing/2014/main" id="{05E8E1BD-93F9-4695-BA8C-D6F34951BC25}"/>
              </a:ext>
            </a:extLst>
          </p:cNvPr>
          <p:cNvGraphicFramePr>
            <a:graphicFrameLocks noGrp="1"/>
          </p:cNvGraphicFramePr>
          <p:nvPr>
            <p:ph idx="1"/>
            <p:extLst>
              <p:ext uri="{D42A27DB-BD31-4B8C-83A1-F6EECF244321}">
                <p14:modId xmlns:p14="http://schemas.microsoft.com/office/powerpoint/2010/main" val="1397707618"/>
              </p:ext>
            </p:extLst>
          </p:nvPr>
        </p:nvGraphicFramePr>
        <p:xfrm>
          <a:off x="609600" y="1371600"/>
          <a:ext cx="11175999" cy="5327999"/>
        </p:xfrm>
        <a:graphic>
          <a:graphicData uri="http://schemas.openxmlformats.org/drawingml/2006/table">
            <a:tbl>
              <a:tblPr firstCol="1">
                <a:tableStyleId>{5C22544A-7EE6-4342-B048-85BDC9FD1C3A}</a:tableStyleId>
              </a:tblPr>
              <a:tblGrid>
                <a:gridCol w="3050454">
                  <a:extLst>
                    <a:ext uri="{9D8B030D-6E8A-4147-A177-3AD203B41FA5}">
                      <a16:colId xmlns:a16="http://schemas.microsoft.com/office/drawing/2014/main" val="4226171859"/>
                    </a:ext>
                  </a:extLst>
                </a:gridCol>
                <a:gridCol w="8125545">
                  <a:extLst>
                    <a:ext uri="{9D8B030D-6E8A-4147-A177-3AD203B41FA5}">
                      <a16:colId xmlns:a16="http://schemas.microsoft.com/office/drawing/2014/main" val="844133303"/>
                    </a:ext>
                  </a:extLst>
                </a:gridCol>
              </a:tblGrid>
              <a:tr h="735998">
                <a:tc>
                  <a:txBody>
                    <a:bodyPr/>
                    <a:lstStyle/>
                    <a:p>
                      <a:r>
                        <a:rPr lang="en-IN" sz="1600" dirty="0"/>
                        <a:t>App Service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A managed service for hosting web apps, mobile app back ends, RESTful APIs, or automated business processes</a:t>
                      </a:r>
                    </a:p>
                  </a:txBody>
                  <a:tcPr anchor="ctr"/>
                </a:tc>
                <a:extLst>
                  <a:ext uri="{0D108BD9-81ED-4DB2-BD59-A6C34878D82A}">
                    <a16:rowId xmlns:a16="http://schemas.microsoft.com/office/drawing/2014/main" val="2254307242"/>
                  </a:ext>
                </a:extLst>
              </a:tr>
              <a:tr h="735998">
                <a:tc>
                  <a:txBody>
                    <a:bodyPr/>
                    <a:lstStyle/>
                    <a:p>
                      <a:r>
                        <a:rPr lang="en-IN" sz="1600" dirty="0"/>
                        <a:t>Azure Kubernetes Service (AKS)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A managed Kubernetes service for running containerized applications.</a:t>
                      </a:r>
                    </a:p>
                  </a:txBody>
                  <a:tcPr anchor="ctr"/>
                </a:tc>
                <a:extLst>
                  <a:ext uri="{0D108BD9-81ED-4DB2-BD59-A6C34878D82A}">
                    <a16:rowId xmlns:a16="http://schemas.microsoft.com/office/drawing/2014/main" val="3427249545"/>
                  </a:ext>
                </a:extLst>
              </a:tr>
              <a:tr h="735998">
                <a:tc>
                  <a:txBody>
                    <a:bodyPr/>
                    <a:lstStyle/>
                    <a:p>
                      <a:r>
                        <a:rPr lang="en-IN" sz="1600" dirty="0"/>
                        <a:t>Batch</a:t>
                      </a:r>
                    </a:p>
                  </a:txBody>
                  <a:tcPr anchor="ctr"/>
                </a:tc>
                <a:tc>
                  <a:txBody>
                    <a:bodyPr/>
                    <a:lstStyle/>
                    <a:p>
                      <a:r>
                        <a:rPr lang="en-IN" sz="1600" dirty="0"/>
                        <a:t>A managed service for running large-scale parallel and high-performance computing (HPC) applications</a:t>
                      </a:r>
                    </a:p>
                  </a:txBody>
                  <a:tcPr anchor="ctr"/>
                </a:tc>
                <a:extLst>
                  <a:ext uri="{0D108BD9-81ED-4DB2-BD59-A6C34878D82A}">
                    <a16:rowId xmlns:a16="http://schemas.microsoft.com/office/drawing/2014/main" val="1042486359"/>
                  </a:ext>
                </a:extLst>
              </a:tr>
              <a:tr h="735998">
                <a:tc>
                  <a:txBody>
                    <a:bodyPr/>
                    <a:lstStyle/>
                    <a:p>
                      <a:r>
                        <a:rPr lang="en-IN" sz="1600" dirty="0"/>
                        <a:t>Container Instances</a:t>
                      </a:r>
                    </a:p>
                  </a:txBody>
                  <a:tcPr anchor="ctr"/>
                </a:tc>
                <a:tc>
                  <a:txBody>
                    <a:bodyPr/>
                    <a:lstStyle/>
                    <a:p>
                      <a:r>
                        <a:rPr lang="en-IN" sz="1600" dirty="0"/>
                        <a:t>The fastest and simplest way to run a container in Azure, without having to provision any virtual machines and without having to adopt a higher-level service.</a:t>
                      </a:r>
                    </a:p>
                  </a:txBody>
                  <a:tcPr anchor="ctr"/>
                </a:tc>
                <a:extLst>
                  <a:ext uri="{0D108BD9-81ED-4DB2-BD59-A6C34878D82A}">
                    <a16:rowId xmlns:a16="http://schemas.microsoft.com/office/drawing/2014/main" val="3720544085"/>
                  </a:ext>
                </a:extLst>
              </a:tr>
              <a:tr h="912011">
                <a:tc>
                  <a:txBody>
                    <a:bodyPr/>
                    <a:lstStyle/>
                    <a:p>
                      <a:r>
                        <a:rPr lang="en-IN" sz="1600" dirty="0"/>
                        <a:t>Functions</a:t>
                      </a:r>
                    </a:p>
                  </a:txBody>
                  <a:tcPr anchor="ctr"/>
                </a:tc>
                <a:tc>
                  <a:txBody>
                    <a:bodyPr/>
                    <a:lstStyle/>
                    <a:p>
                      <a:r>
                        <a:rPr lang="en-IN" sz="1600" dirty="0"/>
                        <a:t>A managed </a:t>
                      </a:r>
                      <a:r>
                        <a:rPr lang="en-IN" sz="1600" dirty="0" err="1"/>
                        <a:t>FaaS</a:t>
                      </a:r>
                      <a:r>
                        <a:rPr lang="en-IN" sz="1600" dirty="0"/>
                        <a:t> service. Provides serverless compute option on Azure</a:t>
                      </a:r>
                    </a:p>
                  </a:txBody>
                  <a:tcPr anchor="ctr"/>
                </a:tc>
                <a:extLst>
                  <a:ext uri="{0D108BD9-81ED-4DB2-BD59-A6C34878D82A}">
                    <a16:rowId xmlns:a16="http://schemas.microsoft.com/office/drawing/2014/main" val="1065049507"/>
                  </a:ext>
                </a:extLst>
              </a:tr>
              <a:tr h="7359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Service Fabric</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A distributed systems platform that can run in many environments, including Azure or on premises</a:t>
                      </a:r>
                    </a:p>
                  </a:txBody>
                  <a:tcPr anchor="ctr"/>
                </a:tc>
                <a:extLst>
                  <a:ext uri="{0D108BD9-81ED-4DB2-BD59-A6C34878D82A}">
                    <a16:rowId xmlns:a16="http://schemas.microsoft.com/office/drawing/2014/main" val="3383154238"/>
                  </a:ext>
                </a:extLst>
              </a:tr>
              <a:tr h="7359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Virtual machines</a:t>
                      </a:r>
                    </a:p>
                  </a:txBody>
                  <a:tcPr anchor="ctr"/>
                </a:tc>
                <a:tc>
                  <a:txBody>
                    <a:bodyPr/>
                    <a:lstStyle/>
                    <a:p>
                      <a:r>
                        <a:rPr lang="en-IN" sz="1600" dirty="0"/>
                        <a:t>Deploy and manage VMs inside an Azure virtual network</a:t>
                      </a:r>
                    </a:p>
                  </a:txBody>
                  <a:tcPr anchor="ctr"/>
                </a:tc>
                <a:extLst>
                  <a:ext uri="{0D108BD9-81ED-4DB2-BD59-A6C34878D82A}">
                    <a16:rowId xmlns:a16="http://schemas.microsoft.com/office/drawing/2014/main" val="1686635599"/>
                  </a:ext>
                </a:extLst>
              </a:tr>
            </a:tbl>
          </a:graphicData>
        </a:graphic>
      </p:graphicFrame>
    </p:spTree>
    <p:extLst>
      <p:ext uri="{BB962C8B-B14F-4D97-AF65-F5344CB8AC3E}">
        <p14:creationId xmlns:p14="http://schemas.microsoft.com/office/powerpoint/2010/main" val="383611150"/>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14C0E-C45E-4321-B781-3AB768F1E64B}"/>
              </a:ext>
            </a:extLst>
          </p:cNvPr>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fontScale="90000"/>
          </a:bodyPr>
          <a:lstStyle/>
          <a:p>
            <a:r>
              <a:rPr lang="en-IN" dirty="0"/>
              <a:t>Choosing the Azure compute service option for your application</a:t>
            </a:r>
          </a:p>
        </p:txBody>
      </p:sp>
      <p:sp>
        <p:nvSpPr>
          <p:cNvPr id="3" name="Content Placeholder 2">
            <a:extLst>
              <a:ext uri="{FF2B5EF4-FFF2-40B4-BE49-F238E27FC236}">
                <a16:creationId xmlns:a16="http://schemas.microsoft.com/office/drawing/2014/main" id="{9BD9A764-03EB-432A-BF9C-BAB009835502}"/>
              </a:ext>
            </a:extLst>
          </p:cNvPr>
          <p:cNvSpPr>
            <a:spLocks noGrp="1"/>
          </p:cNvSpPr>
          <p:nvPr>
            <p:ph idx="1"/>
          </p:nvPr>
        </p:nvSpPr>
        <p:spPr/>
        <p:txBody>
          <a:bodyPr/>
          <a:lstStyle/>
          <a:p>
            <a:endParaRPr lang="en-IN"/>
          </a:p>
        </p:txBody>
      </p:sp>
      <p:pic>
        <p:nvPicPr>
          <p:cNvPr id="2050" name="Picture 2" descr="Decision tree for Azure compute services">
            <a:extLst>
              <a:ext uri="{FF2B5EF4-FFF2-40B4-BE49-F238E27FC236}">
                <a16:creationId xmlns:a16="http://schemas.microsoft.com/office/drawing/2014/main" id="{19F8F849-B820-4C7C-B512-A0AA4E3567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5811" y="1690688"/>
            <a:ext cx="8100377" cy="5006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68978"/>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r>
              <a:rPr lang="en-US" dirty="0"/>
              <a:t>Data Categories</a:t>
            </a:r>
          </a:p>
        </p:txBody>
      </p:sp>
      <p:sp>
        <p:nvSpPr>
          <p:cNvPr id="3" name="Content Placeholder 2">
            <a:extLst>
              <a:ext uri="{FF2B5EF4-FFF2-40B4-BE49-F238E27FC236}">
                <a16:creationId xmlns:a16="http://schemas.microsoft.com/office/drawing/2014/main" id="{291EFA65-3602-45A3-8280-C8ACB9CAED78}"/>
              </a:ext>
            </a:extLst>
          </p:cNvPr>
          <p:cNvSpPr>
            <a:spLocks noGrp="1"/>
          </p:cNvSpPr>
          <p:nvPr>
            <p:ph idx="1"/>
          </p:nvPr>
        </p:nvSpPr>
        <p:spPr/>
        <p:txBody>
          <a:bodyPr/>
          <a:lstStyle/>
          <a:p>
            <a:endParaRPr lang="en-IN"/>
          </a:p>
        </p:txBody>
      </p:sp>
      <p:graphicFrame>
        <p:nvGraphicFramePr>
          <p:cNvPr id="2" name="Table 1"/>
          <p:cNvGraphicFramePr>
            <a:graphicFrameLocks noGrp="1"/>
          </p:cNvGraphicFramePr>
          <p:nvPr>
            <p:extLst>
              <p:ext uri="{D42A27DB-BD31-4B8C-83A1-F6EECF244321}">
                <p14:modId xmlns:p14="http://schemas.microsoft.com/office/powerpoint/2010/main" val="1555060830"/>
              </p:ext>
            </p:extLst>
          </p:nvPr>
        </p:nvGraphicFramePr>
        <p:xfrm>
          <a:off x="696766" y="1451890"/>
          <a:ext cx="10798470" cy="4754824"/>
        </p:xfrm>
        <a:graphic>
          <a:graphicData uri="http://schemas.openxmlformats.org/drawingml/2006/table">
            <a:tbl>
              <a:tblPr firstRow="1" bandRow="1">
                <a:tableStyleId>{5C22544A-7EE6-4342-B048-85BDC9FD1C3A}</a:tableStyleId>
              </a:tblPr>
              <a:tblGrid>
                <a:gridCol w="3599490">
                  <a:extLst>
                    <a:ext uri="{9D8B030D-6E8A-4147-A177-3AD203B41FA5}">
                      <a16:colId xmlns:a16="http://schemas.microsoft.com/office/drawing/2014/main" val="20000"/>
                    </a:ext>
                  </a:extLst>
                </a:gridCol>
                <a:gridCol w="3599490">
                  <a:extLst>
                    <a:ext uri="{9D8B030D-6E8A-4147-A177-3AD203B41FA5}">
                      <a16:colId xmlns:a16="http://schemas.microsoft.com/office/drawing/2014/main" val="20001"/>
                    </a:ext>
                  </a:extLst>
                </a:gridCol>
                <a:gridCol w="3599490">
                  <a:extLst>
                    <a:ext uri="{9D8B030D-6E8A-4147-A177-3AD203B41FA5}">
                      <a16:colId xmlns:a16="http://schemas.microsoft.com/office/drawing/2014/main" val="20002"/>
                    </a:ext>
                  </a:extLst>
                </a:gridCol>
              </a:tblGrid>
              <a:tr h="457135">
                <a:tc>
                  <a:txBody>
                    <a:bodyPr/>
                    <a:lstStyle/>
                    <a:p>
                      <a:r>
                        <a:rPr lang="en-US" sz="2400" dirty="0"/>
                        <a:t>Structured data</a:t>
                      </a:r>
                    </a:p>
                  </a:txBody>
                  <a:tcPr marL="91427" marR="91427" marT="45713" marB="45713"/>
                </a:tc>
                <a:tc>
                  <a:txBody>
                    <a:bodyPr/>
                    <a:lstStyle/>
                    <a:p>
                      <a:r>
                        <a:rPr lang="en-US" sz="2400" dirty="0"/>
                        <a:t>Semi-structured data</a:t>
                      </a:r>
                    </a:p>
                  </a:txBody>
                  <a:tcPr marL="91427" marR="91427" marT="45713" marB="45713"/>
                </a:tc>
                <a:tc>
                  <a:txBody>
                    <a:bodyPr/>
                    <a:lstStyle/>
                    <a:p>
                      <a:r>
                        <a:rPr lang="en-US" sz="2400" dirty="0"/>
                        <a:t>Unstructured data</a:t>
                      </a:r>
                    </a:p>
                  </a:txBody>
                  <a:tcPr marL="91427" marR="91427" marT="45713" marB="45713"/>
                </a:tc>
                <a:extLst>
                  <a:ext uri="{0D108BD9-81ED-4DB2-BD59-A6C34878D82A}">
                    <a16:rowId xmlns:a16="http://schemas.microsoft.com/office/drawing/2014/main" val="10000"/>
                  </a:ext>
                </a:extLst>
              </a:tr>
              <a:tr h="1554260">
                <a:tc>
                  <a:txBody>
                    <a:bodyPr/>
                    <a:lstStyle/>
                    <a:p>
                      <a:r>
                        <a:rPr lang="en-US" sz="2400" dirty="0"/>
                        <a:t>Adhere to a schema, with same data fields or properties.</a:t>
                      </a:r>
                    </a:p>
                  </a:txBody>
                  <a:tcPr marL="91427" marR="91427" marT="45713" marB="45713"/>
                </a:tc>
                <a:tc>
                  <a:txBody>
                    <a:bodyPr/>
                    <a:lstStyle/>
                    <a:p>
                      <a:r>
                        <a:rPr lang="en-US" sz="2400" baseline="0" dirty="0"/>
                        <a:t>Ad hoc schema. </a:t>
                      </a:r>
                      <a:r>
                        <a:rPr lang="en-US" sz="2400" dirty="0"/>
                        <a:t>Less organized fields and properties than structured data.</a:t>
                      </a:r>
                    </a:p>
                  </a:txBody>
                  <a:tcPr marL="91427" marR="91427" marT="45713" marB="45713"/>
                </a:tc>
                <a:tc>
                  <a:txBody>
                    <a:bodyPr/>
                    <a:lstStyle/>
                    <a:p>
                      <a:r>
                        <a:rPr lang="en-US" sz="2400" dirty="0"/>
                        <a:t>No designated schema or data structure.</a:t>
                      </a:r>
                    </a:p>
                  </a:txBody>
                  <a:tcPr marL="91427" marR="91427" marT="45713" marB="45713"/>
                </a:tc>
                <a:extLst>
                  <a:ext uri="{0D108BD9-81ED-4DB2-BD59-A6C34878D82A}">
                    <a16:rowId xmlns:a16="http://schemas.microsoft.com/office/drawing/2014/main" val="10001"/>
                  </a:ext>
                </a:extLst>
              </a:tr>
              <a:tr h="1554260">
                <a:tc>
                  <a:txBody>
                    <a:bodyPr/>
                    <a:lstStyle/>
                    <a:p>
                      <a:r>
                        <a:rPr lang="en-US" sz="2400" dirty="0"/>
                        <a:t>Storable in relational database tables, with rows and columns.</a:t>
                      </a:r>
                    </a:p>
                  </a:txBody>
                  <a:tcPr marL="91427" marR="91427" marT="45713" marB="45713"/>
                </a:tc>
                <a:tc>
                  <a:txBody>
                    <a:bodyPr/>
                    <a:lstStyle/>
                    <a:p>
                      <a:r>
                        <a:rPr lang="en-US" sz="2400" dirty="0"/>
                        <a:t>Non-relational or </a:t>
                      </a:r>
                      <a:r>
                        <a:rPr lang="en-US" sz="2400" dirty="0" err="1"/>
                        <a:t>NoSQL</a:t>
                      </a:r>
                      <a:r>
                        <a:rPr lang="en-US" sz="2400" dirty="0"/>
                        <a:t> data, not storable in tables, rows and columns.</a:t>
                      </a:r>
                    </a:p>
                  </a:txBody>
                  <a:tcPr marL="91427" marR="91427" marT="45713" marB="45713"/>
                </a:tc>
                <a:tc>
                  <a:txBody>
                    <a:bodyPr/>
                    <a:lstStyle/>
                    <a:p>
                      <a:r>
                        <a:rPr lang="en-US" sz="2400" dirty="0"/>
                        <a:t>Non-relational or blob data,</a:t>
                      </a:r>
                      <a:r>
                        <a:rPr lang="en-US" sz="2400" baseline="0" dirty="0"/>
                        <a:t> with n</a:t>
                      </a:r>
                      <a:r>
                        <a:rPr lang="en-US" sz="2400" dirty="0"/>
                        <a:t>o restrictions on kinds of data blobs contain.</a:t>
                      </a:r>
                    </a:p>
                  </a:txBody>
                  <a:tcPr marL="91427" marR="91427" marT="45713" marB="45713"/>
                </a:tc>
                <a:extLst>
                  <a:ext uri="{0D108BD9-81ED-4DB2-BD59-A6C34878D82A}">
                    <a16:rowId xmlns:a16="http://schemas.microsoft.com/office/drawing/2014/main" val="10002"/>
                  </a:ext>
                </a:extLst>
              </a:tr>
              <a:tr h="1188551">
                <a:tc>
                  <a:txBody>
                    <a:bodyPr/>
                    <a:lstStyle/>
                    <a:p>
                      <a:r>
                        <a:rPr lang="en-US" sz="2400" dirty="0"/>
                        <a:t>Examples include, sensor or financial data.</a:t>
                      </a:r>
                    </a:p>
                  </a:txBody>
                  <a:tcPr marL="91427" marR="91427" marT="45713" marB="45713"/>
                </a:tc>
                <a:tc>
                  <a:txBody>
                    <a:bodyPr/>
                    <a:lstStyle/>
                    <a:p>
                      <a:r>
                        <a:rPr lang="en-US" sz="2400" dirty="0"/>
                        <a:t>Books, blogs, and HTML documents are examples of semi-structured data.</a:t>
                      </a:r>
                    </a:p>
                  </a:txBody>
                  <a:tcPr marL="91427" marR="91427" marT="45713" marB="45713"/>
                </a:tc>
                <a:tc>
                  <a:txBody>
                    <a:bodyPr/>
                    <a:lstStyle/>
                    <a:p>
                      <a:r>
                        <a:rPr lang="en-US" sz="2400" dirty="0"/>
                        <a:t>For example, a blob can hold a PDF, JPG, JSON object, or video.</a:t>
                      </a:r>
                    </a:p>
                  </a:txBody>
                  <a:tcPr marL="91427" marR="91427" marT="45713" marB="45713"/>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67673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920A50-DABC-4ECA-873C-001C229B5CDF}"/>
              </a:ext>
            </a:extLst>
          </p:cNvPr>
          <p:cNvSpPr>
            <a:spLocks noGrp="1"/>
          </p:cNvSpPr>
          <p:nvPr>
            <p:ph type="title"/>
          </p:nvPr>
        </p:nvSpPr>
        <p:spPr>
          <a:xfrm>
            <a:off x="455996" y="2825548"/>
            <a:ext cx="2242617" cy="1206905"/>
          </a:xfrm>
          <a:noFill/>
          <a:ln w="9525">
            <a:noFill/>
            <a:miter lim="800000"/>
            <a:headEnd/>
            <a:tailEnd/>
          </a:ln>
        </p:spPr>
        <p:txBody>
          <a:bodyPr vert="horz" wrap="square" lIns="91440" tIns="45720" rIns="91440" bIns="45720" numCol="1" rtlCol="0" anchor="ctr" anchorCtr="0" compatLnSpc="1">
            <a:prstTxWarp prst="textNoShape">
              <a:avLst/>
            </a:prstTxWarp>
            <a:normAutofit fontScale="90000"/>
          </a:bodyPr>
          <a:lstStyle/>
          <a:p>
            <a:r>
              <a:rPr lang="en-US" sz="2800" dirty="0">
                <a:latin typeface="Segoe UI Semibold" panose="020B0702040204020203" pitchFamily="34" charset="0"/>
                <a:cs typeface="Segoe UI Semibold" panose="020B0702040204020203" pitchFamily="34" charset="0"/>
              </a:rPr>
              <a:t>Azure Data Platform technologies</a:t>
            </a:r>
          </a:p>
        </p:txBody>
      </p:sp>
      <p:pic>
        <p:nvPicPr>
          <p:cNvPr id="4" name="Picture 3" descr="Icon of Azure Storage Account">
            <a:extLst>
              <a:ext uri="{FF2B5EF4-FFF2-40B4-BE49-F238E27FC236}">
                <a16:creationId xmlns:a16="http://schemas.microsoft.com/office/drawing/2014/main" id="{54DFCEE5-B6F0-457D-BF90-94F17FDE4041}"/>
              </a:ext>
            </a:extLst>
          </p:cNvPr>
          <p:cNvPicPr>
            <a:picLocks noChangeAspect="1"/>
          </p:cNvPicPr>
          <p:nvPr/>
        </p:nvPicPr>
        <p:blipFill>
          <a:blip r:embed="rId4"/>
          <a:stretch>
            <a:fillRect/>
          </a:stretch>
        </p:blipFill>
        <p:spPr>
          <a:xfrm>
            <a:off x="3687609" y="510475"/>
            <a:ext cx="448330" cy="448328"/>
          </a:xfrm>
          <a:prstGeom prst="rect">
            <a:avLst/>
          </a:prstGeom>
        </p:spPr>
      </p:pic>
      <p:sp>
        <p:nvSpPr>
          <p:cNvPr id="2" name="TextBox 1">
            <a:extLst>
              <a:ext uri="{FF2B5EF4-FFF2-40B4-BE49-F238E27FC236}">
                <a16:creationId xmlns:a16="http://schemas.microsoft.com/office/drawing/2014/main" id="{4AE9E61B-1A8E-417D-ABDF-37C1B0BD4A8B}"/>
              </a:ext>
            </a:extLst>
          </p:cNvPr>
          <p:cNvSpPr txBox="1"/>
          <p:nvPr/>
        </p:nvSpPr>
        <p:spPr>
          <a:xfrm>
            <a:off x="3467063" y="948677"/>
            <a:ext cx="889423" cy="362072"/>
          </a:xfrm>
          <a:prstGeom prst="rect">
            <a:avLst/>
          </a:prstGeom>
        </p:spPr>
        <p:txBody>
          <a:bodyPr vert="horz" wrap="square" lIns="0" tIns="0" rIns="0" bIns="0" rtlCol="0" anchor="t">
            <a:spAutoFit/>
          </a:bodyPr>
          <a:lstStyle/>
          <a:p>
            <a:pPr algn="ctr" defTabSz="914367">
              <a:defRPr/>
            </a:pPr>
            <a:r>
              <a:rPr lang="en-GB" sz="1176" dirty="0">
                <a:solidFill>
                  <a:srgbClr val="000000"/>
                </a:solidFill>
                <a:latin typeface="Segoe UI"/>
                <a:ea typeface="Segoe UI" pitchFamily="34" charset="0"/>
                <a:cs typeface="Segoe UI" pitchFamily="34" charset="0"/>
              </a:rPr>
              <a:t>Storage</a:t>
            </a:r>
            <a:br>
              <a:rPr lang="en-GB" sz="1176" dirty="0">
                <a:solidFill>
                  <a:srgbClr val="000000"/>
                </a:solidFill>
                <a:latin typeface="Segoe UI"/>
                <a:ea typeface="Segoe UI" pitchFamily="34" charset="0"/>
                <a:cs typeface="Segoe UI" pitchFamily="34" charset="0"/>
              </a:rPr>
            </a:br>
            <a:r>
              <a:rPr lang="en-GB" sz="1176" dirty="0">
                <a:solidFill>
                  <a:srgbClr val="000000"/>
                </a:solidFill>
                <a:latin typeface="Segoe UI"/>
                <a:ea typeface="Segoe UI" pitchFamily="34" charset="0"/>
                <a:cs typeface="Segoe UI" pitchFamily="34" charset="0"/>
              </a:rPr>
              <a:t>Account</a:t>
            </a:r>
            <a:endParaRPr lang="en-GB" sz="2353" dirty="0">
              <a:solidFill>
                <a:srgbClr val="000000"/>
              </a:solidFill>
              <a:latin typeface="Segoe UI"/>
              <a:ea typeface="Segoe UI" pitchFamily="34" charset="0"/>
              <a:cs typeface="Segoe UI" pitchFamily="34" charset="0"/>
            </a:endParaRPr>
          </a:p>
        </p:txBody>
      </p:sp>
      <p:sp>
        <p:nvSpPr>
          <p:cNvPr id="14" name="Arrow: Right 13">
            <a:extLst>
              <a:ext uri="{FF2B5EF4-FFF2-40B4-BE49-F238E27FC236}">
                <a16:creationId xmlns:a16="http://schemas.microsoft.com/office/drawing/2014/main" id="{6E49C6F9-6A21-4783-B7EC-14C5A164AB2A}"/>
              </a:ext>
              <a:ext uri="{C183D7F6-B498-43B3-948B-1728B52AA6E4}">
                <adec:decorative xmlns:adec="http://schemas.microsoft.com/office/drawing/2017/decorative" val="1"/>
              </a:ext>
            </a:extLst>
          </p:cNvPr>
          <p:cNvSpPr/>
          <p:nvPr/>
        </p:nvSpPr>
        <p:spPr>
          <a:xfrm>
            <a:off x="4584139" y="616335"/>
            <a:ext cx="1219297" cy="588554"/>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367">
              <a:defRPr/>
            </a:pPr>
            <a:endParaRPr lang="en-GB" sz="1176" dirty="0">
              <a:solidFill>
                <a:srgbClr val="FFFFFF"/>
              </a:solidFill>
              <a:latin typeface="Segoe UI Semibold"/>
            </a:endParaRPr>
          </a:p>
        </p:txBody>
      </p:sp>
      <p:sp>
        <p:nvSpPr>
          <p:cNvPr id="19" name="TextBox 18">
            <a:extLst>
              <a:ext uri="{FF2B5EF4-FFF2-40B4-BE49-F238E27FC236}">
                <a16:creationId xmlns:a16="http://schemas.microsoft.com/office/drawing/2014/main" id="{895DB37B-58DD-442C-9D63-F1A748AB1CBF}"/>
              </a:ext>
            </a:extLst>
          </p:cNvPr>
          <p:cNvSpPr txBox="1"/>
          <p:nvPr/>
        </p:nvSpPr>
        <p:spPr>
          <a:xfrm>
            <a:off x="5997955" y="331042"/>
            <a:ext cx="5775404" cy="1159139"/>
          </a:xfrm>
          <a:prstGeom prst="rect">
            <a:avLst/>
          </a:prstGeom>
          <a:solidFill>
            <a:schemeClr val="bg1">
              <a:lumMod val="95000"/>
            </a:schemeClr>
          </a:solidFill>
        </p:spPr>
        <p:txBody>
          <a:bodyPr vert="horz" wrap="square" lIns="89642" tIns="44821" rIns="89642" bIns="44821" rtlCol="0" anchor="ctr">
            <a:noAutofit/>
          </a:bodyPr>
          <a:lstStyle/>
          <a:p>
            <a:pPr marL="188304" indent="-188304" defTabSz="914367">
              <a:spcAft>
                <a:spcPts val="196"/>
              </a:spcAft>
              <a:buFont typeface="Arial" panose="020B0604020202020204" pitchFamily="34" charset="0"/>
              <a:buChar char="•"/>
              <a:defRPr/>
            </a:pPr>
            <a:r>
              <a:rPr lang="en-GB" sz="1176" dirty="0">
                <a:solidFill>
                  <a:srgbClr val="000000"/>
                </a:solidFill>
                <a:latin typeface="Segoe UI"/>
                <a:ea typeface="Segoe UI" pitchFamily="34" charset="0"/>
                <a:cs typeface="Segoe UI" pitchFamily="34" charset="0"/>
              </a:rPr>
              <a:t>When you need a </a:t>
            </a:r>
            <a:r>
              <a:rPr lang="en-GB" sz="1176" b="1" dirty="0">
                <a:solidFill>
                  <a:srgbClr val="000000"/>
                </a:solidFill>
                <a:latin typeface="Segoe UI"/>
                <a:ea typeface="Segoe UI" pitchFamily="34" charset="0"/>
                <a:cs typeface="Segoe UI" pitchFamily="34" charset="0"/>
              </a:rPr>
              <a:t>low cost, high throughput </a:t>
            </a:r>
            <a:r>
              <a:rPr lang="en-GB" sz="1176" dirty="0">
                <a:solidFill>
                  <a:srgbClr val="000000"/>
                </a:solidFill>
                <a:latin typeface="Segoe UI"/>
                <a:ea typeface="Segoe UI" pitchFamily="34" charset="0"/>
                <a:cs typeface="Segoe UI" pitchFamily="34" charset="0"/>
              </a:rPr>
              <a:t>data store</a:t>
            </a:r>
          </a:p>
          <a:p>
            <a:pPr marL="188304" indent="-188304" defTabSz="914367">
              <a:spcAft>
                <a:spcPts val="196"/>
              </a:spcAft>
              <a:buFont typeface="Arial" panose="020B0604020202020204" pitchFamily="34" charset="0"/>
              <a:buChar char="•"/>
              <a:defRPr/>
            </a:pPr>
            <a:r>
              <a:rPr lang="en-GB" sz="1176" dirty="0">
                <a:solidFill>
                  <a:srgbClr val="000000"/>
                </a:solidFill>
                <a:latin typeface="Segoe UI"/>
                <a:ea typeface="Segoe UI" pitchFamily="34" charset="0"/>
                <a:cs typeface="Segoe UI" pitchFamily="34" charset="0"/>
              </a:rPr>
              <a:t>When you need to store </a:t>
            </a:r>
            <a:r>
              <a:rPr lang="en-GB" sz="1176" b="1" dirty="0">
                <a:solidFill>
                  <a:srgbClr val="000000"/>
                </a:solidFill>
                <a:latin typeface="Segoe UI"/>
                <a:ea typeface="Segoe UI" pitchFamily="34" charset="0"/>
                <a:cs typeface="Segoe UI" pitchFamily="34" charset="0"/>
              </a:rPr>
              <a:t>No-SQL</a:t>
            </a:r>
            <a:r>
              <a:rPr lang="en-GB" sz="1176" dirty="0">
                <a:solidFill>
                  <a:srgbClr val="000000"/>
                </a:solidFill>
                <a:latin typeface="Segoe UI"/>
                <a:ea typeface="Segoe UI" pitchFamily="34" charset="0"/>
                <a:cs typeface="Segoe UI" pitchFamily="34" charset="0"/>
              </a:rPr>
              <a:t> data</a:t>
            </a:r>
          </a:p>
          <a:p>
            <a:pPr marL="188304" indent="-188304" defTabSz="914367">
              <a:spcAft>
                <a:spcPts val="196"/>
              </a:spcAft>
              <a:buFont typeface="Arial" panose="020B0604020202020204" pitchFamily="34" charset="0"/>
              <a:buChar char="•"/>
              <a:defRPr/>
            </a:pPr>
            <a:r>
              <a:rPr lang="en-GB" sz="1176" dirty="0">
                <a:solidFill>
                  <a:srgbClr val="000000"/>
                </a:solidFill>
                <a:latin typeface="Segoe UI"/>
                <a:ea typeface="Segoe UI" pitchFamily="34" charset="0"/>
                <a:cs typeface="Segoe UI" pitchFamily="34" charset="0"/>
              </a:rPr>
              <a:t>When you </a:t>
            </a:r>
            <a:r>
              <a:rPr lang="en-GB" sz="1176" b="1" dirty="0">
                <a:solidFill>
                  <a:srgbClr val="000000"/>
                </a:solidFill>
                <a:latin typeface="Segoe UI"/>
                <a:ea typeface="Segoe UI" pitchFamily="34" charset="0"/>
                <a:cs typeface="Segoe UI" pitchFamily="34" charset="0"/>
              </a:rPr>
              <a:t>do not need to query </a:t>
            </a:r>
            <a:r>
              <a:rPr lang="en-GB" sz="1176" dirty="0">
                <a:solidFill>
                  <a:srgbClr val="000000"/>
                </a:solidFill>
                <a:latin typeface="Segoe UI"/>
                <a:ea typeface="Segoe UI" pitchFamily="34" charset="0"/>
                <a:cs typeface="Segoe UI" pitchFamily="34" charset="0"/>
              </a:rPr>
              <a:t>the data directly. </a:t>
            </a:r>
            <a:r>
              <a:rPr lang="en-GB" sz="1176" b="1" dirty="0">
                <a:solidFill>
                  <a:srgbClr val="000000"/>
                </a:solidFill>
                <a:latin typeface="Segoe UI"/>
                <a:ea typeface="Segoe UI" pitchFamily="34" charset="0"/>
                <a:cs typeface="Segoe UI" pitchFamily="34" charset="0"/>
              </a:rPr>
              <a:t>No ad hoc query </a:t>
            </a:r>
            <a:r>
              <a:rPr lang="en-GB" sz="1176" dirty="0">
                <a:solidFill>
                  <a:srgbClr val="000000"/>
                </a:solidFill>
                <a:latin typeface="Segoe UI"/>
                <a:ea typeface="Segoe UI" pitchFamily="34" charset="0"/>
                <a:cs typeface="Segoe UI" pitchFamily="34" charset="0"/>
              </a:rPr>
              <a:t>support</a:t>
            </a:r>
          </a:p>
          <a:p>
            <a:pPr marL="188304" indent="-188304" defTabSz="914367">
              <a:spcAft>
                <a:spcPts val="196"/>
              </a:spcAft>
              <a:buFont typeface="Arial" panose="020B0604020202020204" pitchFamily="34" charset="0"/>
              <a:buChar char="•"/>
              <a:defRPr/>
            </a:pPr>
            <a:r>
              <a:rPr lang="en-GB" sz="1176" dirty="0">
                <a:solidFill>
                  <a:srgbClr val="000000"/>
                </a:solidFill>
                <a:latin typeface="Segoe UI"/>
                <a:ea typeface="Segoe UI" pitchFamily="34" charset="0"/>
                <a:cs typeface="Segoe UI" pitchFamily="34" charset="0"/>
              </a:rPr>
              <a:t>Suits the storage of archive or </a:t>
            </a:r>
            <a:r>
              <a:rPr lang="en-GB" sz="1176" b="1" dirty="0">
                <a:solidFill>
                  <a:srgbClr val="000000"/>
                </a:solidFill>
                <a:latin typeface="Segoe UI"/>
                <a:ea typeface="Segoe UI" pitchFamily="34" charset="0"/>
                <a:cs typeface="Segoe UI" pitchFamily="34" charset="0"/>
              </a:rPr>
              <a:t>relatively static data</a:t>
            </a:r>
          </a:p>
          <a:p>
            <a:pPr marL="188304" indent="-188304" defTabSz="914367">
              <a:spcAft>
                <a:spcPts val="196"/>
              </a:spcAft>
              <a:buFont typeface="Arial" panose="020B0604020202020204" pitchFamily="34" charset="0"/>
              <a:buChar char="•"/>
              <a:defRPr/>
            </a:pPr>
            <a:r>
              <a:rPr lang="en-GB" sz="1176" dirty="0">
                <a:solidFill>
                  <a:srgbClr val="000000"/>
                </a:solidFill>
                <a:latin typeface="Segoe UI"/>
                <a:ea typeface="Segoe UI" pitchFamily="34" charset="0"/>
                <a:cs typeface="Segoe UI" pitchFamily="34" charset="0"/>
              </a:rPr>
              <a:t>Suits acting as a </a:t>
            </a:r>
            <a:r>
              <a:rPr lang="en-GB" sz="1176" b="1" dirty="0">
                <a:solidFill>
                  <a:srgbClr val="000000"/>
                </a:solidFill>
                <a:latin typeface="Segoe UI"/>
                <a:ea typeface="Segoe UI" pitchFamily="34" charset="0"/>
                <a:cs typeface="Segoe UI" pitchFamily="34" charset="0"/>
              </a:rPr>
              <a:t>HDInsight Hadoop </a:t>
            </a:r>
            <a:r>
              <a:rPr lang="en-GB" sz="1176" dirty="0">
                <a:solidFill>
                  <a:srgbClr val="000000"/>
                </a:solidFill>
                <a:latin typeface="Segoe UI"/>
                <a:ea typeface="Segoe UI" pitchFamily="34" charset="0"/>
                <a:cs typeface="Segoe UI" pitchFamily="34" charset="0"/>
              </a:rPr>
              <a:t>data store</a:t>
            </a:r>
          </a:p>
        </p:txBody>
      </p:sp>
      <p:pic>
        <p:nvPicPr>
          <p:cNvPr id="6" name="Picture 5" descr="Icon of Azure Data Lake Store">
            <a:extLst>
              <a:ext uri="{FF2B5EF4-FFF2-40B4-BE49-F238E27FC236}">
                <a16:creationId xmlns:a16="http://schemas.microsoft.com/office/drawing/2014/main" id="{50028B76-410B-4EEF-A679-1BF932906155}"/>
              </a:ext>
            </a:extLst>
          </p:cNvPr>
          <p:cNvPicPr>
            <a:picLocks noChangeAspect="1"/>
          </p:cNvPicPr>
          <p:nvPr/>
        </p:nvPicPr>
        <p:blipFill>
          <a:blip r:embed="rId5"/>
          <a:stretch>
            <a:fillRect/>
          </a:stretch>
        </p:blipFill>
        <p:spPr>
          <a:xfrm>
            <a:off x="3705111" y="1784306"/>
            <a:ext cx="413326" cy="413324"/>
          </a:xfrm>
          <a:prstGeom prst="rect">
            <a:avLst/>
          </a:prstGeom>
        </p:spPr>
      </p:pic>
      <p:sp>
        <p:nvSpPr>
          <p:cNvPr id="28" name="TextBox 27">
            <a:extLst>
              <a:ext uri="{FF2B5EF4-FFF2-40B4-BE49-F238E27FC236}">
                <a16:creationId xmlns:a16="http://schemas.microsoft.com/office/drawing/2014/main" id="{41566B28-BCCC-42E8-8618-38FD3FCF60A2}"/>
              </a:ext>
            </a:extLst>
          </p:cNvPr>
          <p:cNvSpPr txBox="1"/>
          <p:nvPr/>
        </p:nvSpPr>
        <p:spPr>
          <a:xfrm>
            <a:off x="3565530" y="2191730"/>
            <a:ext cx="692488" cy="362072"/>
          </a:xfrm>
          <a:prstGeom prst="rect">
            <a:avLst/>
          </a:prstGeom>
        </p:spPr>
        <p:txBody>
          <a:bodyPr vert="horz" wrap="square" lIns="0" tIns="0" rIns="0" bIns="0" rtlCol="0" anchor="t">
            <a:spAutoFit/>
          </a:bodyPr>
          <a:lstStyle/>
          <a:p>
            <a:pPr algn="ctr" defTabSz="914367">
              <a:defRPr/>
            </a:pPr>
            <a:r>
              <a:rPr lang="en-GB" sz="1176" dirty="0">
                <a:solidFill>
                  <a:srgbClr val="000000"/>
                </a:solidFill>
                <a:latin typeface="Segoe UI"/>
                <a:ea typeface="Segoe UI" pitchFamily="34" charset="0"/>
                <a:cs typeface="Segoe UI" pitchFamily="34" charset="0"/>
              </a:rPr>
              <a:t>Data Lake</a:t>
            </a:r>
            <a:br>
              <a:rPr lang="en-GB" sz="1176" dirty="0">
                <a:solidFill>
                  <a:srgbClr val="000000"/>
                </a:solidFill>
                <a:latin typeface="Segoe UI"/>
                <a:ea typeface="Segoe UI" pitchFamily="34" charset="0"/>
                <a:cs typeface="Segoe UI" pitchFamily="34" charset="0"/>
              </a:rPr>
            </a:br>
            <a:r>
              <a:rPr lang="en-GB" sz="1176" dirty="0">
                <a:solidFill>
                  <a:srgbClr val="000000"/>
                </a:solidFill>
                <a:latin typeface="Segoe UI"/>
                <a:ea typeface="Segoe UI" pitchFamily="34" charset="0"/>
                <a:cs typeface="Segoe UI" pitchFamily="34" charset="0"/>
              </a:rPr>
              <a:t>Store</a:t>
            </a:r>
            <a:endParaRPr lang="en-GB" sz="2353" dirty="0">
              <a:solidFill>
                <a:srgbClr val="000000"/>
              </a:solidFill>
              <a:latin typeface="Segoe UI"/>
              <a:ea typeface="Segoe UI" pitchFamily="34" charset="0"/>
              <a:cs typeface="Segoe UI" pitchFamily="34" charset="0"/>
            </a:endParaRPr>
          </a:p>
        </p:txBody>
      </p:sp>
      <p:sp>
        <p:nvSpPr>
          <p:cNvPr id="34" name="Arrow: Right 33">
            <a:extLst>
              <a:ext uri="{FF2B5EF4-FFF2-40B4-BE49-F238E27FC236}">
                <a16:creationId xmlns:a16="http://schemas.microsoft.com/office/drawing/2014/main" id="{00D7783D-20FF-486F-A56F-C93871C6AAB8}"/>
              </a:ext>
              <a:ext uri="{C183D7F6-B498-43B3-948B-1728B52AA6E4}">
                <adec:decorative xmlns:adec="http://schemas.microsoft.com/office/drawing/2017/decorative" val="1"/>
              </a:ext>
            </a:extLst>
          </p:cNvPr>
          <p:cNvSpPr/>
          <p:nvPr/>
        </p:nvSpPr>
        <p:spPr>
          <a:xfrm>
            <a:off x="4584139" y="1874777"/>
            <a:ext cx="1219297" cy="588554"/>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367">
              <a:defRPr/>
            </a:pPr>
            <a:endParaRPr lang="en-GB" sz="1176" dirty="0">
              <a:solidFill>
                <a:srgbClr val="FFFFFF"/>
              </a:solidFill>
              <a:latin typeface="Segoe UI Semibold"/>
            </a:endParaRPr>
          </a:p>
        </p:txBody>
      </p:sp>
      <p:sp>
        <p:nvSpPr>
          <p:cNvPr id="20" name="TextBox 19">
            <a:extLst>
              <a:ext uri="{FF2B5EF4-FFF2-40B4-BE49-F238E27FC236}">
                <a16:creationId xmlns:a16="http://schemas.microsoft.com/office/drawing/2014/main" id="{A40EBB17-DDE1-422A-8EE9-A034E5DC50BF}"/>
              </a:ext>
            </a:extLst>
          </p:cNvPr>
          <p:cNvSpPr txBox="1"/>
          <p:nvPr/>
        </p:nvSpPr>
        <p:spPr>
          <a:xfrm>
            <a:off x="5997955" y="1589484"/>
            <a:ext cx="5775404" cy="1159139"/>
          </a:xfrm>
          <a:prstGeom prst="rect">
            <a:avLst/>
          </a:prstGeom>
          <a:solidFill>
            <a:schemeClr val="bg1">
              <a:lumMod val="95000"/>
            </a:schemeClr>
          </a:solidFill>
        </p:spPr>
        <p:txBody>
          <a:bodyPr vert="horz" wrap="square" lIns="89642" tIns="44821" rIns="89642" bIns="44821" rtlCol="0" anchor="ctr">
            <a:noAutofit/>
          </a:bodyPr>
          <a:lstStyle/>
          <a:p>
            <a:pPr marL="188304" indent="-188304" defTabSz="914367">
              <a:spcAft>
                <a:spcPts val="196"/>
              </a:spcAft>
              <a:buClr>
                <a:srgbClr val="000000"/>
              </a:buClr>
              <a:buFont typeface="Arial" panose="020B0604020202020204" pitchFamily="34" charset="0"/>
              <a:buChar char="•"/>
              <a:defRPr/>
            </a:pPr>
            <a:r>
              <a:rPr lang="en-GB" sz="1176" dirty="0">
                <a:solidFill>
                  <a:srgbClr val="000000"/>
                </a:solidFill>
                <a:latin typeface="Segoe UI"/>
                <a:ea typeface="Segoe UI" pitchFamily="34" charset="0"/>
                <a:cs typeface="Segoe UI" pitchFamily="34" charset="0"/>
              </a:rPr>
              <a:t>When you need a </a:t>
            </a:r>
            <a:r>
              <a:rPr lang="en-GB" sz="1176" b="1" dirty="0">
                <a:solidFill>
                  <a:srgbClr val="000000"/>
                </a:solidFill>
                <a:latin typeface="Segoe UI"/>
                <a:cs typeface="Segoe UI" pitchFamily="34" charset="0"/>
              </a:rPr>
              <a:t>low cost, high throughput </a:t>
            </a:r>
            <a:r>
              <a:rPr lang="en-GB" sz="1176" dirty="0">
                <a:solidFill>
                  <a:srgbClr val="000000"/>
                </a:solidFill>
                <a:latin typeface="Segoe UI"/>
                <a:ea typeface="Segoe UI" pitchFamily="34" charset="0"/>
                <a:cs typeface="Segoe UI" pitchFamily="34" charset="0"/>
              </a:rPr>
              <a:t>data store</a:t>
            </a:r>
          </a:p>
          <a:p>
            <a:pPr marL="188304" indent="-188304" defTabSz="914367">
              <a:spcAft>
                <a:spcPts val="196"/>
              </a:spcAft>
              <a:buClr>
                <a:srgbClr val="000000"/>
              </a:buClr>
              <a:buFont typeface="Arial" panose="020B0604020202020204" pitchFamily="34" charset="0"/>
              <a:buChar char="•"/>
              <a:defRPr/>
            </a:pPr>
            <a:r>
              <a:rPr lang="en-GB" sz="1176" b="1" dirty="0">
                <a:solidFill>
                  <a:srgbClr val="000000"/>
                </a:solidFill>
                <a:latin typeface="Segoe UI"/>
                <a:cs typeface="Segoe UI" pitchFamily="34" charset="0"/>
              </a:rPr>
              <a:t>Unlimited storage for No-SQL </a:t>
            </a:r>
            <a:r>
              <a:rPr lang="en-GB" sz="1176" dirty="0">
                <a:solidFill>
                  <a:srgbClr val="000000"/>
                </a:solidFill>
                <a:latin typeface="Segoe UI"/>
                <a:ea typeface="Segoe UI" pitchFamily="34" charset="0"/>
                <a:cs typeface="Segoe UI" pitchFamily="34" charset="0"/>
              </a:rPr>
              <a:t>data</a:t>
            </a:r>
          </a:p>
          <a:p>
            <a:pPr marL="188304" indent="-188304" defTabSz="914367">
              <a:spcAft>
                <a:spcPts val="196"/>
              </a:spcAft>
              <a:buClr>
                <a:srgbClr val="000000"/>
              </a:buClr>
              <a:buFont typeface="Arial" panose="020B0604020202020204" pitchFamily="34" charset="0"/>
              <a:buChar char="•"/>
              <a:defRPr/>
            </a:pPr>
            <a:r>
              <a:rPr lang="en-GB" sz="1176" dirty="0">
                <a:solidFill>
                  <a:srgbClr val="000000"/>
                </a:solidFill>
                <a:latin typeface="Segoe UI"/>
                <a:ea typeface="Segoe UI" pitchFamily="34" charset="0"/>
                <a:cs typeface="Segoe UI" pitchFamily="34" charset="0"/>
              </a:rPr>
              <a:t>When you </a:t>
            </a:r>
            <a:r>
              <a:rPr lang="en-GB" sz="1176" b="1" dirty="0">
                <a:solidFill>
                  <a:srgbClr val="000000"/>
                </a:solidFill>
                <a:latin typeface="Segoe UI"/>
                <a:cs typeface="Segoe UI" pitchFamily="34" charset="0"/>
              </a:rPr>
              <a:t>do not need to query </a:t>
            </a:r>
            <a:r>
              <a:rPr lang="en-GB" sz="1176" dirty="0">
                <a:solidFill>
                  <a:srgbClr val="000000"/>
                </a:solidFill>
                <a:latin typeface="Segoe UI"/>
                <a:ea typeface="Segoe UI" pitchFamily="34" charset="0"/>
                <a:cs typeface="Segoe UI" pitchFamily="34" charset="0"/>
              </a:rPr>
              <a:t>the data directly. </a:t>
            </a:r>
            <a:r>
              <a:rPr lang="en-GB" sz="1176" b="1" dirty="0">
                <a:solidFill>
                  <a:srgbClr val="000000"/>
                </a:solidFill>
                <a:latin typeface="Segoe UI"/>
                <a:cs typeface="Segoe UI" pitchFamily="34" charset="0"/>
              </a:rPr>
              <a:t>No ad hoc query </a:t>
            </a:r>
            <a:r>
              <a:rPr lang="en-GB" sz="1176" dirty="0">
                <a:solidFill>
                  <a:srgbClr val="000000"/>
                </a:solidFill>
                <a:latin typeface="Segoe UI"/>
                <a:ea typeface="Segoe UI" pitchFamily="34" charset="0"/>
                <a:cs typeface="Segoe UI" pitchFamily="34" charset="0"/>
              </a:rPr>
              <a:t>support</a:t>
            </a:r>
          </a:p>
          <a:p>
            <a:pPr marL="188304" indent="-188304" defTabSz="914367">
              <a:spcAft>
                <a:spcPts val="196"/>
              </a:spcAft>
              <a:buClr>
                <a:srgbClr val="000000"/>
              </a:buClr>
              <a:buFont typeface="Arial" panose="020B0604020202020204" pitchFamily="34" charset="0"/>
              <a:buChar char="•"/>
              <a:defRPr/>
            </a:pPr>
            <a:r>
              <a:rPr lang="en-GB" sz="1176" dirty="0">
                <a:solidFill>
                  <a:srgbClr val="000000"/>
                </a:solidFill>
                <a:latin typeface="Segoe UI"/>
                <a:ea typeface="Segoe UI" pitchFamily="34" charset="0"/>
                <a:cs typeface="Segoe UI" pitchFamily="34" charset="0"/>
              </a:rPr>
              <a:t>Suits the storage of archive or </a:t>
            </a:r>
            <a:r>
              <a:rPr lang="en-GB" sz="1176" b="1" dirty="0">
                <a:solidFill>
                  <a:srgbClr val="000000"/>
                </a:solidFill>
                <a:latin typeface="Segoe UI"/>
                <a:cs typeface="Segoe UI" pitchFamily="34" charset="0"/>
              </a:rPr>
              <a:t>relatively static data</a:t>
            </a:r>
          </a:p>
          <a:p>
            <a:pPr marL="188304" indent="-188304" defTabSz="914367">
              <a:spcAft>
                <a:spcPts val="196"/>
              </a:spcAft>
              <a:buClr>
                <a:srgbClr val="000000"/>
              </a:buClr>
              <a:buFont typeface="Arial" panose="020B0604020202020204" pitchFamily="34" charset="0"/>
              <a:buChar char="•"/>
              <a:defRPr/>
            </a:pPr>
            <a:r>
              <a:rPr lang="en-GB" sz="1176" dirty="0">
                <a:solidFill>
                  <a:srgbClr val="000000"/>
                </a:solidFill>
                <a:latin typeface="Segoe UI"/>
                <a:ea typeface="Segoe UI" pitchFamily="34" charset="0"/>
                <a:cs typeface="Segoe UI" pitchFamily="34" charset="0"/>
              </a:rPr>
              <a:t>Suits acting as a</a:t>
            </a:r>
            <a:r>
              <a:rPr lang="en-GB" sz="1176" dirty="0">
                <a:solidFill>
                  <a:srgbClr val="0078D3"/>
                </a:solidFill>
                <a:latin typeface="Segoe UI"/>
                <a:ea typeface="Segoe UI" pitchFamily="34" charset="0"/>
                <a:cs typeface="Segoe UI" pitchFamily="34" charset="0"/>
              </a:rPr>
              <a:t> </a:t>
            </a:r>
            <a:r>
              <a:rPr lang="en-GB" sz="1176" b="1" dirty="0">
                <a:solidFill>
                  <a:srgbClr val="000000"/>
                </a:solidFill>
                <a:latin typeface="Segoe UI"/>
                <a:cs typeface="Segoe UI" pitchFamily="34" charset="0"/>
              </a:rPr>
              <a:t>Databricks , HDInsight</a:t>
            </a:r>
            <a:r>
              <a:rPr lang="en-GB" sz="1176" dirty="0">
                <a:solidFill>
                  <a:srgbClr val="000000"/>
                </a:solidFill>
                <a:latin typeface="Segoe UI"/>
                <a:ea typeface="Segoe UI" pitchFamily="34" charset="0"/>
                <a:cs typeface="Segoe UI" pitchFamily="34" charset="0"/>
              </a:rPr>
              <a:t> and </a:t>
            </a:r>
            <a:r>
              <a:rPr lang="en-GB" sz="1176" b="1" dirty="0">
                <a:solidFill>
                  <a:srgbClr val="000000"/>
                </a:solidFill>
                <a:latin typeface="Segoe UI"/>
                <a:cs typeface="Segoe UI" pitchFamily="34" charset="0"/>
              </a:rPr>
              <a:t>IoT</a:t>
            </a:r>
            <a:r>
              <a:rPr lang="en-GB" sz="1176" dirty="0">
                <a:solidFill>
                  <a:srgbClr val="000000"/>
                </a:solidFill>
                <a:latin typeface="Segoe UI"/>
                <a:ea typeface="Segoe UI" pitchFamily="34" charset="0"/>
                <a:cs typeface="Segoe UI" pitchFamily="34" charset="0"/>
              </a:rPr>
              <a:t> data store</a:t>
            </a:r>
          </a:p>
        </p:txBody>
      </p:sp>
      <p:pic>
        <p:nvPicPr>
          <p:cNvPr id="9" name="Picture 8" descr="Icon of Azure Cosmos DB">
            <a:extLst>
              <a:ext uri="{FF2B5EF4-FFF2-40B4-BE49-F238E27FC236}">
                <a16:creationId xmlns:a16="http://schemas.microsoft.com/office/drawing/2014/main" id="{22BAFDB4-CCFC-4C40-AD26-5820DC664828}"/>
              </a:ext>
            </a:extLst>
          </p:cNvPr>
          <p:cNvPicPr>
            <a:picLocks noChangeAspect="1"/>
          </p:cNvPicPr>
          <p:nvPr/>
        </p:nvPicPr>
        <p:blipFill>
          <a:blip r:embed="rId6"/>
          <a:stretch>
            <a:fillRect/>
          </a:stretch>
        </p:blipFill>
        <p:spPr>
          <a:xfrm>
            <a:off x="3501349" y="4274513"/>
            <a:ext cx="820850" cy="430300"/>
          </a:xfrm>
          <a:prstGeom prst="rect">
            <a:avLst/>
          </a:prstGeom>
        </p:spPr>
      </p:pic>
      <p:sp>
        <p:nvSpPr>
          <p:cNvPr id="30" name="TextBox 29">
            <a:extLst>
              <a:ext uri="{FF2B5EF4-FFF2-40B4-BE49-F238E27FC236}">
                <a16:creationId xmlns:a16="http://schemas.microsoft.com/office/drawing/2014/main" id="{06ACD56B-89E4-4EB9-B0F3-412D7497CCE4}"/>
              </a:ext>
            </a:extLst>
          </p:cNvPr>
          <p:cNvSpPr txBox="1"/>
          <p:nvPr/>
        </p:nvSpPr>
        <p:spPr>
          <a:xfrm>
            <a:off x="3515730" y="4735289"/>
            <a:ext cx="792089" cy="543108"/>
          </a:xfrm>
          <a:prstGeom prst="rect">
            <a:avLst/>
          </a:prstGeom>
        </p:spPr>
        <p:txBody>
          <a:bodyPr vert="horz" wrap="square" lIns="0" tIns="0" rIns="0" bIns="0" rtlCol="0" anchor="t">
            <a:spAutoFit/>
          </a:bodyPr>
          <a:lstStyle/>
          <a:p>
            <a:pPr algn="ctr" defTabSz="914367">
              <a:defRPr/>
            </a:pPr>
            <a:r>
              <a:rPr lang="en-GB" sz="1176" dirty="0">
                <a:solidFill>
                  <a:srgbClr val="000000"/>
                </a:solidFill>
                <a:latin typeface="Segoe UI"/>
                <a:ea typeface="Segoe UI" pitchFamily="34" charset="0"/>
                <a:cs typeface="Segoe UI" pitchFamily="34" charset="0"/>
              </a:rPr>
              <a:t>Azure</a:t>
            </a:r>
            <a:br>
              <a:rPr lang="en-GB" sz="1176" dirty="0">
                <a:solidFill>
                  <a:srgbClr val="000000"/>
                </a:solidFill>
                <a:latin typeface="Segoe UI"/>
                <a:ea typeface="Segoe UI" pitchFamily="34" charset="0"/>
                <a:cs typeface="Segoe UI" pitchFamily="34" charset="0"/>
              </a:rPr>
            </a:br>
            <a:r>
              <a:rPr lang="en-GB" sz="1176" dirty="0">
                <a:solidFill>
                  <a:srgbClr val="000000"/>
                </a:solidFill>
                <a:latin typeface="Segoe UI"/>
                <a:ea typeface="Segoe UI" pitchFamily="34" charset="0"/>
                <a:cs typeface="Segoe UI" pitchFamily="34" charset="0"/>
              </a:rPr>
              <a:t>COSMOS DB</a:t>
            </a:r>
            <a:endParaRPr lang="en-GB" sz="2353" dirty="0">
              <a:solidFill>
                <a:srgbClr val="000000"/>
              </a:solidFill>
              <a:latin typeface="Segoe UI"/>
              <a:ea typeface="Segoe UI" pitchFamily="34" charset="0"/>
              <a:cs typeface="Segoe UI" pitchFamily="34" charset="0"/>
            </a:endParaRPr>
          </a:p>
        </p:txBody>
      </p:sp>
      <p:sp>
        <p:nvSpPr>
          <p:cNvPr id="36" name="Arrow: Right 35">
            <a:extLst>
              <a:ext uri="{FF2B5EF4-FFF2-40B4-BE49-F238E27FC236}">
                <a16:creationId xmlns:a16="http://schemas.microsoft.com/office/drawing/2014/main" id="{C5AD1CEA-42AD-40BE-AA49-21E68F0B5E91}"/>
              </a:ext>
              <a:ext uri="{C183D7F6-B498-43B3-948B-1728B52AA6E4}">
                <adec:decorative xmlns:adec="http://schemas.microsoft.com/office/drawing/2017/decorative" val="1"/>
              </a:ext>
            </a:extLst>
          </p:cNvPr>
          <p:cNvSpPr/>
          <p:nvPr/>
        </p:nvSpPr>
        <p:spPr>
          <a:xfrm>
            <a:off x="4584139" y="4391660"/>
            <a:ext cx="1219297" cy="588554"/>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367">
              <a:defRPr/>
            </a:pPr>
            <a:endParaRPr lang="en-GB" sz="1176" dirty="0">
              <a:solidFill>
                <a:srgbClr val="FFFFFF"/>
              </a:solidFill>
              <a:latin typeface="Segoe UI Semibold"/>
            </a:endParaRPr>
          </a:p>
        </p:txBody>
      </p:sp>
      <p:sp>
        <p:nvSpPr>
          <p:cNvPr id="21" name="TextBox 20">
            <a:extLst>
              <a:ext uri="{FF2B5EF4-FFF2-40B4-BE49-F238E27FC236}">
                <a16:creationId xmlns:a16="http://schemas.microsoft.com/office/drawing/2014/main" id="{E7E27F93-190E-4B06-9C65-674D95B1DD6D}"/>
              </a:ext>
            </a:extLst>
          </p:cNvPr>
          <p:cNvSpPr txBox="1"/>
          <p:nvPr/>
        </p:nvSpPr>
        <p:spPr>
          <a:xfrm>
            <a:off x="5997955" y="4106367"/>
            <a:ext cx="5775404" cy="1159139"/>
          </a:xfrm>
          <a:prstGeom prst="rect">
            <a:avLst/>
          </a:prstGeom>
          <a:solidFill>
            <a:schemeClr val="bg1">
              <a:lumMod val="95000"/>
            </a:schemeClr>
          </a:solidFill>
        </p:spPr>
        <p:txBody>
          <a:bodyPr vert="horz" wrap="square" lIns="89642" tIns="44821" rIns="89642" bIns="44821" rtlCol="0" anchor="ctr">
            <a:noAutofit/>
          </a:bodyPr>
          <a:lstStyle/>
          <a:p>
            <a:pPr marL="188304" indent="-188304" defTabSz="914367">
              <a:spcAft>
                <a:spcPts val="196"/>
              </a:spcAft>
              <a:buClr>
                <a:srgbClr val="000000"/>
              </a:buClr>
              <a:buFont typeface="Arial" panose="020B0604020202020204" pitchFamily="34" charset="0"/>
              <a:buChar char="•"/>
              <a:defRPr/>
            </a:pPr>
            <a:r>
              <a:rPr lang="en-GB" sz="1176" dirty="0">
                <a:solidFill>
                  <a:srgbClr val="000000"/>
                </a:solidFill>
                <a:latin typeface="Segoe UI"/>
                <a:ea typeface="Segoe UI" pitchFamily="34" charset="0"/>
                <a:cs typeface="Segoe UI" pitchFamily="34" charset="0"/>
              </a:rPr>
              <a:t>Provides </a:t>
            </a:r>
            <a:r>
              <a:rPr lang="en-GB" sz="1176" b="1" dirty="0">
                <a:solidFill>
                  <a:srgbClr val="000000"/>
                </a:solidFill>
                <a:latin typeface="Segoe UI"/>
                <a:cs typeface="Segoe UI" pitchFamily="34" charset="0"/>
              </a:rPr>
              <a:t>global distribution</a:t>
            </a:r>
            <a:r>
              <a:rPr lang="en-GB" sz="1176" dirty="0">
                <a:solidFill>
                  <a:srgbClr val="0078D3"/>
                </a:solidFill>
                <a:latin typeface="Segoe UI"/>
                <a:ea typeface="Segoe UI" pitchFamily="34" charset="0"/>
                <a:cs typeface="Segoe UI" pitchFamily="34" charset="0"/>
              </a:rPr>
              <a:t> </a:t>
            </a:r>
            <a:r>
              <a:rPr lang="en-GB" sz="1176" dirty="0">
                <a:solidFill>
                  <a:srgbClr val="000000"/>
                </a:solidFill>
                <a:latin typeface="Segoe UI"/>
                <a:ea typeface="Segoe UI" pitchFamily="34" charset="0"/>
                <a:cs typeface="Segoe UI" pitchFamily="34" charset="0"/>
              </a:rPr>
              <a:t>for both structured and unstructured data stores</a:t>
            </a:r>
          </a:p>
          <a:p>
            <a:pPr marL="188304" indent="-188304" defTabSz="914367">
              <a:spcAft>
                <a:spcPts val="196"/>
              </a:spcAft>
              <a:buClr>
                <a:srgbClr val="000000"/>
              </a:buClr>
              <a:buFont typeface="Arial" panose="020B0604020202020204" pitchFamily="34" charset="0"/>
              <a:buChar char="•"/>
              <a:defRPr/>
            </a:pPr>
            <a:r>
              <a:rPr lang="en-GB" sz="1176" b="1" dirty="0">
                <a:solidFill>
                  <a:srgbClr val="000000"/>
                </a:solidFill>
                <a:latin typeface="Segoe UI"/>
                <a:cs typeface="Segoe UI" pitchFamily="34" charset="0"/>
              </a:rPr>
              <a:t>Millisecond query response </a:t>
            </a:r>
            <a:r>
              <a:rPr lang="en-GB" sz="1176" dirty="0">
                <a:solidFill>
                  <a:srgbClr val="000000"/>
                </a:solidFill>
                <a:latin typeface="Segoe UI"/>
                <a:ea typeface="Segoe UI" pitchFamily="34" charset="0"/>
                <a:cs typeface="Segoe UI" pitchFamily="34" charset="0"/>
              </a:rPr>
              <a:t>time</a:t>
            </a:r>
          </a:p>
          <a:p>
            <a:pPr marL="188304" indent="-188304" defTabSz="914367">
              <a:spcAft>
                <a:spcPts val="196"/>
              </a:spcAft>
              <a:buClr>
                <a:srgbClr val="000000"/>
              </a:buClr>
              <a:buFont typeface="Arial" panose="020B0604020202020204" pitchFamily="34" charset="0"/>
              <a:buChar char="•"/>
              <a:defRPr/>
            </a:pPr>
            <a:r>
              <a:rPr lang="en-GB" sz="1176" b="1" dirty="0">
                <a:solidFill>
                  <a:srgbClr val="000000"/>
                </a:solidFill>
                <a:latin typeface="Segoe UI"/>
                <a:cs typeface="Segoe UI" pitchFamily="34" charset="0"/>
              </a:rPr>
              <a:t>99.999% availability </a:t>
            </a:r>
            <a:r>
              <a:rPr lang="en-GB" sz="1176" dirty="0">
                <a:solidFill>
                  <a:srgbClr val="000000"/>
                </a:solidFill>
                <a:latin typeface="Segoe UI"/>
                <a:ea typeface="Segoe UI" pitchFamily="34" charset="0"/>
                <a:cs typeface="Segoe UI" pitchFamily="34" charset="0"/>
              </a:rPr>
              <a:t>of data</a:t>
            </a:r>
          </a:p>
          <a:p>
            <a:pPr marL="188304" indent="-188304" defTabSz="914367">
              <a:spcAft>
                <a:spcPts val="196"/>
              </a:spcAft>
              <a:buClr>
                <a:srgbClr val="000000"/>
              </a:buClr>
              <a:buFont typeface="Arial" panose="020B0604020202020204" pitchFamily="34" charset="0"/>
              <a:buChar char="•"/>
              <a:defRPr/>
            </a:pPr>
            <a:r>
              <a:rPr lang="en-GB" sz="1176" b="1" dirty="0">
                <a:solidFill>
                  <a:srgbClr val="000000"/>
                </a:solidFill>
                <a:latin typeface="Segoe UI"/>
                <a:cs typeface="Segoe UI" pitchFamily="34" charset="0"/>
              </a:rPr>
              <a:t>Worldwide elastic scale </a:t>
            </a:r>
            <a:r>
              <a:rPr lang="en-GB" sz="1176" dirty="0">
                <a:solidFill>
                  <a:srgbClr val="000000"/>
                </a:solidFill>
                <a:latin typeface="Segoe UI"/>
                <a:ea typeface="Segoe UI" pitchFamily="34" charset="0"/>
                <a:cs typeface="Segoe UI" pitchFamily="34" charset="0"/>
              </a:rPr>
              <a:t>of both the storage and throughput</a:t>
            </a:r>
          </a:p>
          <a:p>
            <a:pPr marL="188304" indent="-188304" defTabSz="914367">
              <a:spcAft>
                <a:spcPts val="196"/>
              </a:spcAft>
              <a:buClr>
                <a:srgbClr val="000000"/>
              </a:buClr>
              <a:buFont typeface="Arial" panose="020B0604020202020204" pitchFamily="34" charset="0"/>
              <a:buChar char="•"/>
              <a:defRPr/>
            </a:pPr>
            <a:r>
              <a:rPr lang="en-GB" sz="1176" b="1" dirty="0">
                <a:solidFill>
                  <a:srgbClr val="000000"/>
                </a:solidFill>
                <a:latin typeface="Segoe UI"/>
                <a:cs typeface="Segoe UI" pitchFamily="34" charset="0"/>
              </a:rPr>
              <a:t>Multiple consistency levels </a:t>
            </a:r>
            <a:r>
              <a:rPr lang="en-GB" sz="1176" dirty="0">
                <a:solidFill>
                  <a:srgbClr val="000000"/>
                </a:solidFill>
                <a:latin typeface="Segoe UI"/>
                <a:ea typeface="Segoe UI" pitchFamily="34" charset="0"/>
                <a:cs typeface="Segoe UI" pitchFamily="34" charset="0"/>
              </a:rPr>
              <a:t>to control data integrity with concurrency</a:t>
            </a:r>
          </a:p>
        </p:txBody>
      </p:sp>
      <p:pic>
        <p:nvPicPr>
          <p:cNvPr id="11" name="Picture 10" descr="Icon of Azure SQL Database ">
            <a:extLst>
              <a:ext uri="{FF2B5EF4-FFF2-40B4-BE49-F238E27FC236}">
                <a16:creationId xmlns:a16="http://schemas.microsoft.com/office/drawing/2014/main" id="{7B7AF7AC-C1A7-4C4A-8AB4-9309FFCF28FC}"/>
              </a:ext>
            </a:extLst>
          </p:cNvPr>
          <p:cNvPicPr>
            <a:picLocks noChangeAspect="1"/>
          </p:cNvPicPr>
          <p:nvPr/>
        </p:nvPicPr>
        <p:blipFill>
          <a:blip r:embed="rId7"/>
          <a:stretch>
            <a:fillRect/>
          </a:stretch>
        </p:blipFill>
        <p:spPr>
          <a:xfrm>
            <a:off x="3720659" y="5555626"/>
            <a:ext cx="382231" cy="382230"/>
          </a:xfrm>
          <a:prstGeom prst="rect">
            <a:avLst/>
          </a:prstGeom>
        </p:spPr>
      </p:pic>
      <p:sp>
        <p:nvSpPr>
          <p:cNvPr id="31" name="TextBox 30">
            <a:extLst>
              <a:ext uri="{FF2B5EF4-FFF2-40B4-BE49-F238E27FC236}">
                <a16:creationId xmlns:a16="http://schemas.microsoft.com/office/drawing/2014/main" id="{81E13F2C-D115-450E-9180-9F874FE5EA18}"/>
              </a:ext>
            </a:extLst>
          </p:cNvPr>
          <p:cNvSpPr txBox="1"/>
          <p:nvPr/>
        </p:nvSpPr>
        <p:spPr>
          <a:xfrm>
            <a:off x="3509160" y="5971057"/>
            <a:ext cx="805229" cy="362072"/>
          </a:xfrm>
          <a:prstGeom prst="rect">
            <a:avLst/>
          </a:prstGeom>
        </p:spPr>
        <p:txBody>
          <a:bodyPr vert="horz" wrap="square" lIns="0" tIns="0" rIns="0" bIns="0" rtlCol="0" anchor="t">
            <a:spAutoFit/>
          </a:bodyPr>
          <a:lstStyle/>
          <a:p>
            <a:pPr algn="ctr" defTabSz="914367">
              <a:defRPr/>
            </a:pPr>
            <a:r>
              <a:rPr lang="en-GB" sz="1176" dirty="0">
                <a:solidFill>
                  <a:srgbClr val="000000"/>
                </a:solidFill>
                <a:latin typeface="Segoe UI"/>
                <a:ea typeface="Segoe UI" pitchFamily="34" charset="0"/>
                <a:cs typeface="Segoe UI" pitchFamily="34" charset="0"/>
              </a:rPr>
              <a:t>Azure SQL</a:t>
            </a:r>
            <a:br>
              <a:rPr lang="en-GB" sz="1176" dirty="0">
                <a:solidFill>
                  <a:srgbClr val="000000"/>
                </a:solidFill>
                <a:latin typeface="Segoe UI"/>
                <a:ea typeface="Segoe UI" pitchFamily="34" charset="0"/>
                <a:cs typeface="Segoe UI" pitchFamily="34" charset="0"/>
              </a:rPr>
            </a:br>
            <a:r>
              <a:rPr lang="en-GB" sz="1176" dirty="0">
                <a:solidFill>
                  <a:srgbClr val="000000"/>
                </a:solidFill>
                <a:latin typeface="Segoe UI"/>
                <a:ea typeface="Segoe UI" pitchFamily="34" charset="0"/>
                <a:cs typeface="Segoe UI" pitchFamily="34" charset="0"/>
              </a:rPr>
              <a:t>Database</a:t>
            </a:r>
            <a:endParaRPr lang="en-GB" sz="2353" dirty="0">
              <a:solidFill>
                <a:srgbClr val="000000"/>
              </a:solidFill>
              <a:latin typeface="Segoe UI"/>
              <a:ea typeface="Segoe UI" pitchFamily="34" charset="0"/>
              <a:cs typeface="Segoe UI" pitchFamily="34" charset="0"/>
            </a:endParaRPr>
          </a:p>
        </p:txBody>
      </p:sp>
      <p:sp>
        <p:nvSpPr>
          <p:cNvPr id="37" name="Arrow: Right 36">
            <a:extLst>
              <a:ext uri="{FF2B5EF4-FFF2-40B4-BE49-F238E27FC236}">
                <a16:creationId xmlns:a16="http://schemas.microsoft.com/office/drawing/2014/main" id="{CB88E290-015D-4642-A8DC-304D6825EF04}"/>
              </a:ext>
              <a:ext uri="{C183D7F6-B498-43B3-948B-1728B52AA6E4}">
                <adec:decorative xmlns:adec="http://schemas.microsoft.com/office/drawing/2017/decorative" val="1"/>
              </a:ext>
            </a:extLst>
          </p:cNvPr>
          <p:cNvSpPr/>
          <p:nvPr/>
        </p:nvSpPr>
        <p:spPr>
          <a:xfrm>
            <a:off x="4584139" y="5650100"/>
            <a:ext cx="1219297" cy="588554"/>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367">
              <a:defRPr/>
            </a:pPr>
            <a:endParaRPr lang="en-GB" sz="1176" dirty="0">
              <a:solidFill>
                <a:srgbClr val="FFFFFF"/>
              </a:solidFill>
              <a:latin typeface="Segoe UI Semibold"/>
            </a:endParaRPr>
          </a:p>
        </p:txBody>
      </p:sp>
      <p:sp>
        <p:nvSpPr>
          <p:cNvPr id="22" name="TextBox 21">
            <a:extLst>
              <a:ext uri="{FF2B5EF4-FFF2-40B4-BE49-F238E27FC236}">
                <a16:creationId xmlns:a16="http://schemas.microsoft.com/office/drawing/2014/main" id="{2D1DCECF-FA25-4C9D-A377-81B7FB787845}"/>
              </a:ext>
            </a:extLst>
          </p:cNvPr>
          <p:cNvSpPr txBox="1"/>
          <p:nvPr/>
        </p:nvSpPr>
        <p:spPr>
          <a:xfrm>
            <a:off x="5997955" y="5364808"/>
            <a:ext cx="5775404" cy="1330632"/>
          </a:xfrm>
          <a:prstGeom prst="rect">
            <a:avLst/>
          </a:prstGeom>
          <a:solidFill>
            <a:schemeClr val="bg1">
              <a:lumMod val="95000"/>
            </a:schemeClr>
          </a:solidFill>
        </p:spPr>
        <p:txBody>
          <a:bodyPr vert="horz" wrap="square" lIns="89642" tIns="44821" rIns="89642" bIns="44821" rtlCol="0" anchor="ctr">
            <a:noAutofit/>
          </a:bodyPr>
          <a:lstStyle/>
          <a:p>
            <a:pPr marL="188304" indent="-188304" defTabSz="914367">
              <a:spcAft>
                <a:spcPts val="196"/>
              </a:spcAft>
              <a:buClr>
                <a:srgbClr val="000000"/>
              </a:buClr>
              <a:buFont typeface="Arial" panose="020B0604020202020204" pitchFamily="34" charset="0"/>
              <a:buChar char="•"/>
              <a:defRPr/>
            </a:pPr>
            <a:r>
              <a:rPr lang="en-GB" sz="1176" dirty="0">
                <a:solidFill>
                  <a:srgbClr val="000000"/>
                </a:solidFill>
                <a:latin typeface="Segoe UI"/>
                <a:ea typeface="Segoe UI" pitchFamily="34" charset="0"/>
                <a:cs typeface="Segoe UI" pitchFamily="34" charset="0"/>
              </a:rPr>
              <a:t>When you require a</a:t>
            </a:r>
            <a:r>
              <a:rPr lang="en-GB" sz="1176" dirty="0">
                <a:solidFill>
                  <a:srgbClr val="0078D3"/>
                </a:solidFill>
                <a:latin typeface="Segoe UI"/>
                <a:ea typeface="Segoe UI" pitchFamily="34" charset="0"/>
                <a:cs typeface="Segoe UI" pitchFamily="34" charset="0"/>
              </a:rPr>
              <a:t> </a:t>
            </a:r>
            <a:r>
              <a:rPr lang="en-GB" sz="1176" b="1" dirty="0">
                <a:solidFill>
                  <a:srgbClr val="000000"/>
                </a:solidFill>
                <a:latin typeface="Segoe UI"/>
                <a:cs typeface="Segoe UI" pitchFamily="34" charset="0"/>
              </a:rPr>
              <a:t>relational</a:t>
            </a:r>
            <a:r>
              <a:rPr lang="en-GB" sz="1176" dirty="0">
                <a:solidFill>
                  <a:srgbClr val="0078D3"/>
                </a:solidFill>
                <a:latin typeface="Segoe UI"/>
                <a:ea typeface="Segoe UI" pitchFamily="34" charset="0"/>
                <a:cs typeface="Segoe UI" pitchFamily="34" charset="0"/>
              </a:rPr>
              <a:t> </a:t>
            </a:r>
            <a:r>
              <a:rPr lang="en-GB" sz="1176" dirty="0">
                <a:solidFill>
                  <a:srgbClr val="000000"/>
                </a:solidFill>
                <a:latin typeface="Segoe UI"/>
                <a:ea typeface="Segoe UI" pitchFamily="34" charset="0"/>
                <a:cs typeface="Segoe UI" pitchFamily="34" charset="0"/>
              </a:rPr>
              <a:t>data store</a:t>
            </a:r>
          </a:p>
          <a:p>
            <a:pPr marL="188304" indent="-188304" defTabSz="914367">
              <a:spcAft>
                <a:spcPts val="196"/>
              </a:spcAft>
              <a:buClr>
                <a:srgbClr val="000000"/>
              </a:buClr>
              <a:buFont typeface="Arial" panose="020B0604020202020204" pitchFamily="34" charset="0"/>
              <a:buChar char="•"/>
              <a:defRPr/>
            </a:pPr>
            <a:r>
              <a:rPr lang="en-GB" sz="1176" dirty="0">
                <a:solidFill>
                  <a:srgbClr val="000000"/>
                </a:solidFill>
                <a:latin typeface="Segoe UI"/>
                <a:ea typeface="Segoe UI" pitchFamily="34" charset="0"/>
                <a:cs typeface="Segoe UI" pitchFamily="34" charset="0"/>
              </a:rPr>
              <a:t>When you need to manage </a:t>
            </a:r>
            <a:r>
              <a:rPr lang="en-GB" sz="1176" b="1" dirty="0">
                <a:solidFill>
                  <a:srgbClr val="000000"/>
                </a:solidFill>
                <a:latin typeface="Segoe UI"/>
                <a:cs typeface="Segoe UI" pitchFamily="34" charset="0"/>
              </a:rPr>
              <a:t>transactional workloads</a:t>
            </a:r>
          </a:p>
          <a:p>
            <a:pPr marL="188304" indent="-188304" defTabSz="914367">
              <a:spcAft>
                <a:spcPts val="196"/>
              </a:spcAft>
              <a:buClr>
                <a:srgbClr val="000000"/>
              </a:buClr>
              <a:buFont typeface="Arial" panose="020B0604020202020204" pitchFamily="34" charset="0"/>
              <a:buChar char="•"/>
              <a:defRPr/>
            </a:pPr>
            <a:r>
              <a:rPr lang="en-GB" sz="1176" dirty="0">
                <a:solidFill>
                  <a:srgbClr val="000000"/>
                </a:solidFill>
                <a:latin typeface="Segoe UI"/>
                <a:ea typeface="Segoe UI" pitchFamily="34" charset="0"/>
                <a:cs typeface="Segoe UI" pitchFamily="34" charset="0"/>
              </a:rPr>
              <a:t>When you need to manage a </a:t>
            </a:r>
            <a:r>
              <a:rPr lang="en-GB" sz="1176" b="1" dirty="0">
                <a:solidFill>
                  <a:srgbClr val="000000"/>
                </a:solidFill>
                <a:latin typeface="Segoe UI"/>
                <a:cs typeface="Segoe UI" pitchFamily="34" charset="0"/>
              </a:rPr>
              <a:t>high volume on inserts and reads</a:t>
            </a:r>
          </a:p>
          <a:p>
            <a:pPr marL="188304" indent="-188304" defTabSz="914367">
              <a:spcAft>
                <a:spcPts val="196"/>
              </a:spcAft>
              <a:buClr>
                <a:srgbClr val="000000"/>
              </a:buClr>
              <a:buFont typeface="Arial" panose="020B0604020202020204" pitchFamily="34" charset="0"/>
              <a:buChar char="•"/>
              <a:defRPr/>
            </a:pPr>
            <a:r>
              <a:rPr lang="en-GB" sz="1176" dirty="0">
                <a:solidFill>
                  <a:srgbClr val="000000"/>
                </a:solidFill>
                <a:latin typeface="Segoe UI"/>
                <a:ea typeface="Segoe UI" pitchFamily="34" charset="0"/>
                <a:cs typeface="Segoe UI" pitchFamily="34" charset="0"/>
              </a:rPr>
              <a:t>When you need a service that </a:t>
            </a:r>
            <a:r>
              <a:rPr lang="en-GB" sz="1176" b="1" dirty="0">
                <a:solidFill>
                  <a:srgbClr val="000000"/>
                </a:solidFill>
                <a:latin typeface="Segoe UI"/>
                <a:cs typeface="Segoe UI" pitchFamily="34" charset="0"/>
              </a:rPr>
              <a:t>requires high concurrency</a:t>
            </a:r>
          </a:p>
          <a:p>
            <a:pPr marL="188304" indent="-188304" defTabSz="914367">
              <a:spcAft>
                <a:spcPts val="196"/>
              </a:spcAft>
              <a:buClr>
                <a:srgbClr val="000000"/>
              </a:buClr>
              <a:buFont typeface="Arial" panose="020B0604020202020204" pitchFamily="34" charset="0"/>
              <a:buChar char="•"/>
              <a:defRPr/>
            </a:pPr>
            <a:r>
              <a:rPr lang="en-GB" sz="1176" dirty="0">
                <a:solidFill>
                  <a:srgbClr val="000000"/>
                </a:solidFill>
                <a:latin typeface="Segoe UI"/>
                <a:ea typeface="Segoe UI" pitchFamily="34" charset="0"/>
                <a:cs typeface="Segoe UI" pitchFamily="34" charset="0"/>
              </a:rPr>
              <a:t>When you require a solution that can scale </a:t>
            </a:r>
            <a:r>
              <a:rPr lang="en-GB" sz="1176" b="1" dirty="0">
                <a:solidFill>
                  <a:srgbClr val="000000"/>
                </a:solidFill>
                <a:latin typeface="Segoe UI"/>
                <a:cs typeface="Segoe UI" pitchFamily="34" charset="0"/>
              </a:rPr>
              <a:t>elastically</a:t>
            </a:r>
          </a:p>
          <a:p>
            <a:pPr marL="188304" indent="-188304" defTabSz="914367">
              <a:spcAft>
                <a:spcPts val="196"/>
              </a:spcAft>
              <a:buClr>
                <a:srgbClr val="000000"/>
              </a:buClr>
              <a:buFont typeface="Arial" panose="020B0604020202020204" pitchFamily="34" charset="0"/>
              <a:buChar char="•"/>
              <a:defRPr/>
            </a:pPr>
            <a:r>
              <a:rPr lang="en-GB" sz="1176" dirty="0">
                <a:solidFill>
                  <a:srgbClr val="000000"/>
                </a:solidFill>
                <a:latin typeface="Segoe UI"/>
                <a:cs typeface="Segoe UI" pitchFamily="34" charset="0"/>
              </a:rPr>
              <a:t>Supports multiple data platforms</a:t>
            </a:r>
            <a:r>
              <a:rPr lang="en-GB" sz="1176" b="1" dirty="0">
                <a:solidFill>
                  <a:srgbClr val="000000"/>
                </a:solidFill>
                <a:latin typeface="Segoe UI"/>
                <a:cs typeface="Segoe UI" pitchFamily="34" charset="0"/>
              </a:rPr>
              <a:t> – MySQL, PostgreSQL, MariaDB</a:t>
            </a:r>
          </a:p>
        </p:txBody>
      </p:sp>
      <p:pic>
        <p:nvPicPr>
          <p:cNvPr id="23" name="Picture 22" descr="Icon of Azure Synapse Analytics">
            <a:extLst>
              <a:ext uri="{FF2B5EF4-FFF2-40B4-BE49-F238E27FC236}">
                <a16:creationId xmlns:a16="http://schemas.microsoft.com/office/drawing/2014/main" id="{F7FCBEA8-7DB5-42B4-927F-EFBC84BDB1B4}"/>
              </a:ext>
            </a:extLst>
          </p:cNvPr>
          <p:cNvPicPr>
            <a:picLocks noChangeAspect="1"/>
          </p:cNvPicPr>
          <p:nvPr/>
        </p:nvPicPr>
        <p:blipFill>
          <a:blip r:embed="rId8"/>
          <a:stretch>
            <a:fillRect/>
          </a:stretch>
        </p:blipFill>
        <p:spPr>
          <a:xfrm>
            <a:off x="3647303" y="2965561"/>
            <a:ext cx="528942" cy="493520"/>
          </a:xfrm>
          <a:prstGeom prst="rect">
            <a:avLst/>
          </a:prstGeom>
        </p:spPr>
      </p:pic>
      <p:sp>
        <p:nvSpPr>
          <p:cNvPr id="24" name="TextBox 23">
            <a:extLst>
              <a:ext uri="{FF2B5EF4-FFF2-40B4-BE49-F238E27FC236}">
                <a16:creationId xmlns:a16="http://schemas.microsoft.com/office/drawing/2014/main" id="{409407F8-1B02-4B07-BCAD-2744B19F04C4}"/>
              </a:ext>
            </a:extLst>
          </p:cNvPr>
          <p:cNvSpPr txBox="1"/>
          <p:nvPr/>
        </p:nvSpPr>
        <p:spPr>
          <a:xfrm>
            <a:off x="3412568" y="3460680"/>
            <a:ext cx="998412" cy="362072"/>
          </a:xfrm>
          <a:prstGeom prst="rect">
            <a:avLst/>
          </a:prstGeom>
        </p:spPr>
        <p:txBody>
          <a:bodyPr vert="horz" wrap="square" lIns="0" tIns="0" rIns="0" bIns="0" rtlCol="0" anchor="t">
            <a:spAutoFit/>
          </a:bodyPr>
          <a:lstStyle/>
          <a:p>
            <a:pPr algn="ctr" defTabSz="914367">
              <a:defRPr/>
            </a:pPr>
            <a:r>
              <a:rPr lang="en-GB" sz="1176" dirty="0">
                <a:solidFill>
                  <a:srgbClr val="000000"/>
                </a:solidFill>
                <a:latin typeface="Segoe UI"/>
                <a:ea typeface="Segoe UI" pitchFamily="34" charset="0"/>
                <a:cs typeface="Segoe UI" pitchFamily="34" charset="0"/>
              </a:rPr>
              <a:t>Azure Synapse</a:t>
            </a:r>
          </a:p>
          <a:p>
            <a:pPr algn="ctr" defTabSz="914367">
              <a:defRPr/>
            </a:pPr>
            <a:r>
              <a:rPr lang="en-GB" sz="1176" dirty="0">
                <a:solidFill>
                  <a:srgbClr val="000000"/>
                </a:solidFill>
                <a:latin typeface="Segoe UI"/>
                <a:ea typeface="Segoe UI" pitchFamily="34" charset="0"/>
                <a:cs typeface="Segoe UI" pitchFamily="34" charset="0"/>
              </a:rPr>
              <a:t>Analytics</a:t>
            </a:r>
          </a:p>
        </p:txBody>
      </p:sp>
      <p:sp>
        <p:nvSpPr>
          <p:cNvPr id="26" name="Arrow: Right 25">
            <a:extLst>
              <a:ext uri="{FF2B5EF4-FFF2-40B4-BE49-F238E27FC236}">
                <a16:creationId xmlns:a16="http://schemas.microsoft.com/office/drawing/2014/main" id="{AB396516-D217-4451-9194-93284E4C2054}"/>
              </a:ext>
              <a:ext uri="{C183D7F6-B498-43B3-948B-1728B52AA6E4}">
                <adec:decorative xmlns:adec="http://schemas.microsoft.com/office/drawing/2017/decorative" val="1"/>
              </a:ext>
            </a:extLst>
          </p:cNvPr>
          <p:cNvSpPr/>
          <p:nvPr/>
        </p:nvSpPr>
        <p:spPr>
          <a:xfrm>
            <a:off x="4584139" y="3128338"/>
            <a:ext cx="1219297" cy="588554"/>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367">
              <a:defRPr/>
            </a:pPr>
            <a:endParaRPr lang="en-GB" sz="1176" dirty="0">
              <a:solidFill>
                <a:srgbClr val="FFFFFF"/>
              </a:solidFill>
              <a:latin typeface="Segoe UI Semibold"/>
            </a:endParaRPr>
          </a:p>
        </p:txBody>
      </p:sp>
      <p:sp>
        <p:nvSpPr>
          <p:cNvPr id="32" name="TextBox 31">
            <a:extLst>
              <a:ext uri="{FF2B5EF4-FFF2-40B4-BE49-F238E27FC236}">
                <a16:creationId xmlns:a16="http://schemas.microsoft.com/office/drawing/2014/main" id="{6635E7A0-2058-4F6B-9997-2952BA43F8CF}"/>
              </a:ext>
            </a:extLst>
          </p:cNvPr>
          <p:cNvSpPr txBox="1"/>
          <p:nvPr/>
        </p:nvSpPr>
        <p:spPr>
          <a:xfrm>
            <a:off x="5997955" y="2843045"/>
            <a:ext cx="5775404" cy="1159139"/>
          </a:xfrm>
          <a:prstGeom prst="rect">
            <a:avLst/>
          </a:prstGeom>
          <a:solidFill>
            <a:schemeClr val="bg1">
              <a:lumMod val="95000"/>
            </a:schemeClr>
          </a:solidFill>
        </p:spPr>
        <p:txBody>
          <a:bodyPr vert="horz" wrap="square" lIns="89642" tIns="44821" rIns="89642" bIns="44821" rtlCol="0" anchor="ctr">
            <a:noAutofit/>
          </a:bodyPr>
          <a:lstStyle/>
          <a:p>
            <a:pPr marL="188241" indent="-188241" defTabSz="914367">
              <a:spcAft>
                <a:spcPts val="196"/>
              </a:spcAft>
              <a:buFont typeface="Arial" panose="020B0604020202020204" pitchFamily="34" charset="0"/>
              <a:buChar char="•"/>
              <a:defRPr/>
            </a:pPr>
            <a:r>
              <a:rPr lang="en-GB" sz="1176" dirty="0">
                <a:solidFill>
                  <a:srgbClr val="000000"/>
                </a:solidFill>
                <a:latin typeface="Segoe UI" pitchFamily="34" charset="0"/>
                <a:ea typeface="Segoe UI" pitchFamily="34" charset="0"/>
                <a:cs typeface="Segoe UI" pitchFamily="34" charset="0"/>
              </a:rPr>
              <a:t>When you require an integrated </a:t>
            </a:r>
            <a:r>
              <a:rPr lang="en-GB" sz="1176" b="1" dirty="0">
                <a:solidFill>
                  <a:srgbClr val="000000"/>
                </a:solidFill>
                <a:latin typeface="Segoe UI"/>
                <a:cs typeface="Segoe UI" pitchFamily="34" charset="0"/>
              </a:rPr>
              <a:t>relational</a:t>
            </a:r>
            <a:r>
              <a:rPr lang="en-GB" sz="1176" dirty="0">
                <a:solidFill>
                  <a:srgbClr val="000000"/>
                </a:solidFill>
                <a:latin typeface="Segoe UI" pitchFamily="34" charset="0"/>
                <a:ea typeface="Segoe UI" pitchFamily="34" charset="0"/>
                <a:cs typeface="Segoe UI" pitchFamily="34" charset="0"/>
              </a:rPr>
              <a:t> and </a:t>
            </a:r>
            <a:r>
              <a:rPr lang="en-GB" sz="1176" b="1" dirty="0">
                <a:solidFill>
                  <a:srgbClr val="000000"/>
                </a:solidFill>
                <a:latin typeface="Segoe UI"/>
                <a:cs typeface="Segoe UI" pitchFamily="34" charset="0"/>
              </a:rPr>
              <a:t>big data </a:t>
            </a:r>
            <a:r>
              <a:rPr lang="en-GB" sz="1176" dirty="0">
                <a:solidFill>
                  <a:srgbClr val="000000"/>
                </a:solidFill>
                <a:latin typeface="Segoe UI" pitchFamily="34" charset="0"/>
                <a:ea typeface="Segoe UI" pitchFamily="34" charset="0"/>
                <a:cs typeface="Segoe UI" pitchFamily="34" charset="0"/>
              </a:rPr>
              <a:t>store</a:t>
            </a:r>
          </a:p>
          <a:p>
            <a:pPr marL="188241" indent="-188241" defTabSz="914367">
              <a:spcAft>
                <a:spcPts val="196"/>
              </a:spcAft>
              <a:buFont typeface="Arial" panose="020B0604020202020204" pitchFamily="34" charset="0"/>
              <a:buChar char="•"/>
              <a:defRPr/>
            </a:pPr>
            <a:r>
              <a:rPr lang="en-GB" sz="1176" dirty="0">
                <a:solidFill>
                  <a:srgbClr val="000000"/>
                </a:solidFill>
                <a:latin typeface="Segoe UI" pitchFamily="34" charset="0"/>
                <a:ea typeface="Segoe UI" pitchFamily="34" charset="0"/>
                <a:cs typeface="Segoe UI" pitchFamily="34" charset="0"/>
              </a:rPr>
              <a:t>When you need to manage </a:t>
            </a:r>
            <a:r>
              <a:rPr lang="en-GB" sz="1176" b="1" dirty="0">
                <a:solidFill>
                  <a:srgbClr val="000000"/>
                </a:solidFill>
                <a:latin typeface="Segoe UI"/>
                <a:cs typeface="Segoe UI" pitchFamily="34" charset="0"/>
              </a:rPr>
              <a:t>data warehouse </a:t>
            </a:r>
            <a:r>
              <a:rPr lang="en-GB" sz="1176" dirty="0">
                <a:solidFill>
                  <a:srgbClr val="000000"/>
                </a:solidFill>
                <a:latin typeface="Segoe UI" pitchFamily="34" charset="0"/>
                <a:ea typeface="Segoe UI" pitchFamily="34" charset="0"/>
                <a:cs typeface="Segoe UI" pitchFamily="34" charset="0"/>
              </a:rPr>
              <a:t>and </a:t>
            </a:r>
            <a:r>
              <a:rPr lang="en-GB" sz="1176" b="1" dirty="0">
                <a:solidFill>
                  <a:srgbClr val="000000"/>
                </a:solidFill>
                <a:latin typeface="Segoe UI"/>
                <a:cs typeface="Segoe UI" pitchFamily="34" charset="0"/>
              </a:rPr>
              <a:t>analytical workloads</a:t>
            </a:r>
          </a:p>
          <a:p>
            <a:pPr marL="188241" indent="-188241" defTabSz="914367">
              <a:spcAft>
                <a:spcPts val="196"/>
              </a:spcAft>
              <a:buFont typeface="Arial" panose="020B0604020202020204" pitchFamily="34" charset="0"/>
              <a:buChar char="•"/>
              <a:defRPr/>
            </a:pPr>
            <a:r>
              <a:rPr lang="en-GB" sz="1176" dirty="0">
                <a:solidFill>
                  <a:srgbClr val="000000"/>
                </a:solidFill>
                <a:latin typeface="Segoe UI" pitchFamily="34" charset="0"/>
                <a:ea typeface="Segoe UI" pitchFamily="34" charset="0"/>
                <a:cs typeface="Segoe UI" pitchFamily="34" charset="0"/>
              </a:rPr>
              <a:t>When you need </a:t>
            </a:r>
            <a:r>
              <a:rPr lang="en-GB" sz="1176" b="1" dirty="0">
                <a:solidFill>
                  <a:srgbClr val="000000"/>
                </a:solidFill>
                <a:latin typeface="Segoe UI"/>
                <a:cs typeface="Segoe UI" pitchFamily="34" charset="0"/>
              </a:rPr>
              <a:t>low cost storage</a:t>
            </a:r>
          </a:p>
          <a:p>
            <a:pPr marL="188241" indent="-188241" defTabSz="914367">
              <a:spcAft>
                <a:spcPts val="196"/>
              </a:spcAft>
              <a:buFont typeface="Arial" panose="020B0604020202020204" pitchFamily="34" charset="0"/>
              <a:buChar char="•"/>
              <a:defRPr/>
            </a:pPr>
            <a:r>
              <a:rPr lang="en-GB" sz="1176" dirty="0">
                <a:solidFill>
                  <a:srgbClr val="000000"/>
                </a:solidFill>
                <a:latin typeface="Segoe UI" pitchFamily="34" charset="0"/>
                <a:ea typeface="Segoe UI" pitchFamily="34" charset="0"/>
                <a:cs typeface="Segoe UI" pitchFamily="34" charset="0"/>
              </a:rPr>
              <a:t>When you require the ability to </a:t>
            </a:r>
            <a:r>
              <a:rPr lang="en-GB" sz="1176" b="1" dirty="0">
                <a:solidFill>
                  <a:srgbClr val="000000"/>
                </a:solidFill>
                <a:latin typeface="Segoe UI"/>
                <a:cs typeface="Segoe UI" pitchFamily="34" charset="0"/>
              </a:rPr>
              <a:t>pause and restart the compute</a:t>
            </a:r>
          </a:p>
          <a:p>
            <a:pPr marL="188241" indent="-188241" defTabSz="914367">
              <a:spcAft>
                <a:spcPts val="196"/>
              </a:spcAft>
              <a:buFont typeface="Arial" panose="020B0604020202020204" pitchFamily="34" charset="0"/>
              <a:buChar char="•"/>
              <a:defRPr/>
            </a:pPr>
            <a:r>
              <a:rPr lang="en-GB" sz="1176" dirty="0">
                <a:solidFill>
                  <a:srgbClr val="000000"/>
                </a:solidFill>
                <a:latin typeface="Segoe UI" pitchFamily="34" charset="0"/>
                <a:ea typeface="Segoe UI" pitchFamily="34" charset="0"/>
                <a:cs typeface="Segoe UI" pitchFamily="34" charset="0"/>
              </a:rPr>
              <a:t>When you require a solution that can scale </a:t>
            </a:r>
            <a:r>
              <a:rPr lang="en-GB" sz="1176" b="1" dirty="0">
                <a:solidFill>
                  <a:srgbClr val="000000"/>
                </a:solidFill>
                <a:latin typeface="Segoe UI"/>
                <a:cs typeface="Segoe UI" pitchFamily="34" charset="0"/>
              </a:rPr>
              <a:t>elastically</a:t>
            </a:r>
          </a:p>
        </p:txBody>
      </p:sp>
    </p:spTree>
    <p:custDataLst>
      <p:tags r:id="rId1"/>
    </p:custDataLst>
    <p:extLst>
      <p:ext uri="{BB962C8B-B14F-4D97-AF65-F5344CB8AC3E}">
        <p14:creationId xmlns:p14="http://schemas.microsoft.com/office/powerpoint/2010/main" val="11680106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32E07-EA82-4B83-B763-417B5945195C}"/>
              </a:ext>
            </a:extLst>
          </p:cNvPr>
          <p:cNvSpPr>
            <a:spLocks noGrp="1"/>
          </p:cNvSpPr>
          <p:nvPr>
            <p:ph type="title"/>
          </p:nvPr>
        </p:nvSpPr>
        <p:spPr>
          <a:xfrm>
            <a:off x="455996" y="2624398"/>
            <a:ext cx="2322874" cy="1609207"/>
          </a:xfrm>
          <a:noFill/>
          <a:ln w="9525">
            <a:noFill/>
            <a:miter lim="800000"/>
            <a:headEnd/>
            <a:tailEnd/>
          </a:ln>
        </p:spPr>
        <p:txBody>
          <a:bodyPr vert="horz" wrap="square" lIns="91440" tIns="45720" rIns="91440" bIns="45720" numCol="1" rtlCol="0" anchor="ctr" anchorCtr="0" compatLnSpc="1">
            <a:prstTxWarp prst="textNoShape">
              <a:avLst/>
            </a:prstTxWarp>
            <a:normAutofit fontScale="90000"/>
          </a:bodyPr>
          <a:lstStyle/>
          <a:p>
            <a:r>
              <a:rPr lang="en-US" sz="2800" dirty="0">
                <a:latin typeface="Segoe UI Semibold" panose="020B0702040204020203" pitchFamily="34" charset="0"/>
                <a:cs typeface="Segoe UI Semibold" panose="020B0702040204020203" pitchFamily="34" charset="0"/>
              </a:rPr>
              <a:t>Azure Data Platform technologies</a:t>
            </a:r>
            <a:br>
              <a:rPr lang="en-US" sz="2800" dirty="0">
                <a:latin typeface="Segoe UI Semibold" panose="020B0702040204020203" pitchFamily="34" charset="0"/>
                <a:cs typeface="Segoe UI Semibold" panose="020B0702040204020203" pitchFamily="34" charset="0"/>
              </a:rPr>
            </a:br>
            <a:r>
              <a:rPr lang="en-US" sz="2800" dirty="0">
                <a:latin typeface="Segoe UI Semibold" panose="020B0702040204020203" pitchFamily="34" charset="0"/>
                <a:cs typeface="Segoe UI Semibold" panose="020B0702040204020203" pitchFamily="34" charset="0"/>
              </a:rPr>
              <a:t>(continued)</a:t>
            </a:r>
          </a:p>
        </p:txBody>
      </p:sp>
      <p:pic>
        <p:nvPicPr>
          <p:cNvPr id="37" name="Picture 36" descr="Icon of Azure Stream Analytics">
            <a:extLst>
              <a:ext uri="{FF2B5EF4-FFF2-40B4-BE49-F238E27FC236}">
                <a16:creationId xmlns:a16="http://schemas.microsoft.com/office/drawing/2014/main" id="{5B76C90B-284E-4774-B215-9790F0682F92}"/>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3743726" y="1103292"/>
            <a:ext cx="532187" cy="532187"/>
          </a:xfrm>
          <a:prstGeom prst="rect">
            <a:avLst/>
          </a:prstGeom>
        </p:spPr>
      </p:pic>
      <p:sp>
        <p:nvSpPr>
          <p:cNvPr id="42" name="TextBox 41">
            <a:extLst>
              <a:ext uri="{FF2B5EF4-FFF2-40B4-BE49-F238E27FC236}">
                <a16:creationId xmlns:a16="http://schemas.microsoft.com/office/drawing/2014/main" id="{73C0A4DD-6740-441E-9266-3DB6A0B0664F}"/>
              </a:ext>
            </a:extLst>
          </p:cNvPr>
          <p:cNvSpPr txBox="1"/>
          <p:nvPr/>
        </p:nvSpPr>
        <p:spPr>
          <a:xfrm>
            <a:off x="3567530" y="1622770"/>
            <a:ext cx="884578" cy="542841"/>
          </a:xfrm>
          <a:prstGeom prst="rect">
            <a:avLst/>
          </a:prstGeom>
        </p:spPr>
        <p:txBody>
          <a:bodyPr vert="horz" wrap="square" lIns="0" tIns="0" rIns="0" bIns="0" rtlCol="0" anchor="t">
            <a:spAutoFit/>
          </a:bodyPr>
          <a:lstStyle/>
          <a:p>
            <a:pPr algn="ctr" defTabSz="914367">
              <a:defRPr/>
            </a:pPr>
            <a:r>
              <a:rPr lang="en-GB" sz="1176" dirty="0">
                <a:solidFill>
                  <a:srgbClr val="000000"/>
                </a:solidFill>
                <a:latin typeface="Segoe UI"/>
                <a:ea typeface="Segoe UI" pitchFamily="34" charset="0"/>
                <a:cs typeface="Segoe UI" pitchFamily="34" charset="0"/>
              </a:rPr>
              <a:t>Azure Stream</a:t>
            </a:r>
            <a:br>
              <a:rPr lang="en-GB" sz="1176" dirty="0">
                <a:solidFill>
                  <a:srgbClr val="000000"/>
                </a:solidFill>
                <a:latin typeface="Segoe UI"/>
                <a:ea typeface="Segoe UI" pitchFamily="34" charset="0"/>
                <a:cs typeface="Segoe UI" pitchFamily="34" charset="0"/>
              </a:rPr>
            </a:br>
            <a:r>
              <a:rPr lang="en-GB" sz="1176" dirty="0">
                <a:solidFill>
                  <a:srgbClr val="000000"/>
                </a:solidFill>
                <a:latin typeface="Segoe UI"/>
                <a:ea typeface="Segoe UI" pitchFamily="34" charset="0"/>
                <a:cs typeface="Segoe UI" pitchFamily="34" charset="0"/>
              </a:rPr>
              <a:t>Analytics</a:t>
            </a:r>
          </a:p>
        </p:txBody>
      </p:sp>
      <p:sp>
        <p:nvSpPr>
          <p:cNvPr id="43" name="Arrow: Right 42">
            <a:extLst>
              <a:ext uri="{FF2B5EF4-FFF2-40B4-BE49-F238E27FC236}">
                <a16:creationId xmlns:a16="http://schemas.microsoft.com/office/drawing/2014/main" id="{9D6240B7-5101-4F93-B88C-314631BE51F4}"/>
              </a:ext>
              <a:ext uri="{C183D7F6-B498-43B3-948B-1728B52AA6E4}">
                <adec:decorative xmlns:adec="http://schemas.microsoft.com/office/drawing/2017/decorative" val="1"/>
              </a:ext>
            </a:extLst>
          </p:cNvPr>
          <p:cNvSpPr/>
          <p:nvPr/>
        </p:nvSpPr>
        <p:spPr>
          <a:xfrm>
            <a:off x="4682184" y="1305817"/>
            <a:ext cx="1219297" cy="588554"/>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367">
              <a:defRPr/>
            </a:pPr>
            <a:endParaRPr lang="en-GB" sz="1176" dirty="0">
              <a:solidFill>
                <a:srgbClr val="FFFFFF"/>
              </a:solidFill>
              <a:latin typeface="Segoe UI Semibold"/>
            </a:endParaRPr>
          </a:p>
        </p:txBody>
      </p:sp>
      <p:sp>
        <p:nvSpPr>
          <p:cNvPr id="44" name="TextBox 43">
            <a:extLst>
              <a:ext uri="{FF2B5EF4-FFF2-40B4-BE49-F238E27FC236}">
                <a16:creationId xmlns:a16="http://schemas.microsoft.com/office/drawing/2014/main" id="{40612A1B-702C-421B-9E9B-B28FC01737E6}"/>
              </a:ext>
            </a:extLst>
          </p:cNvPr>
          <p:cNvSpPr txBox="1"/>
          <p:nvPr/>
        </p:nvSpPr>
        <p:spPr>
          <a:xfrm>
            <a:off x="6096000" y="1020524"/>
            <a:ext cx="5775404" cy="1159139"/>
          </a:xfrm>
          <a:prstGeom prst="rect">
            <a:avLst/>
          </a:prstGeom>
          <a:solidFill>
            <a:schemeClr val="bg1">
              <a:lumMod val="95000"/>
            </a:schemeClr>
          </a:solidFill>
        </p:spPr>
        <p:txBody>
          <a:bodyPr vert="horz" wrap="square" lIns="89642" tIns="44821" rIns="89642" bIns="44821" rtlCol="0" anchor="ctr">
            <a:noAutofit/>
          </a:bodyPr>
          <a:lstStyle/>
          <a:p>
            <a:pPr marL="188241" indent="-188241" defTabSz="914367">
              <a:spcAft>
                <a:spcPts val="196"/>
              </a:spcAft>
              <a:buFont typeface="Arial" panose="020B0604020202020204" pitchFamily="34" charset="0"/>
              <a:buChar char="•"/>
              <a:defRPr/>
            </a:pPr>
            <a:r>
              <a:rPr lang="en-GB" sz="1176" dirty="0">
                <a:solidFill>
                  <a:srgbClr val="000000"/>
                </a:solidFill>
                <a:latin typeface="Segoe UI" pitchFamily="34" charset="0"/>
                <a:ea typeface="Segoe UI" pitchFamily="34" charset="0"/>
                <a:cs typeface="Segoe UI" pitchFamily="34" charset="0"/>
              </a:rPr>
              <a:t>When you require a </a:t>
            </a:r>
            <a:r>
              <a:rPr lang="en-GB" sz="1176" b="1" dirty="0">
                <a:solidFill>
                  <a:srgbClr val="000000"/>
                </a:solidFill>
                <a:latin typeface="Segoe UI"/>
                <a:cs typeface="Segoe UI" pitchFamily="34" charset="0"/>
              </a:rPr>
              <a:t>fully managed event processing </a:t>
            </a:r>
            <a:r>
              <a:rPr lang="en-GB" sz="1176" dirty="0">
                <a:solidFill>
                  <a:srgbClr val="000000"/>
                </a:solidFill>
                <a:latin typeface="Segoe UI" pitchFamily="34" charset="0"/>
                <a:ea typeface="Segoe UI" pitchFamily="34" charset="0"/>
                <a:cs typeface="Segoe UI" pitchFamily="34" charset="0"/>
              </a:rPr>
              <a:t>engine</a:t>
            </a:r>
          </a:p>
          <a:p>
            <a:pPr marL="188241" indent="-188241" defTabSz="914367">
              <a:spcAft>
                <a:spcPts val="196"/>
              </a:spcAft>
              <a:buFont typeface="Arial" panose="020B0604020202020204" pitchFamily="34" charset="0"/>
              <a:buChar char="•"/>
              <a:defRPr/>
            </a:pPr>
            <a:r>
              <a:rPr lang="en-GB" sz="1176" dirty="0">
                <a:solidFill>
                  <a:srgbClr val="000000"/>
                </a:solidFill>
                <a:latin typeface="Segoe UI" pitchFamily="34" charset="0"/>
                <a:ea typeface="Segoe UI" pitchFamily="34" charset="0"/>
                <a:cs typeface="Segoe UI" pitchFamily="34" charset="0"/>
              </a:rPr>
              <a:t>When you require </a:t>
            </a:r>
            <a:r>
              <a:rPr lang="en-GB" sz="1176" b="1" dirty="0">
                <a:solidFill>
                  <a:srgbClr val="000000"/>
                </a:solidFill>
                <a:latin typeface="Segoe UI"/>
                <a:cs typeface="Segoe UI" pitchFamily="34" charset="0"/>
              </a:rPr>
              <a:t>temporal analysis of streaming </a:t>
            </a:r>
            <a:r>
              <a:rPr lang="en-GB" sz="1176" dirty="0">
                <a:solidFill>
                  <a:srgbClr val="000000"/>
                </a:solidFill>
                <a:latin typeface="Segoe UI" pitchFamily="34" charset="0"/>
                <a:ea typeface="Segoe UI" pitchFamily="34" charset="0"/>
                <a:cs typeface="Segoe UI" pitchFamily="34" charset="0"/>
              </a:rPr>
              <a:t>data</a:t>
            </a:r>
          </a:p>
          <a:p>
            <a:pPr marL="188241" indent="-188241" defTabSz="914367">
              <a:spcAft>
                <a:spcPts val="196"/>
              </a:spcAft>
              <a:buFont typeface="Arial" panose="020B0604020202020204" pitchFamily="34" charset="0"/>
              <a:buChar char="•"/>
              <a:defRPr/>
            </a:pPr>
            <a:r>
              <a:rPr lang="en-GB" sz="1176" dirty="0">
                <a:solidFill>
                  <a:srgbClr val="000000"/>
                </a:solidFill>
                <a:latin typeface="Segoe UI" pitchFamily="34" charset="0"/>
                <a:ea typeface="Segoe UI" pitchFamily="34" charset="0"/>
                <a:cs typeface="Segoe UI" pitchFamily="34" charset="0"/>
              </a:rPr>
              <a:t>Support for analyzing </a:t>
            </a:r>
            <a:r>
              <a:rPr lang="en-GB" sz="1176" b="1" dirty="0">
                <a:solidFill>
                  <a:srgbClr val="000000"/>
                </a:solidFill>
                <a:latin typeface="Segoe UI"/>
                <a:cs typeface="Segoe UI" pitchFamily="34" charset="0"/>
              </a:rPr>
              <a:t>IoT streaming</a:t>
            </a:r>
            <a:r>
              <a:rPr lang="en-GB" sz="1176" dirty="0">
                <a:solidFill>
                  <a:srgbClr val="0078D3"/>
                </a:solidFill>
                <a:latin typeface="Segoe UI" pitchFamily="34" charset="0"/>
                <a:ea typeface="Segoe UI" pitchFamily="34" charset="0"/>
                <a:cs typeface="Segoe UI" pitchFamily="34" charset="0"/>
              </a:rPr>
              <a:t> </a:t>
            </a:r>
            <a:r>
              <a:rPr lang="en-GB" sz="1176" dirty="0">
                <a:solidFill>
                  <a:srgbClr val="000000"/>
                </a:solidFill>
                <a:latin typeface="Segoe UI" pitchFamily="34" charset="0"/>
                <a:ea typeface="Segoe UI" pitchFamily="34" charset="0"/>
                <a:cs typeface="Segoe UI" pitchFamily="34" charset="0"/>
              </a:rPr>
              <a:t>data</a:t>
            </a:r>
          </a:p>
          <a:p>
            <a:pPr marL="188241" indent="-188241" defTabSz="914367">
              <a:spcAft>
                <a:spcPts val="196"/>
              </a:spcAft>
              <a:buFont typeface="Arial" panose="020B0604020202020204" pitchFamily="34" charset="0"/>
              <a:buChar char="•"/>
              <a:defRPr/>
            </a:pPr>
            <a:r>
              <a:rPr lang="en-GB" sz="1176" dirty="0">
                <a:solidFill>
                  <a:srgbClr val="000000"/>
                </a:solidFill>
                <a:latin typeface="Segoe UI" pitchFamily="34" charset="0"/>
                <a:ea typeface="Segoe UI" pitchFamily="34" charset="0"/>
                <a:cs typeface="Segoe UI" pitchFamily="34" charset="0"/>
              </a:rPr>
              <a:t>Support for analyzing application data through </a:t>
            </a:r>
            <a:r>
              <a:rPr lang="en-GB" sz="1176" b="1" dirty="0">
                <a:solidFill>
                  <a:srgbClr val="000000"/>
                </a:solidFill>
                <a:latin typeface="Segoe UI"/>
                <a:cs typeface="Segoe UI" pitchFamily="34" charset="0"/>
              </a:rPr>
              <a:t>Event Hubs</a:t>
            </a:r>
          </a:p>
          <a:p>
            <a:pPr marL="188241" indent="-188241" defTabSz="914367">
              <a:spcAft>
                <a:spcPts val="196"/>
              </a:spcAft>
              <a:buFont typeface="Arial" panose="020B0604020202020204" pitchFamily="34" charset="0"/>
              <a:buChar char="•"/>
              <a:defRPr/>
            </a:pPr>
            <a:r>
              <a:rPr lang="en-GB" sz="1176" dirty="0">
                <a:solidFill>
                  <a:srgbClr val="000000"/>
                </a:solidFill>
                <a:latin typeface="Segoe UI" pitchFamily="34" charset="0"/>
                <a:ea typeface="Segoe UI" pitchFamily="34" charset="0"/>
                <a:cs typeface="Segoe UI" pitchFamily="34" charset="0"/>
              </a:rPr>
              <a:t>Ease of use with a </a:t>
            </a:r>
            <a:r>
              <a:rPr lang="en-GB" sz="1176" b="1" dirty="0">
                <a:solidFill>
                  <a:srgbClr val="000000"/>
                </a:solidFill>
                <a:latin typeface="Segoe UI"/>
                <a:cs typeface="Segoe UI" pitchFamily="34" charset="0"/>
              </a:rPr>
              <a:t>Stream Analytics Query Language</a:t>
            </a:r>
          </a:p>
        </p:txBody>
      </p:sp>
      <p:pic>
        <p:nvPicPr>
          <p:cNvPr id="8" name="Picture 7" descr="Icon of Azure Data Factory">
            <a:extLst>
              <a:ext uri="{FF2B5EF4-FFF2-40B4-BE49-F238E27FC236}">
                <a16:creationId xmlns:a16="http://schemas.microsoft.com/office/drawing/2014/main" id="{63FAECAA-D4AD-41A1-A804-692D9C19C462}"/>
              </a:ext>
              <a:ext uri="{C183D7F6-B498-43B3-948B-1728B52AA6E4}">
                <adec:decorative xmlns:adec="http://schemas.microsoft.com/office/drawing/2017/decorative" val="0"/>
              </a:ext>
            </a:extLst>
          </p:cNvPr>
          <p:cNvPicPr>
            <a:picLocks noChangeAspect="1"/>
          </p:cNvPicPr>
          <p:nvPr/>
        </p:nvPicPr>
        <p:blipFill>
          <a:blip r:embed="rId5"/>
          <a:stretch>
            <a:fillRect/>
          </a:stretch>
        </p:blipFill>
        <p:spPr>
          <a:xfrm>
            <a:off x="3779079" y="2372114"/>
            <a:ext cx="461480" cy="461480"/>
          </a:xfrm>
          <a:prstGeom prst="rect">
            <a:avLst/>
          </a:prstGeom>
        </p:spPr>
      </p:pic>
      <p:sp>
        <p:nvSpPr>
          <p:cNvPr id="46" name="TextBox 45">
            <a:extLst>
              <a:ext uri="{FF2B5EF4-FFF2-40B4-BE49-F238E27FC236}">
                <a16:creationId xmlns:a16="http://schemas.microsoft.com/office/drawing/2014/main" id="{9139416D-E6E0-4357-8570-2FEBB81B6598}"/>
              </a:ext>
            </a:extLst>
          </p:cNvPr>
          <p:cNvSpPr txBox="1"/>
          <p:nvPr/>
        </p:nvSpPr>
        <p:spPr>
          <a:xfrm>
            <a:off x="3565108" y="2889507"/>
            <a:ext cx="889423" cy="362072"/>
          </a:xfrm>
          <a:prstGeom prst="rect">
            <a:avLst/>
          </a:prstGeom>
        </p:spPr>
        <p:txBody>
          <a:bodyPr vert="horz" wrap="square" lIns="0" tIns="0" rIns="0" bIns="0" rtlCol="0" anchor="t">
            <a:spAutoFit/>
          </a:bodyPr>
          <a:lstStyle/>
          <a:p>
            <a:pPr algn="ctr" defTabSz="914367">
              <a:defRPr/>
            </a:pPr>
            <a:r>
              <a:rPr lang="en-GB" sz="1176" dirty="0">
                <a:solidFill>
                  <a:srgbClr val="000000"/>
                </a:solidFill>
                <a:latin typeface="Segoe UI"/>
                <a:ea typeface="Segoe UI" pitchFamily="34" charset="0"/>
                <a:cs typeface="Segoe UI" pitchFamily="34" charset="0"/>
              </a:rPr>
              <a:t>Azure Data</a:t>
            </a:r>
            <a:br>
              <a:rPr lang="en-GB" sz="1176" dirty="0">
                <a:solidFill>
                  <a:srgbClr val="000000"/>
                </a:solidFill>
                <a:latin typeface="Segoe UI"/>
                <a:ea typeface="Segoe UI" pitchFamily="34" charset="0"/>
                <a:cs typeface="Segoe UI" pitchFamily="34" charset="0"/>
              </a:rPr>
            </a:br>
            <a:r>
              <a:rPr lang="en-GB" sz="1176" dirty="0">
                <a:solidFill>
                  <a:srgbClr val="000000"/>
                </a:solidFill>
                <a:latin typeface="Segoe UI"/>
                <a:ea typeface="Segoe UI" pitchFamily="34" charset="0"/>
                <a:cs typeface="Segoe UI" pitchFamily="34" charset="0"/>
              </a:rPr>
              <a:t>Factory</a:t>
            </a:r>
          </a:p>
        </p:txBody>
      </p:sp>
      <p:sp>
        <p:nvSpPr>
          <p:cNvPr id="47" name="Arrow: Right 46">
            <a:extLst>
              <a:ext uri="{FF2B5EF4-FFF2-40B4-BE49-F238E27FC236}">
                <a16:creationId xmlns:a16="http://schemas.microsoft.com/office/drawing/2014/main" id="{F78FE366-0A8D-456E-BB5D-84917A2F1A76}"/>
              </a:ext>
              <a:ext uri="{C183D7F6-B498-43B3-948B-1728B52AA6E4}">
                <adec:decorative xmlns:adec="http://schemas.microsoft.com/office/drawing/2017/decorative" val="1"/>
              </a:ext>
            </a:extLst>
          </p:cNvPr>
          <p:cNvSpPr/>
          <p:nvPr/>
        </p:nvSpPr>
        <p:spPr>
          <a:xfrm>
            <a:off x="4682184" y="2564258"/>
            <a:ext cx="1219297" cy="588554"/>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367">
              <a:defRPr/>
            </a:pPr>
            <a:endParaRPr lang="en-GB" sz="1176" dirty="0">
              <a:solidFill>
                <a:srgbClr val="FFFFFF"/>
              </a:solidFill>
              <a:latin typeface="Segoe UI Semibold"/>
            </a:endParaRPr>
          </a:p>
        </p:txBody>
      </p:sp>
      <p:sp>
        <p:nvSpPr>
          <p:cNvPr id="51" name="TextBox 50">
            <a:extLst>
              <a:ext uri="{FF2B5EF4-FFF2-40B4-BE49-F238E27FC236}">
                <a16:creationId xmlns:a16="http://schemas.microsoft.com/office/drawing/2014/main" id="{E75FFF5A-7F2F-47EA-B129-C789982F180E}"/>
              </a:ext>
            </a:extLst>
          </p:cNvPr>
          <p:cNvSpPr txBox="1"/>
          <p:nvPr/>
        </p:nvSpPr>
        <p:spPr>
          <a:xfrm>
            <a:off x="6096000" y="2278966"/>
            <a:ext cx="5775404" cy="1159139"/>
          </a:xfrm>
          <a:prstGeom prst="rect">
            <a:avLst/>
          </a:prstGeom>
          <a:solidFill>
            <a:schemeClr val="bg1">
              <a:lumMod val="95000"/>
            </a:schemeClr>
          </a:solidFill>
        </p:spPr>
        <p:txBody>
          <a:bodyPr vert="horz" wrap="square" lIns="89642" tIns="44821" rIns="89642" bIns="44821" rtlCol="0" anchor="ctr">
            <a:noAutofit/>
          </a:bodyPr>
          <a:lstStyle/>
          <a:p>
            <a:pPr marL="188241" indent="-188241" defTabSz="914367">
              <a:spcAft>
                <a:spcPts val="196"/>
              </a:spcAft>
              <a:buFont typeface="Arial" panose="020B0604020202020204" pitchFamily="34" charset="0"/>
              <a:buChar char="•"/>
              <a:defRPr/>
            </a:pPr>
            <a:r>
              <a:rPr lang="en-GB" sz="1176" dirty="0">
                <a:solidFill>
                  <a:srgbClr val="000000"/>
                </a:solidFill>
                <a:latin typeface="Segoe UI" pitchFamily="34" charset="0"/>
                <a:ea typeface="Segoe UI" pitchFamily="34" charset="0"/>
                <a:cs typeface="Segoe UI" pitchFamily="34" charset="0"/>
              </a:rPr>
              <a:t>When you want to </a:t>
            </a:r>
            <a:r>
              <a:rPr lang="en-GB" sz="1176" b="1" dirty="0">
                <a:solidFill>
                  <a:srgbClr val="000000"/>
                </a:solidFill>
                <a:latin typeface="Segoe UI"/>
                <a:cs typeface="Segoe UI" pitchFamily="34" charset="0"/>
              </a:rPr>
              <a:t>orchestrate the batch movement </a:t>
            </a:r>
            <a:r>
              <a:rPr lang="en-GB" sz="1176" dirty="0">
                <a:solidFill>
                  <a:srgbClr val="000000"/>
                </a:solidFill>
                <a:latin typeface="Segoe UI" pitchFamily="34" charset="0"/>
                <a:ea typeface="Segoe UI" pitchFamily="34" charset="0"/>
                <a:cs typeface="Segoe UI" pitchFamily="34" charset="0"/>
              </a:rPr>
              <a:t>of data</a:t>
            </a:r>
          </a:p>
          <a:p>
            <a:pPr marL="188241" indent="-188241" defTabSz="914367">
              <a:spcAft>
                <a:spcPts val="196"/>
              </a:spcAft>
              <a:buFont typeface="Arial" panose="020B0604020202020204" pitchFamily="34" charset="0"/>
              <a:buChar char="•"/>
              <a:defRPr/>
            </a:pPr>
            <a:r>
              <a:rPr lang="en-GB" sz="1176" dirty="0">
                <a:solidFill>
                  <a:srgbClr val="000000"/>
                </a:solidFill>
                <a:latin typeface="Segoe UI" pitchFamily="34" charset="0"/>
                <a:ea typeface="Segoe UI" pitchFamily="34" charset="0"/>
                <a:cs typeface="Segoe UI" pitchFamily="34" charset="0"/>
              </a:rPr>
              <a:t>When you want to connect to </a:t>
            </a:r>
            <a:r>
              <a:rPr lang="en-GB" sz="1176" b="1" dirty="0">
                <a:solidFill>
                  <a:srgbClr val="000000"/>
                </a:solidFill>
                <a:latin typeface="Segoe UI"/>
                <a:cs typeface="Segoe UI" pitchFamily="34" charset="0"/>
              </a:rPr>
              <a:t>wide range of data platforms</a:t>
            </a:r>
          </a:p>
          <a:p>
            <a:pPr marL="188241" indent="-188241" defTabSz="914367">
              <a:spcAft>
                <a:spcPts val="196"/>
              </a:spcAft>
              <a:buFont typeface="Arial" panose="020B0604020202020204" pitchFamily="34" charset="0"/>
              <a:buChar char="•"/>
              <a:defRPr/>
            </a:pPr>
            <a:r>
              <a:rPr lang="en-GB" sz="1176" dirty="0">
                <a:solidFill>
                  <a:srgbClr val="000000"/>
                </a:solidFill>
                <a:latin typeface="Segoe UI" pitchFamily="34" charset="0"/>
                <a:ea typeface="Segoe UI" pitchFamily="34" charset="0"/>
                <a:cs typeface="Segoe UI" pitchFamily="34" charset="0"/>
              </a:rPr>
              <a:t>When you want to </a:t>
            </a:r>
            <a:r>
              <a:rPr lang="en-GB" sz="1176" b="1" dirty="0">
                <a:solidFill>
                  <a:srgbClr val="000000"/>
                </a:solidFill>
                <a:latin typeface="Segoe UI"/>
                <a:cs typeface="Segoe UI" pitchFamily="34" charset="0"/>
              </a:rPr>
              <a:t>transform or enrich </a:t>
            </a:r>
            <a:r>
              <a:rPr lang="en-GB" sz="1176" dirty="0">
                <a:solidFill>
                  <a:srgbClr val="000000"/>
                </a:solidFill>
                <a:latin typeface="Segoe UI" pitchFamily="34" charset="0"/>
                <a:ea typeface="Segoe UI" pitchFamily="34" charset="0"/>
                <a:cs typeface="Segoe UI" pitchFamily="34" charset="0"/>
              </a:rPr>
              <a:t>the data in movement</a:t>
            </a:r>
          </a:p>
          <a:p>
            <a:pPr marL="188241" indent="-188241" defTabSz="914367">
              <a:spcAft>
                <a:spcPts val="196"/>
              </a:spcAft>
              <a:buFont typeface="Arial" panose="020B0604020202020204" pitchFamily="34" charset="0"/>
              <a:buChar char="•"/>
              <a:defRPr/>
            </a:pPr>
            <a:r>
              <a:rPr lang="en-GB" sz="1176" dirty="0">
                <a:solidFill>
                  <a:srgbClr val="000000"/>
                </a:solidFill>
                <a:latin typeface="Segoe UI" pitchFamily="34" charset="0"/>
                <a:ea typeface="Segoe UI" pitchFamily="34" charset="0"/>
                <a:cs typeface="Segoe UI" pitchFamily="34" charset="0"/>
              </a:rPr>
              <a:t>When you want to </a:t>
            </a:r>
            <a:r>
              <a:rPr lang="en-GB" sz="1176" b="1" dirty="0">
                <a:solidFill>
                  <a:srgbClr val="000000"/>
                </a:solidFill>
                <a:latin typeface="Segoe UI"/>
                <a:cs typeface="Segoe UI" pitchFamily="34" charset="0"/>
              </a:rPr>
              <a:t>integrate with SSIS packages</a:t>
            </a:r>
          </a:p>
          <a:p>
            <a:pPr marL="188241" indent="-188241" defTabSz="914367">
              <a:spcAft>
                <a:spcPts val="196"/>
              </a:spcAft>
              <a:buFont typeface="Arial" panose="020B0604020202020204" pitchFamily="34" charset="0"/>
              <a:buChar char="•"/>
              <a:defRPr/>
            </a:pPr>
            <a:r>
              <a:rPr lang="en-GB" sz="1176" dirty="0">
                <a:solidFill>
                  <a:srgbClr val="000000"/>
                </a:solidFill>
                <a:latin typeface="Segoe UI" pitchFamily="34" charset="0"/>
                <a:ea typeface="Segoe UI" pitchFamily="34" charset="0"/>
                <a:cs typeface="Segoe UI" pitchFamily="34" charset="0"/>
              </a:rPr>
              <a:t>Enables </a:t>
            </a:r>
            <a:r>
              <a:rPr lang="en-GB" sz="1176" b="1" dirty="0">
                <a:solidFill>
                  <a:srgbClr val="000000"/>
                </a:solidFill>
                <a:latin typeface="Segoe UI"/>
                <a:cs typeface="Segoe UI" pitchFamily="34" charset="0"/>
              </a:rPr>
              <a:t>verbose logging </a:t>
            </a:r>
            <a:r>
              <a:rPr lang="en-GB" sz="1176" dirty="0">
                <a:solidFill>
                  <a:srgbClr val="000000"/>
                </a:solidFill>
                <a:latin typeface="Segoe UI" pitchFamily="34" charset="0"/>
                <a:ea typeface="Segoe UI" pitchFamily="34" charset="0"/>
                <a:cs typeface="Segoe UI" pitchFamily="34" charset="0"/>
              </a:rPr>
              <a:t>of data processing activities</a:t>
            </a:r>
          </a:p>
        </p:txBody>
      </p:sp>
      <p:pic>
        <p:nvPicPr>
          <p:cNvPr id="12" name="Picture 11" descr="Icon of Azure HDInsight">
            <a:extLst>
              <a:ext uri="{FF2B5EF4-FFF2-40B4-BE49-F238E27FC236}">
                <a16:creationId xmlns:a16="http://schemas.microsoft.com/office/drawing/2014/main" id="{0A85DD36-7C05-4425-85AA-DB06B276D94E}"/>
              </a:ext>
            </a:extLst>
          </p:cNvPr>
          <p:cNvPicPr>
            <a:picLocks noChangeAspect="1"/>
          </p:cNvPicPr>
          <p:nvPr/>
        </p:nvPicPr>
        <p:blipFill>
          <a:blip r:embed="rId6"/>
          <a:stretch>
            <a:fillRect/>
          </a:stretch>
        </p:blipFill>
        <p:spPr>
          <a:xfrm>
            <a:off x="3779079" y="3705553"/>
            <a:ext cx="461480" cy="461480"/>
          </a:xfrm>
          <a:prstGeom prst="rect">
            <a:avLst/>
          </a:prstGeom>
        </p:spPr>
      </p:pic>
      <p:sp>
        <p:nvSpPr>
          <p:cNvPr id="53" name="TextBox 52">
            <a:extLst>
              <a:ext uri="{FF2B5EF4-FFF2-40B4-BE49-F238E27FC236}">
                <a16:creationId xmlns:a16="http://schemas.microsoft.com/office/drawing/2014/main" id="{F71DA569-30E9-4D49-8BA3-1DD4041E83C6}"/>
              </a:ext>
            </a:extLst>
          </p:cNvPr>
          <p:cNvSpPr txBox="1"/>
          <p:nvPr/>
        </p:nvSpPr>
        <p:spPr>
          <a:xfrm>
            <a:off x="3613775" y="4166329"/>
            <a:ext cx="792089" cy="362072"/>
          </a:xfrm>
          <a:prstGeom prst="rect">
            <a:avLst/>
          </a:prstGeom>
        </p:spPr>
        <p:txBody>
          <a:bodyPr vert="horz" wrap="square" lIns="0" tIns="0" rIns="0" bIns="0" rtlCol="0" anchor="t">
            <a:spAutoFit/>
          </a:bodyPr>
          <a:lstStyle/>
          <a:p>
            <a:pPr algn="ctr" defTabSz="914367">
              <a:defRPr/>
            </a:pPr>
            <a:r>
              <a:rPr lang="en-GB" sz="1176" dirty="0">
                <a:solidFill>
                  <a:srgbClr val="000000"/>
                </a:solidFill>
                <a:latin typeface="Segoe UI"/>
                <a:ea typeface="Segoe UI" pitchFamily="34" charset="0"/>
                <a:cs typeface="Segoe UI" pitchFamily="34" charset="0"/>
              </a:rPr>
              <a:t>Azure</a:t>
            </a:r>
            <a:br>
              <a:rPr lang="en-GB" sz="1176" dirty="0">
                <a:solidFill>
                  <a:srgbClr val="000000"/>
                </a:solidFill>
                <a:latin typeface="Segoe UI"/>
                <a:ea typeface="Segoe UI" pitchFamily="34" charset="0"/>
                <a:cs typeface="Segoe UI" pitchFamily="34" charset="0"/>
              </a:rPr>
            </a:br>
            <a:r>
              <a:rPr lang="en-GB" sz="1176" dirty="0">
                <a:solidFill>
                  <a:srgbClr val="000000"/>
                </a:solidFill>
                <a:latin typeface="Segoe UI"/>
                <a:ea typeface="Segoe UI" pitchFamily="34" charset="0"/>
                <a:cs typeface="Segoe UI" pitchFamily="34" charset="0"/>
              </a:rPr>
              <a:t>HDInsight</a:t>
            </a:r>
          </a:p>
        </p:txBody>
      </p:sp>
      <p:sp>
        <p:nvSpPr>
          <p:cNvPr id="54" name="Arrow: Right 53" descr="Arrow pointing right">
            <a:extLst>
              <a:ext uri="{FF2B5EF4-FFF2-40B4-BE49-F238E27FC236}">
                <a16:creationId xmlns:a16="http://schemas.microsoft.com/office/drawing/2014/main" id="{2D282A1B-E96B-4869-807B-F94435EB8DB6}"/>
              </a:ext>
            </a:extLst>
          </p:cNvPr>
          <p:cNvSpPr/>
          <p:nvPr/>
        </p:nvSpPr>
        <p:spPr>
          <a:xfrm>
            <a:off x="4682184" y="3822700"/>
            <a:ext cx="1219297" cy="588554"/>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367">
              <a:defRPr/>
            </a:pPr>
            <a:endParaRPr lang="en-GB" sz="1176" dirty="0">
              <a:solidFill>
                <a:srgbClr val="FFFFFF"/>
              </a:solidFill>
              <a:latin typeface="Segoe UI Semibold"/>
            </a:endParaRPr>
          </a:p>
        </p:txBody>
      </p:sp>
      <p:sp>
        <p:nvSpPr>
          <p:cNvPr id="55" name="TextBox 54">
            <a:extLst>
              <a:ext uri="{FF2B5EF4-FFF2-40B4-BE49-F238E27FC236}">
                <a16:creationId xmlns:a16="http://schemas.microsoft.com/office/drawing/2014/main" id="{C6E8F953-2835-4812-9515-59F66B4D54D2}"/>
              </a:ext>
            </a:extLst>
          </p:cNvPr>
          <p:cNvSpPr txBox="1"/>
          <p:nvPr/>
        </p:nvSpPr>
        <p:spPr>
          <a:xfrm>
            <a:off x="6096000" y="3537407"/>
            <a:ext cx="5775404" cy="1159139"/>
          </a:xfrm>
          <a:prstGeom prst="rect">
            <a:avLst/>
          </a:prstGeom>
          <a:solidFill>
            <a:schemeClr val="bg1">
              <a:lumMod val="95000"/>
            </a:schemeClr>
          </a:solidFill>
        </p:spPr>
        <p:txBody>
          <a:bodyPr vert="horz" wrap="square" lIns="89642" tIns="44821" rIns="89642" bIns="44821" rtlCol="0" anchor="ctr">
            <a:noAutofit/>
          </a:bodyPr>
          <a:lstStyle/>
          <a:p>
            <a:pPr marL="188241" indent="-188241" defTabSz="914367">
              <a:spcAft>
                <a:spcPts val="196"/>
              </a:spcAft>
              <a:buClr>
                <a:srgbClr val="000000"/>
              </a:buClr>
              <a:buFont typeface="Arial" panose="020B0604020202020204" pitchFamily="34" charset="0"/>
              <a:buChar char="•"/>
              <a:defRPr/>
            </a:pPr>
            <a:r>
              <a:rPr lang="en-GB" sz="1176" dirty="0">
                <a:solidFill>
                  <a:srgbClr val="000000"/>
                </a:solidFill>
                <a:latin typeface="Segoe UI" pitchFamily="34" charset="0"/>
                <a:ea typeface="Segoe UI" pitchFamily="34" charset="0"/>
                <a:cs typeface="Segoe UI" pitchFamily="34" charset="0"/>
              </a:rPr>
              <a:t>When you need a </a:t>
            </a:r>
            <a:r>
              <a:rPr lang="en-GB" sz="1176" b="1" dirty="0">
                <a:solidFill>
                  <a:srgbClr val="000000"/>
                </a:solidFill>
                <a:latin typeface="Segoe UI"/>
                <a:cs typeface="Segoe UI" pitchFamily="34" charset="0"/>
              </a:rPr>
              <a:t>low cost, high throughput </a:t>
            </a:r>
            <a:r>
              <a:rPr lang="en-GB" sz="1176" dirty="0">
                <a:solidFill>
                  <a:srgbClr val="000000"/>
                </a:solidFill>
                <a:latin typeface="Segoe UI" pitchFamily="34" charset="0"/>
                <a:ea typeface="Segoe UI" pitchFamily="34" charset="0"/>
                <a:cs typeface="Segoe UI" pitchFamily="34" charset="0"/>
              </a:rPr>
              <a:t>data store</a:t>
            </a:r>
          </a:p>
          <a:p>
            <a:pPr marL="188241" indent="-188241" defTabSz="914367">
              <a:spcAft>
                <a:spcPts val="196"/>
              </a:spcAft>
              <a:buClr>
                <a:srgbClr val="000000"/>
              </a:buClr>
              <a:buFont typeface="Arial" panose="020B0604020202020204" pitchFamily="34" charset="0"/>
              <a:buChar char="•"/>
              <a:defRPr/>
            </a:pPr>
            <a:r>
              <a:rPr lang="en-GB" sz="1176" dirty="0">
                <a:solidFill>
                  <a:srgbClr val="000000"/>
                </a:solidFill>
                <a:latin typeface="Segoe UI" pitchFamily="34" charset="0"/>
                <a:ea typeface="Segoe UI" pitchFamily="34" charset="0"/>
                <a:cs typeface="Segoe UI" pitchFamily="34" charset="0"/>
              </a:rPr>
              <a:t>When you need to store </a:t>
            </a:r>
            <a:r>
              <a:rPr lang="en-GB" sz="1176" b="1" dirty="0">
                <a:solidFill>
                  <a:srgbClr val="000000"/>
                </a:solidFill>
                <a:latin typeface="Segoe UI"/>
                <a:cs typeface="Segoe UI" pitchFamily="34" charset="0"/>
              </a:rPr>
              <a:t>No-SQL</a:t>
            </a:r>
            <a:r>
              <a:rPr lang="en-GB" sz="1176" dirty="0">
                <a:solidFill>
                  <a:srgbClr val="000000"/>
                </a:solidFill>
                <a:latin typeface="Segoe UI" pitchFamily="34" charset="0"/>
                <a:ea typeface="Segoe UI" pitchFamily="34" charset="0"/>
                <a:cs typeface="Segoe UI" pitchFamily="34" charset="0"/>
              </a:rPr>
              <a:t> data</a:t>
            </a:r>
          </a:p>
          <a:p>
            <a:pPr marL="188241" indent="-188241" defTabSz="914367">
              <a:spcAft>
                <a:spcPts val="196"/>
              </a:spcAft>
              <a:buClr>
                <a:srgbClr val="000000"/>
              </a:buClr>
              <a:buFont typeface="Arial" panose="020B0604020202020204" pitchFamily="34" charset="0"/>
              <a:buChar char="•"/>
              <a:defRPr/>
            </a:pPr>
            <a:r>
              <a:rPr lang="en-GB" sz="1176" dirty="0">
                <a:solidFill>
                  <a:srgbClr val="000000"/>
                </a:solidFill>
                <a:latin typeface="Segoe UI" pitchFamily="34" charset="0"/>
                <a:ea typeface="Segoe UI" pitchFamily="34" charset="0"/>
                <a:cs typeface="Segoe UI" pitchFamily="34" charset="0"/>
              </a:rPr>
              <a:t>Provides a Hadoop </a:t>
            </a:r>
            <a:r>
              <a:rPr lang="en-GB" sz="1176" b="1" dirty="0">
                <a:solidFill>
                  <a:srgbClr val="000000"/>
                </a:solidFill>
                <a:latin typeface="Segoe UI"/>
                <a:cs typeface="Segoe UI" pitchFamily="34" charset="0"/>
              </a:rPr>
              <a:t>Platform as a Service </a:t>
            </a:r>
            <a:r>
              <a:rPr lang="en-GB" sz="1176" dirty="0">
                <a:solidFill>
                  <a:srgbClr val="000000"/>
                </a:solidFill>
                <a:latin typeface="Segoe UI" pitchFamily="34" charset="0"/>
                <a:ea typeface="Segoe UI" pitchFamily="34" charset="0"/>
                <a:cs typeface="Segoe UI" pitchFamily="34" charset="0"/>
              </a:rPr>
              <a:t>approach</a:t>
            </a:r>
          </a:p>
          <a:p>
            <a:pPr marL="188241" indent="-188241" defTabSz="914367">
              <a:spcAft>
                <a:spcPts val="196"/>
              </a:spcAft>
              <a:buClr>
                <a:srgbClr val="000000"/>
              </a:buClr>
              <a:buFont typeface="Arial" panose="020B0604020202020204" pitchFamily="34" charset="0"/>
              <a:buChar char="•"/>
              <a:defRPr/>
            </a:pPr>
            <a:r>
              <a:rPr lang="en-GB" sz="1176" dirty="0">
                <a:solidFill>
                  <a:srgbClr val="000000"/>
                </a:solidFill>
                <a:latin typeface="Segoe UI" pitchFamily="34" charset="0"/>
                <a:ea typeface="Segoe UI" pitchFamily="34" charset="0"/>
                <a:cs typeface="Segoe UI" pitchFamily="34" charset="0"/>
              </a:rPr>
              <a:t>Suits acting as a </a:t>
            </a:r>
            <a:r>
              <a:rPr lang="en-GB" sz="1176" b="1" dirty="0">
                <a:solidFill>
                  <a:srgbClr val="000000"/>
                </a:solidFill>
                <a:latin typeface="Segoe UI"/>
                <a:cs typeface="Segoe UI" pitchFamily="34" charset="0"/>
              </a:rPr>
              <a:t>Hadoop, Hbase, Storm or Kafka </a:t>
            </a:r>
            <a:r>
              <a:rPr lang="en-GB" sz="1176" dirty="0">
                <a:solidFill>
                  <a:srgbClr val="000000"/>
                </a:solidFill>
                <a:latin typeface="Segoe UI" pitchFamily="34" charset="0"/>
                <a:ea typeface="Segoe UI" pitchFamily="34" charset="0"/>
                <a:cs typeface="Segoe UI" pitchFamily="34" charset="0"/>
              </a:rPr>
              <a:t>data store</a:t>
            </a:r>
          </a:p>
          <a:p>
            <a:pPr marL="188241" indent="-188241" defTabSz="914367">
              <a:spcAft>
                <a:spcPts val="196"/>
              </a:spcAft>
              <a:buClr>
                <a:srgbClr val="000000"/>
              </a:buClr>
              <a:buFont typeface="Arial" panose="020B0604020202020204" pitchFamily="34" charset="0"/>
              <a:buChar char="•"/>
              <a:defRPr/>
            </a:pPr>
            <a:r>
              <a:rPr lang="en-GB" sz="1176" b="1" dirty="0">
                <a:solidFill>
                  <a:srgbClr val="000000"/>
                </a:solidFill>
                <a:latin typeface="Segoe UI"/>
                <a:cs typeface="Segoe UI" pitchFamily="34" charset="0"/>
              </a:rPr>
              <a:t>Eases the deployment and management </a:t>
            </a:r>
            <a:r>
              <a:rPr lang="en-GB" sz="1176" dirty="0">
                <a:solidFill>
                  <a:srgbClr val="000000"/>
                </a:solidFill>
                <a:latin typeface="Segoe UI" pitchFamily="34" charset="0"/>
                <a:ea typeface="Segoe UI" pitchFamily="34" charset="0"/>
                <a:cs typeface="Segoe UI" pitchFamily="34" charset="0"/>
              </a:rPr>
              <a:t>of clusters</a:t>
            </a:r>
          </a:p>
        </p:txBody>
      </p:sp>
      <p:pic>
        <p:nvPicPr>
          <p:cNvPr id="23" name="Picture 22" descr="Icon of Azure Databricks">
            <a:extLst>
              <a:ext uri="{FF2B5EF4-FFF2-40B4-BE49-F238E27FC236}">
                <a16:creationId xmlns:a16="http://schemas.microsoft.com/office/drawing/2014/main" id="{E093409C-CF62-419F-9F0A-39FFF2D71643}"/>
              </a:ext>
            </a:extLst>
          </p:cNvPr>
          <p:cNvPicPr>
            <a:picLocks noChangeAspect="1"/>
          </p:cNvPicPr>
          <p:nvPr/>
        </p:nvPicPr>
        <p:blipFill>
          <a:blip r:embed="rId7"/>
          <a:stretch>
            <a:fillRect/>
          </a:stretch>
        </p:blipFill>
        <p:spPr>
          <a:xfrm>
            <a:off x="3613636" y="4985385"/>
            <a:ext cx="792087" cy="415220"/>
          </a:xfrm>
          <a:prstGeom prst="rect">
            <a:avLst/>
          </a:prstGeom>
        </p:spPr>
      </p:pic>
      <p:sp>
        <p:nvSpPr>
          <p:cNvPr id="24" name="TextBox 23">
            <a:extLst>
              <a:ext uri="{FF2B5EF4-FFF2-40B4-BE49-F238E27FC236}">
                <a16:creationId xmlns:a16="http://schemas.microsoft.com/office/drawing/2014/main" id="{FAB1A67E-1AB2-4D04-9E47-F1F622AA0418}"/>
              </a:ext>
            </a:extLst>
          </p:cNvPr>
          <p:cNvSpPr txBox="1"/>
          <p:nvPr/>
        </p:nvSpPr>
        <p:spPr>
          <a:xfrm>
            <a:off x="3564968" y="5409400"/>
            <a:ext cx="889423" cy="362072"/>
          </a:xfrm>
          <a:prstGeom prst="rect">
            <a:avLst/>
          </a:prstGeom>
        </p:spPr>
        <p:txBody>
          <a:bodyPr vert="horz" wrap="square" lIns="0" tIns="0" rIns="0" bIns="0" rtlCol="0" anchor="t">
            <a:spAutoFit/>
          </a:bodyPr>
          <a:lstStyle/>
          <a:p>
            <a:pPr algn="ctr" defTabSz="914367">
              <a:defRPr/>
            </a:pPr>
            <a:r>
              <a:rPr lang="en-GB" sz="1176" dirty="0">
                <a:solidFill>
                  <a:srgbClr val="000000"/>
                </a:solidFill>
                <a:latin typeface="Segoe UI"/>
                <a:ea typeface="Segoe UI" pitchFamily="34" charset="0"/>
                <a:cs typeface="Segoe UI" pitchFamily="34" charset="0"/>
              </a:rPr>
              <a:t>Azure</a:t>
            </a:r>
            <a:br>
              <a:rPr lang="en-GB" sz="1176" dirty="0">
                <a:solidFill>
                  <a:srgbClr val="000000"/>
                </a:solidFill>
                <a:latin typeface="Segoe UI"/>
                <a:ea typeface="Segoe UI" pitchFamily="34" charset="0"/>
                <a:cs typeface="Segoe UI" pitchFamily="34" charset="0"/>
              </a:rPr>
            </a:br>
            <a:r>
              <a:rPr lang="en-GB" sz="1176" dirty="0">
                <a:solidFill>
                  <a:srgbClr val="000000"/>
                </a:solidFill>
                <a:latin typeface="Segoe UI"/>
                <a:ea typeface="Segoe UI" pitchFamily="34" charset="0"/>
                <a:cs typeface="Segoe UI" pitchFamily="34" charset="0"/>
              </a:rPr>
              <a:t>Databricks</a:t>
            </a:r>
            <a:endParaRPr lang="en-GB" sz="2353" dirty="0">
              <a:solidFill>
                <a:srgbClr val="000000"/>
              </a:solidFill>
              <a:latin typeface="Segoe UI"/>
              <a:ea typeface="Segoe UI" pitchFamily="34" charset="0"/>
              <a:cs typeface="Segoe UI" pitchFamily="34" charset="0"/>
            </a:endParaRPr>
          </a:p>
        </p:txBody>
      </p:sp>
      <p:sp>
        <p:nvSpPr>
          <p:cNvPr id="25" name="Arrow: Right 24">
            <a:extLst>
              <a:ext uri="{FF2B5EF4-FFF2-40B4-BE49-F238E27FC236}">
                <a16:creationId xmlns:a16="http://schemas.microsoft.com/office/drawing/2014/main" id="{795EDDF2-ED74-42CC-ABA7-A4DC115CDB12}"/>
              </a:ext>
              <a:ext uri="{C183D7F6-B498-43B3-948B-1728B52AA6E4}">
                <adec:decorative xmlns:adec="http://schemas.microsoft.com/office/drawing/2017/decorative" val="1"/>
              </a:ext>
            </a:extLst>
          </p:cNvPr>
          <p:cNvSpPr/>
          <p:nvPr/>
        </p:nvSpPr>
        <p:spPr>
          <a:xfrm>
            <a:off x="4682044" y="5084151"/>
            <a:ext cx="1219297" cy="588554"/>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367">
              <a:defRPr/>
            </a:pPr>
            <a:endParaRPr lang="en-GB" sz="1176" dirty="0">
              <a:solidFill>
                <a:srgbClr val="FFFFFF"/>
              </a:solidFill>
              <a:latin typeface="Segoe UI Semibold"/>
            </a:endParaRPr>
          </a:p>
        </p:txBody>
      </p:sp>
      <p:sp>
        <p:nvSpPr>
          <p:cNvPr id="26" name="TextBox 25">
            <a:extLst>
              <a:ext uri="{FF2B5EF4-FFF2-40B4-BE49-F238E27FC236}">
                <a16:creationId xmlns:a16="http://schemas.microsoft.com/office/drawing/2014/main" id="{77644567-AB76-4F7F-BDBE-BFA819F664BB}"/>
              </a:ext>
            </a:extLst>
          </p:cNvPr>
          <p:cNvSpPr txBox="1"/>
          <p:nvPr/>
        </p:nvSpPr>
        <p:spPr>
          <a:xfrm>
            <a:off x="6095860" y="4798859"/>
            <a:ext cx="5775404" cy="1159139"/>
          </a:xfrm>
          <a:prstGeom prst="rect">
            <a:avLst/>
          </a:prstGeom>
          <a:solidFill>
            <a:schemeClr val="bg1">
              <a:lumMod val="95000"/>
            </a:schemeClr>
          </a:solidFill>
        </p:spPr>
        <p:txBody>
          <a:bodyPr vert="horz" wrap="square" lIns="89642" tIns="44821" rIns="89642" bIns="44821" rtlCol="0" anchor="ctr">
            <a:noAutofit/>
          </a:bodyPr>
          <a:lstStyle/>
          <a:p>
            <a:pPr marL="188304" indent="-188304" defTabSz="914367">
              <a:spcAft>
                <a:spcPts val="196"/>
              </a:spcAft>
              <a:buClr>
                <a:srgbClr val="000000"/>
              </a:buClr>
              <a:buFont typeface="Arial" panose="020B0604020202020204" pitchFamily="34" charset="0"/>
              <a:buChar char="•"/>
              <a:defRPr/>
            </a:pPr>
            <a:r>
              <a:rPr lang="en-GB" sz="1176" b="1" dirty="0">
                <a:solidFill>
                  <a:srgbClr val="000000"/>
                </a:solidFill>
                <a:latin typeface="Segoe UI"/>
                <a:cs typeface="Segoe UI" pitchFamily="34" charset="0"/>
              </a:rPr>
              <a:t>Eases the deployment </a:t>
            </a:r>
            <a:r>
              <a:rPr lang="en-GB" sz="1176" dirty="0">
                <a:solidFill>
                  <a:srgbClr val="000000"/>
                </a:solidFill>
                <a:latin typeface="Segoe UI"/>
                <a:ea typeface="Segoe UI" pitchFamily="34" charset="0"/>
                <a:cs typeface="Segoe UI" pitchFamily="34" charset="0"/>
              </a:rPr>
              <a:t>of a Spark based cluster</a:t>
            </a:r>
          </a:p>
          <a:p>
            <a:pPr marL="188304" indent="-188304" defTabSz="914367">
              <a:spcAft>
                <a:spcPts val="196"/>
              </a:spcAft>
              <a:buClr>
                <a:srgbClr val="000000"/>
              </a:buClr>
              <a:buFont typeface="Arial" panose="020B0604020202020204" pitchFamily="34" charset="0"/>
              <a:buChar char="•"/>
              <a:defRPr/>
            </a:pPr>
            <a:r>
              <a:rPr lang="en-GB" sz="1176" dirty="0">
                <a:solidFill>
                  <a:srgbClr val="000000"/>
                </a:solidFill>
                <a:latin typeface="Segoe UI"/>
                <a:ea typeface="Segoe UI" pitchFamily="34" charset="0"/>
                <a:cs typeface="Segoe UI" pitchFamily="34" charset="0"/>
              </a:rPr>
              <a:t>Enables the </a:t>
            </a:r>
            <a:r>
              <a:rPr lang="en-GB" sz="1176" b="1" dirty="0">
                <a:solidFill>
                  <a:srgbClr val="000000"/>
                </a:solidFill>
                <a:latin typeface="Segoe UI"/>
                <a:cs typeface="Segoe UI" pitchFamily="34" charset="0"/>
              </a:rPr>
              <a:t>fastest processing </a:t>
            </a:r>
            <a:r>
              <a:rPr lang="en-GB" sz="1176" dirty="0">
                <a:solidFill>
                  <a:srgbClr val="000000"/>
                </a:solidFill>
                <a:latin typeface="Segoe UI"/>
                <a:ea typeface="Segoe UI" pitchFamily="34" charset="0"/>
                <a:cs typeface="Segoe UI" pitchFamily="34" charset="0"/>
              </a:rPr>
              <a:t>of Machine Learning solutions</a:t>
            </a:r>
          </a:p>
          <a:p>
            <a:pPr marL="188304" indent="-188304" defTabSz="914367">
              <a:spcAft>
                <a:spcPts val="196"/>
              </a:spcAft>
              <a:buClr>
                <a:srgbClr val="000000"/>
              </a:buClr>
              <a:buFont typeface="Arial" panose="020B0604020202020204" pitchFamily="34" charset="0"/>
              <a:buChar char="•"/>
              <a:defRPr/>
            </a:pPr>
            <a:r>
              <a:rPr lang="en-GB" sz="1176" b="1" dirty="0">
                <a:solidFill>
                  <a:srgbClr val="000000"/>
                </a:solidFill>
                <a:latin typeface="Segoe UI"/>
                <a:cs typeface="Segoe UI" pitchFamily="34" charset="0"/>
              </a:rPr>
              <a:t>Enables collaboration </a:t>
            </a:r>
            <a:r>
              <a:rPr lang="en-GB" sz="1176" dirty="0">
                <a:solidFill>
                  <a:srgbClr val="000000"/>
                </a:solidFill>
                <a:latin typeface="Segoe UI"/>
                <a:ea typeface="Segoe UI" pitchFamily="34" charset="0"/>
                <a:cs typeface="Segoe UI" pitchFamily="34" charset="0"/>
              </a:rPr>
              <a:t>between data engineers and data scientists</a:t>
            </a:r>
          </a:p>
          <a:p>
            <a:pPr marL="188304" indent="-188304" defTabSz="914367">
              <a:spcAft>
                <a:spcPts val="196"/>
              </a:spcAft>
              <a:buClr>
                <a:srgbClr val="000000"/>
              </a:buClr>
              <a:buFont typeface="Arial" panose="020B0604020202020204" pitchFamily="34" charset="0"/>
              <a:buChar char="•"/>
              <a:defRPr/>
            </a:pPr>
            <a:r>
              <a:rPr lang="en-GB" sz="1176" dirty="0">
                <a:solidFill>
                  <a:srgbClr val="000000"/>
                </a:solidFill>
                <a:latin typeface="Segoe UI"/>
                <a:ea typeface="Segoe UI" pitchFamily="34" charset="0"/>
                <a:cs typeface="Segoe UI" pitchFamily="34" charset="0"/>
              </a:rPr>
              <a:t>Provides </a:t>
            </a:r>
            <a:r>
              <a:rPr lang="en-GB" sz="1176" b="1" dirty="0">
                <a:solidFill>
                  <a:srgbClr val="000000"/>
                </a:solidFill>
                <a:latin typeface="Segoe UI"/>
                <a:cs typeface="Segoe UI" pitchFamily="34" charset="0"/>
              </a:rPr>
              <a:t>tight enterprise security integration </a:t>
            </a:r>
            <a:r>
              <a:rPr lang="en-GB" sz="1176" dirty="0">
                <a:solidFill>
                  <a:srgbClr val="000000"/>
                </a:solidFill>
                <a:latin typeface="Segoe UI"/>
                <a:ea typeface="Segoe UI" pitchFamily="34" charset="0"/>
                <a:cs typeface="Segoe UI" pitchFamily="34" charset="0"/>
              </a:rPr>
              <a:t>with Azure Active Directory</a:t>
            </a:r>
          </a:p>
          <a:p>
            <a:pPr marL="188304" indent="-188304" defTabSz="914367">
              <a:spcAft>
                <a:spcPts val="196"/>
              </a:spcAft>
              <a:buClr>
                <a:srgbClr val="000000"/>
              </a:buClr>
              <a:buFont typeface="Arial" panose="020B0604020202020204" pitchFamily="34" charset="0"/>
              <a:buChar char="•"/>
              <a:defRPr/>
            </a:pPr>
            <a:r>
              <a:rPr lang="en-GB" sz="1176" b="1" dirty="0">
                <a:solidFill>
                  <a:srgbClr val="000000"/>
                </a:solidFill>
                <a:latin typeface="Segoe UI"/>
                <a:cs typeface="Segoe UI" pitchFamily="34" charset="0"/>
              </a:rPr>
              <a:t>Integration with other Azure Services and Power BI</a:t>
            </a:r>
          </a:p>
        </p:txBody>
      </p:sp>
    </p:spTree>
    <p:custDataLst>
      <p:tags r:id="rId1"/>
    </p:custDataLst>
    <p:extLst>
      <p:ext uri="{BB962C8B-B14F-4D97-AF65-F5344CB8AC3E}">
        <p14:creationId xmlns:p14="http://schemas.microsoft.com/office/powerpoint/2010/main" val="203621084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bXRD65o0D0GFddoi9OZFv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BLA_CGzTEKp_F1tmkHww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ROo8G64zGkKuA9Of3vb1T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CiIzzvVZl0yCiago.jvJq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x7HdmBbreUqd5CCuy6fGV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Dm.Jc5qL0C8b.KDEoZoB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OuUR8PuUEOol.18EzXc_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x7vp82_z0iHZVYpzenjH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YDIn4eA3028iYg4tqi_n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x7HdmBbreUqd5CCuy6fGV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_kstudp2nE.MEsGdLgAvM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XRD65o0D0GFddoi9OZFv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CBLA_CGzTEKp_F1tmkHww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ROo8G64zGkKuA9Of3vb1T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CiIzzvVZl0yCiago.jvJqw"/>
</p:tagLst>
</file>

<file path=ppt/tags/tag26.xml><?xml version="1.0" encoding="utf-8"?>
<p:tagLst xmlns:a="http://schemas.openxmlformats.org/drawingml/2006/main" xmlns:r="http://schemas.openxmlformats.org/officeDocument/2006/relationships" xmlns:p="http://schemas.openxmlformats.org/presentationml/2006/main">
  <p:tag name="__MICROSOFT_TRANSLATOR_CLM_SLIDEINFO" val="{&quot;Guid&quot;:&quot;eb6db257-fe06-44af-a24a-c3dfabf0ddc1&quot;,&quot;TimeStamp&quot;:&quot;2017-08-04T16:00:14.9697454+01:00&quot;}"/>
</p:tagLst>
</file>

<file path=ppt/tags/tag27.xml><?xml version="1.0" encoding="utf-8"?>
<p:tagLst xmlns:a="http://schemas.openxmlformats.org/drawingml/2006/main" xmlns:r="http://schemas.openxmlformats.org/officeDocument/2006/relationships" xmlns:p="http://schemas.openxmlformats.org/presentationml/2006/main">
  <p:tag name="__MICROSOFT_TRANSLATOR_CLM_SLIDEINFO" val="{&quot;Guid&quot;:&quot;eb6db257-fe06-44af-a24a-c3dfabf0ddc1&quot;,&quot;TimeStamp&quot;:&quot;2017-08-04T16:00:14.9697454+01:00&quo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Dm.Jc5qL0C8b.KDEoZoB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FOuUR8PuUEOol.18EzXc_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Ox7vp82_z0iHZVYpzenjH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OYDIn4eA3028iYg4tqi_n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Lydt1RAufEC2Oooefq5UU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_kstudp2nE.MEsGdLgAvMA"/>
</p:tagLst>
</file>

<file path=ppt/theme/theme1.xml><?xml version="1.0" encoding="utf-8"?>
<a:theme xmlns:a="http://schemas.openxmlformats.org/drawingml/2006/main" name="Theme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3" id="{6A5046D8-1CFD-4078-B30B-6F636F57FD74}" vid="{D0490583-E943-4D42-85AD-2D1F665AD6B2}"/>
    </a:ext>
  </a:extLst>
</a:theme>
</file>

<file path=ppt/theme/theme2.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1320</TotalTime>
  <Words>2106</Words>
  <Application>Microsoft Office PowerPoint</Application>
  <PresentationFormat>Widescreen</PresentationFormat>
  <Paragraphs>284</Paragraphs>
  <Slides>41</Slides>
  <Notes>6</Notes>
  <HiddenSlides>0</HiddenSlides>
  <MMClips>0</MMClips>
  <ScaleCrop>false</ScaleCrop>
  <HeadingPairs>
    <vt:vector size="8" baseType="variant">
      <vt:variant>
        <vt:lpstr>Fonts Used</vt:lpstr>
      </vt:variant>
      <vt:variant>
        <vt:i4>10</vt:i4>
      </vt:variant>
      <vt:variant>
        <vt:lpstr>Theme</vt:lpstr>
      </vt:variant>
      <vt:variant>
        <vt:i4>5</vt:i4>
      </vt:variant>
      <vt:variant>
        <vt:lpstr>Embedded OLE Servers</vt:lpstr>
      </vt:variant>
      <vt:variant>
        <vt:i4>1</vt:i4>
      </vt:variant>
      <vt:variant>
        <vt:lpstr>Slide Titles</vt:lpstr>
      </vt:variant>
      <vt:variant>
        <vt:i4>41</vt:i4>
      </vt:variant>
    </vt:vector>
  </HeadingPairs>
  <TitlesOfParts>
    <vt:vector size="57" baseType="lpstr">
      <vt:lpstr>Arial</vt:lpstr>
      <vt:lpstr>Calibri</vt:lpstr>
      <vt:lpstr>Calibri Light</vt:lpstr>
      <vt:lpstr>Mission Gothic Regular</vt:lpstr>
      <vt:lpstr>Segoe UI</vt:lpstr>
      <vt:lpstr>Segoe UI Light</vt:lpstr>
      <vt:lpstr>Segoe UI Semibold</vt:lpstr>
      <vt:lpstr>Trebuchet MS</vt:lpstr>
      <vt:lpstr>Webdings</vt:lpstr>
      <vt:lpstr>Wingdings</vt:lpstr>
      <vt:lpstr>Theme3</vt:lpstr>
      <vt:lpstr>2018</vt:lpstr>
      <vt:lpstr>Custom Design</vt:lpstr>
      <vt:lpstr>1_Custom Design</vt:lpstr>
      <vt:lpstr>1_Office Theme</vt:lpstr>
      <vt:lpstr>think-cell Slide</vt:lpstr>
      <vt:lpstr>Design your Cloud application: design principles</vt:lpstr>
      <vt:lpstr>Agenda</vt:lpstr>
      <vt:lpstr>Design and Architecting cycle</vt:lpstr>
      <vt:lpstr>Technology Choices</vt:lpstr>
      <vt:lpstr>Microsoft Azure Compute Choices</vt:lpstr>
      <vt:lpstr>Choosing the Azure compute service option for your application</vt:lpstr>
      <vt:lpstr>Data Categories</vt:lpstr>
      <vt:lpstr>Azure Data Platform technologies</vt:lpstr>
      <vt:lpstr>Azure Data Platform technologies (continued)</vt:lpstr>
      <vt:lpstr>Choosing the Azure Data Store for your application</vt:lpstr>
      <vt:lpstr>Choosing the Azure Data Store for your application</vt:lpstr>
      <vt:lpstr>PowerPoint Presentation</vt:lpstr>
      <vt:lpstr>Design Principles</vt:lpstr>
      <vt:lpstr>PowerPoint Presentation</vt:lpstr>
      <vt:lpstr>Think Adaptive and Elastic</vt:lpstr>
      <vt:lpstr>Make your application scalable</vt:lpstr>
      <vt:lpstr>Compute services that support Auto Scale </vt:lpstr>
      <vt:lpstr>Scaling data solutions</vt:lpstr>
      <vt:lpstr>Data Partitioning Benefits</vt:lpstr>
      <vt:lpstr>Data Partitioning Strategy – Horizontal Partitioning</vt:lpstr>
      <vt:lpstr>Data Partitioning Strategy – Vertical Partitioning</vt:lpstr>
      <vt:lpstr>Data Partitioning Strategy – Functional Partitioning</vt:lpstr>
      <vt:lpstr>PowerPoint Presentation</vt:lpstr>
      <vt:lpstr>Minimize coordination </vt:lpstr>
      <vt:lpstr>PowerPoint Presentation</vt:lpstr>
      <vt:lpstr>Polyglot Persistence Selecting the right data storage solution for the right functionality</vt:lpstr>
      <vt:lpstr>Example: E-Commerce Application</vt:lpstr>
      <vt:lpstr>PowerPoint Presentation</vt:lpstr>
      <vt:lpstr>In the cloud - Building systems that survive failure is a  Shared Responsibility</vt:lpstr>
      <vt:lpstr>Azure Resilient Services</vt:lpstr>
      <vt:lpstr>Make all application components redundant</vt:lpstr>
      <vt:lpstr>Make applications Self-Healing</vt:lpstr>
      <vt:lpstr>PowerPoint Presentation</vt:lpstr>
      <vt:lpstr>Focus on Services and not Servers</vt:lpstr>
      <vt:lpstr>Automate, Automate, Automate!!</vt:lpstr>
      <vt:lpstr>PowerPoint Presentation</vt:lpstr>
      <vt:lpstr>Design for change and evolution </vt:lpstr>
      <vt:lpstr>PowerPoint Presentation</vt:lpstr>
      <vt:lpstr>Meeting the business needs</vt:lpstr>
      <vt:lpstr>Best practices at a glance</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your Cloud application: design principles</dc:title>
  <dc:creator>Ashvini Shahane</dc:creator>
  <cp:lastModifiedBy>Ashvini Shahane</cp:lastModifiedBy>
  <cp:revision>45</cp:revision>
  <dcterms:created xsi:type="dcterms:W3CDTF">2021-06-07T17:14:24Z</dcterms:created>
  <dcterms:modified xsi:type="dcterms:W3CDTF">2021-06-08T15:22:05Z</dcterms:modified>
</cp:coreProperties>
</file>