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65" r:id="rId3"/>
    <p:sldId id="266" r:id="rId4"/>
    <p:sldId id="267" r:id="rId5"/>
    <p:sldId id="268" r:id="rId6"/>
    <p:sldId id="269" r:id="rId7"/>
    <p:sldId id="270" r:id="rId8"/>
    <p:sldId id="271" r:id="rId9"/>
  </p:sldIdLst>
  <p:sldSz cy="8229600" cx="14630400"/>
  <p:notesSz cx="14630400" cy="8229600"/>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tableStyles" Target="tableStyles.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5" name=""/>
        <p:cNvGrpSpPr/>
        <p:nvPr/>
      </p:nvGrpSpPr>
      <p:grpSpPr>
        <a:xfrm>
          <a:off x="0" y="0"/>
          <a:ext cx="0" cy="0"/>
          <a:chOff x="0" y="0"/>
          <a:chExt cx="0" cy="0"/>
        </a:xfrm>
      </p:grpSpPr>
      <p:sp>
        <p:nvSpPr>
          <p:cNvPr id="104865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2" name=""/>
        <p:cNvGrpSpPr/>
        <p:nvPr/>
      </p:nvGrpSpPr>
      <p:grpSpPr>
        <a:xfrm>
          <a:off x="0" y="0"/>
          <a:ext cx="0" cy="0"/>
          <a:chOff x="0" y="0"/>
          <a:chExt cx="0" cy="0"/>
        </a:xfrm>
      </p:grpSpPr>
      <p:sp>
        <p:nvSpPr>
          <p:cNvPr id="1048642" name="Holder 2"/>
          <p:cNvSpPr>
            <a:spLocks noGrp="1"/>
          </p:cNvSpPr>
          <p:nvPr>
            <p:ph type="ctrTitle"/>
          </p:nvPr>
        </p:nvSpPr>
        <p:spPr>
          <a:xfrm>
            <a:off x="1097280" y="2551176"/>
            <a:ext cx="12435840" cy="1728216"/>
          </a:xfrm>
          <a:prstGeom prst="rect"/>
        </p:spPr>
        <p:txBody>
          <a:bodyPr bIns="0" lIns="0" rIns="0" tIns="0" wrap="square">
            <a:spAutoFit/>
          </a:bodyPr>
          <a:p/>
        </p:txBody>
      </p:sp>
      <p:sp>
        <p:nvSpPr>
          <p:cNvPr id="1048643" name="Holder 3"/>
          <p:cNvSpPr>
            <a:spLocks noGrp="1"/>
          </p:cNvSpPr>
          <p:nvPr>
            <p:ph type="subTitle" idx="4"/>
          </p:nvPr>
        </p:nvSpPr>
        <p:spPr>
          <a:xfrm>
            <a:off x="2194560" y="4608576"/>
            <a:ext cx="10241280" cy="2057400"/>
          </a:xfrm>
          <a:prstGeom prst="rect"/>
        </p:spPr>
        <p:txBody>
          <a:bodyPr bIns="0" lIns="0" rIns="0" tIns="0" wrap="square">
            <a:spAutoFit/>
          </a:bodyPr>
          <a:p/>
        </p:txBody>
      </p:sp>
      <p:sp>
        <p:nvSpPr>
          <p:cNvPr id="104864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646"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5" name=""/>
        <p:cNvGrpSpPr/>
        <p:nvPr/>
      </p:nvGrpSpPr>
      <p:grpSpPr>
        <a:xfrm>
          <a:off x="0" y="0"/>
          <a:ext cx="0" cy="0"/>
          <a:chOff x="0" y="0"/>
          <a:chExt cx="0" cy="0"/>
        </a:xfrm>
      </p:grpSpPr>
      <p:sp>
        <p:nvSpPr>
          <p:cNvPr id="1048582" name="Holder 2"/>
          <p:cNvSpPr>
            <a:spLocks noGrp="1"/>
          </p:cNvSpPr>
          <p:nvPr>
            <p:ph type="title"/>
          </p:nvPr>
        </p:nvSpPr>
        <p:spPr/>
        <p:txBody>
          <a:bodyPr bIns="0" lIns="0" rIns="0" tIns="0"/>
          <a:lstStyle>
            <a:lvl1pPr>
              <a:defRPr b="1" sz="4500" i="0">
                <a:solidFill>
                  <a:srgbClr val="6F68F4"/>
                </a:solidFill>
                <a:latin typeface="Tahoma"/>
                <a:cs typeface="Tahoma"/>
              </a:defRPr>
            </a:lvl1pPr>
          </a:lstStyle>
          <a:p/>
        </p:txBody>
      </p:sp>
      <p:sp>
        <p:nvSpPr>
          <p:cNvPr id="1048583" name="Holder 3"/>
          <p:cNvSpPr>
            <a:spLocks noGrp="1"/>
          </p:cNvSpPr>
          <p:nvPr>
            <p:ph type="body" idx="1"/>
          </p:nvPr>
        </p:nvSpPr>
        <p:spPr/>
        <p:txBody>
          <a:bodyPr bIns="0" lIns="0" rIns="0" tIns="0"/>
          <a:lstStyle>
            <a:lvl1pPr>
              <a:defRPr b="0" sz="1650" i="0">
                <a:solidFill>
                  <a:srgbClr val="272424"/>
                </a:solidFill>
                <a:latin typeface="Verdana"/>
                <a:cs typeface="Verdana"/>
              </a:defRPr>
            </a:lvl1pPr>
          </a:lstStyle>
          <a:p/>
        </p:txBody>
      </p:sp>
      <p:sp>
        <p:nvSpPr>
          <p:cNvPr id="10485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586"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obj">
  <p:cSld name="Two Content">
    <p:bg>
      <p:bgPr>
        <a:solidFill>
          <a:schemeClr val="bg1"/>
        </a:solidFill>
        <a:effectLst/>
      </p:bgPr>
    </p:bg>
    <p:spTree>
      <p:nvGrpSpPr>
        <p:cNvPr id="19" name=""/>
        <p:cNvGrpSpPr/>
        <p:nvPr/>
      </p:nvGrpSpPr>
      <p:grpSpPr>
        <a:xfrm>
          <a:off x="0" y="0"/>
          <a:ext cx="0" cy="0"/>
          <a:chOff x="0" y="0"/>
          <a:chExt cx="0" cy="0"/>
        </a:xfrm>
      </p:grpSpPr>
      <p:sp>
        <p:nvSpPr>
          <p:cNvPr id="1048593" name="bg object 16"/>
          <p:cNvSpPr/>
          <p:nvPr/>
        </p:nvSpPr>
        <p:spPr>
          <a:xfrm>
            <a:off x="0" y="0"/>
            <a:ext cx="14630400" cy="8229600"/>
          </a:xfrm>
          <a:custGeom>
            <a:avLst/>
            <a:ahLst/>
            <a:rect l="l" t="t" r="r" b="b"/>
            <a:pathLst>
              <a:path w="14630400" h="8229600">
                <a:moveTo>
                  <a:pt x="14630400" y="0"/>
                </a:moveTo>
                <a:lnTo>
                  <a:pt x="0" y="0"/>
                </a:lnTo>
                <a:lnTo>
                  <a:pt x="0" y="8229600"/>
                </a:lnTo>
                <a:lnTo>
                  <a:pt x="14630400" y="8229600"/>
                </a:lnTo>
                <a:lnTo>
                  <a:pt x="14630400" y="0"/>
                </a:lnTo>
                <a:close/>
              </a:path>
            </a:pathLst>
          </a:custGeom>
          <a:solidFill>
            <a:srgbClr val="EDEEF5"/>
          </a:solidFill>
        </p:spPr>
        <p:txBody>
          <a:bodyPr bIns="0" lIns="0" rIns="0" rtlCol="0" tIns="0" wrap="square"/>
          <a:p/>
        </p:txBody>
      </p:sp>
      <p:pic>
        <p:nvPicPr>
          <p:cNvPr id="2097154" name="bg object 17"/>
          <p:cNvPicPr>
            <a:picLocks/>
          </p:cNvPicPr>
          <p:nvPr/>
        </p:nvPicPr>
        <p:blipFill>
          <a:blip xmlns:r="http://schemas.openxmlformats.org/officeDocument/2006/relationships" r:embed="rId1" cstate="print"/>
          <a:stretch>
            <a:fillRect/>
          </a:stretch>
        </p:blipFill>
        <p:spPr>
          <a:xfrm>
            <a:off x="9144000" y="0"/>
            <a:ext cx="5486400" cy="8229598"/>
          </a:xfrm>
          <a:prstGeom prst="rect"/>
        </p:spPr>
      </p:pic>
      <p:pic>
        <p:nvPicPr>
          <p:cNvPr id="2097155" name="bg object 18"/>
          <p:cNvPicPr>
            <a:picLocks/>
          </p:cNvPicPr>
          <p:nvPr/>
        </p:nvPicPr>
        <p:blipFill>
          <a:blip xmlns:r="http://schemas.openxmlformats.org/officeDocument/2006/relationships" r:embed="rId2" cstate="print"/>
          <a:stretch>
            <a:fillRect/>
          </a:stretch>
        </p:blipFill>
        <p:spPr>
          <a:xfrm>
            <a:off x="9410700" y="1666875"/>
            <a:ext cx="4953000" cy="4895850"/>
          </a:xfrm>
          <a:prstGeom prst="rect"/>
        </p:spPr>
      </p:pic>
      <p:sp>
        <p:nvSpPr>
          <p:cNvPr id="1048594" name="Holder 2"/>
          <p:cNvSpPr>
            <a:spLocks noGrp="1"/>
          </p:cNvSpPr>
          <p:nvPr>
            <p:ph type="title"/>
          </p:nvPr>
        </p:nvSpPr>
        <p:spPr/>
        <p:txBody>
          <a:bodyPr bIns="0" lIns="0" rIns="0" tIns="0"/>
          <a:lstStyle>
            <a:lvl1pPr>
              <a:defRPr b="1" sz="4500" i="0">
                <a:solidFill>
                  <a:srgbClr val="6F68F4"/>
                </a:solidFill>
                <a:latin typeface="Tahoma"/>
                <a:cs typeface="Tahoma"/>
              </a:defRPr>
            </a:lvl1pPr>
          </a:lstStyle>
          <a:p/>
        </p:txBody>
      </p:sp>
      <p:sp>
        <p:nvSpPr>
          <p:cNvPr id="1048595" name="Holder 3"/>
          <p:cNvSpPr>
            <a:spLocks noGrp="1"/>
          </p:cNvSpPr>
          <p:nvPr>
            <p:ph sz="half" idx="2"/>
          </p:nvPr>
        </p:nvSpPr>
        <p:spPr>
          <a:xfrm>
            <a:off x="731520" y="1892808"/>
            <a:ext cx="6364224" cy="5431536"/>
          </a:xfrm>
          <a:prstGeom prst="rect"/>
        </p:spPr>
        <p:txBody>
          <a:bodyPr bIns="0" lIns="0" rIns="0" tIns="0" wrap="square">
            <a:spAutoFit/>
          </a:bodyPr>
          <a:p/>
        </p:txBody>
      </p:sp>
      <p:sp>
        <p:nvSpPr>
          <p:cNvPr id="1048596" name="Holder 4"/>
          <p:cNvSpPr>
            <a:spLocks noGrp="1"/>
          </p:cNvSpPr>
          <p:nvPr>
            <p:ph sz="half" idx="3"/>
          </p:nvPr>
        </p:nvSpPr>
        <p:spPr>
          <a:xfrm>
            <a:off x="7534656" y="1892808"/>
            <a:ext cx="6364224" cy="5431536"/>
          </a:xfrm>
          <a:prstGeom prst="rect"/>
        </p:spPr>
        <p:txBody>
          <a:bodyPr bIns="0" lIns="0" rIns="0" tIns="0" wrap="square">
            <a:spAutoFit/>
          </a:bodyPr>
          <a:p/>
        </p:txBody>
      </p:sp>
      <p:sp>
        <p:nvSpPr>
          <p:cNvPr id="10485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599" name="Holder 7"/>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3" name=""/>
        <p:cNvGrpSpPr/>
        <p:nvPr/>
      </p:nvGrpSpPr>
      <p:grpSpPr>
        <a:xfrm>
          <a:off x="0" y="0"/>
          <a:ext cx="0" cy="0"/>
          <a:chOff x="0" y="0"/>
          <a:chExt cx="0" cy="0"/>
        </a:xfrm>
      </p:grpSpPr>
      <p:sp>
        <p:nvSpPr>
          <p:cNvPr id="1048647" name="Holder 2"/>
          <p:cNvSpPr>
            <a:spLocks noGrp="1"/>
          </p:cNvSpPr>
          <p:nvPr>
            <p:ph type="title"/>
          </p:nvPr>
        </p:nvSpPr>
        <p:spPr/>
        <p:txBody>
          <a:bodyPr bIns="0" lIns="0" rIns="0" tIns="0"/>
          <a:lstStyle>
            <a:lvl1pPr>
              <a:defRPr b="1" sz="4500" i="0">
                <a:solidFill>
                  <a:srgbClr val="6F68F4"/>
                </a:solidFill>
                <a:latin typeface="Tahoma"/>
                <a:cs typeface="Tahoma"/>
              </a:defRPr>
            </a:lvl1pPr>
          </a:lstStyle>
          <a:p/>
        </p:txBody>
      </p:sp>
      <p:sp>
        <p:nvSpPr>
          <p:cNvPr id="104864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650" name="Holder 5"/>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4" name=""/>
        <p:cNvGrpSpPr/>
        <p:nvPr/>
      </p:nvGrpSpPr>
      <p:grpSpPr>
        <a:xfrm>
          <a:off x="0" y="0"/>
          <a:ext cx="0" cy="0"/>
          <a:chOff x="0" y="0"/>
          <a:chExt cx="0" cy="0"/>
        </a:xfrm>
      </p:grpSpPr>
      <p:sp>
        <p:nvSpPr>
          <p:cNvPr id="104865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653" name="Holder 4"/>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9" name=""/>
        <p:cNvGrpSpPr/>
        <p:nvPr/>
      </p:nvGrpSpPr>
      <p:grpSpPr>
        <a:xfrm>
          <a:off x="0" y="0"/>
          <a:ext cx="0" cy="0"/>
          <a:chOff x="0" y="0"/>
          <a:chExt cx="0" cy="0"/>
        </a:xfrm>
      </p:grpSpPr>
      <p:sp>
        <p:nvSpPr>
          <p:cNvPr id="1048576" name="bg object 16"/>
          <p:cNvSpPr/>
          <p:nvPr/>
        </p:nvSpPr>
        <p:spPr>
          <a:xfrm>
            <a:off x="0" y="0"/>
            <a:ext cx="14630400" cy="8229600"/>
          </a:xfrm>
          <a:custGeom>
            <a:avLst/>
            <a:ahLst/>
            <a:rect l="l" t="t" r="r" b="b"/>
            <a:pathLst>
              <a:path w="14630400" h="8229600">
                <a:moveTo>
                  <a:pt x="14630400" y="0"/>
                </a:moveTo>
                <a:lnTo>
                  <a:pt x="0" y="0"/>
                </a:lnTo>
                <a:lnTo>
                  <a:pt x="0" y="8229600"/>
                </a:lnTo>
                <a:lnTo>
                  <a:pt x="14630400" y="8229600"/>
                </a:lnTo>
                <a:lnTo>
                  <a:pt x="14630400" y="0"/>
                </a:lnTo>
                <a:close/>
              </a:path>
            </a:pathLst>
          </a:custGeom>
          <a:solidFill>
            <a:srgbClr val="EDEEF5"/>
          </a:solidFill>
        </p:spPr>
        <p:txBody>
          <a:bodyPr bIns="0" lIns="0" rIns="0" rtlCol="0" tIns="0" wrap="square"/>
          <a:p/>
        </p:txBody>
      </p:sp>
      <p:sp>
        <p:nvSpPr>
          <p:cNvPr id="1048577" name="Holder 2"/>
          <p:cNvSpPr>
            <a:spLocks noGrp="1"/>
          </p:cNvSpPr>
          <p:nvPr>
            <p:ph type="title"/>
          </p:nvPr>
        </p:nvSpPr>
        <p:spPr>
          <a:xfrm>
            <a:off x="1330578" y="954023"/>
            <a:ext cx="11969242" cy="712469"/>
          </a:xfrm>
          <a:prstGeom prst="rect"/>
        </p:spPr>
        <p:txBody>
          <a:bodyPr bIns="0" lIns="0" rIns="0" tIns="0" wrap="square">
            <a:spAutoFit/>
          </a:bodyPr>
          <a:lstStyle>
            <a:lvl1pPr>
              <a:defRPr b="1" sz="4500" i="0">
                <a:solidFill>
                  <a:srgbClr val="6F68F4"/>
                </a:solidFill>
                <a:latin typeface="Tahoma"/>
                <a:cs typeface="Tahoma"/>
              </a:defRPr>
            </a:lvl1pPr>
          </a:lstStyle>
          <a:p/>
        </p:txBody>
      </p:sp>
      <p:sp>
        <p:nvSpPr>
          <p:cNvPr id="1048578" name="Holder 3"/>
          <p:cNvSpPr>
            <a:spLocks noGrp="1"/>
          </p:cNvSpPr>
          <p:nvPr>
            <p:ph type="body" idx="1"/>
          </p:nvPr>
        </p:nvSpPr>
        <p:spPr>
          <a:xfrm>
            <a:off x="6248400" y="2000250"/>
            <a:ext cx="7620000" cy="5267325"/>
          </a:xfrm>
          <a:prstGeom prst="rect"/>
        </p:spPr>
        <p:txBody>
          <a:bodyPr bIns="0" lIns="0" rIns="0" tIns="0" wrap="square">
            <a:spAutoFit/>
          </a:bodyPr>
          <a:lstStyle>
            <a:lvl1pPr>
              <a:defRPr b="0" sz="1650" i="0">
                <a:solidFill>
                  <a:srgbClr val="272424"/>
                </a:solidFill>
                <a:latin typeface="Verdana"/>
                <a:cs typeface="Verdana"/>
              </a:defRPr>
            </a:lvl1pPr>
          </a:lstStyle>
          <a:p/>
        </p:txBody>
      </p:sp>
      <p:sp>
        <p:nvSpPr>
          <p:cNvPr id="1048579" name="Holder 4"/>
          <p:cNvSpPr>
            <a:spLocks noGrp="1"/>
          </p:cNvSpPr>
          <p:nvPr>
            <p:ph type="ftr" sz="quarter" idx="5"/>
          </p:nvPr>
        </p:nvSpPr>
        <p:spPr>
          <a:xfrm>
            <a:off x="4974336" y="7653528"/>
            <a:ext cx="4681728" cy="411480"/>
          </a:xfrm>
          <a:prstGeom prst="rect"/>
        </p:spPr>
        <p:txBody>
          <a:bodyPr bIns="0" lIns="0" rIns="0" tIns="0" wrap="square">
            <a:spAutoFit/>
          </a:bodyPr>
          <a:lstStyle>
            <a:lvl1pPr algn="ctr">
              <a:defRPr>
                <a:solidFill>
                  <a:schemeClr val="tx1">
                    <a:tint val="75000"/>
                  </a:schemeClr>
                </a:solidFill>
              </a:defRPr>
            </a:lvl1pPr>
          </a:lstStyle>
          <a:p/>
        </p:txBody>
      </p:sp>
      <p:sp>
        <p:nvSpPr>
          <p:cNvPr id="1048580" name="Holder 5"/>
          <p:cNvSpPr>
            <a:spLocks noGrp="1"/>
          </p:cNvSpPr>
          <p:nvPr>
            <p:ph type="dt" sz="half" idx="6"/>
          </p:nvPr>
        </p:nvSpPr>
        <p:spPr>
          <a:xfrm>
            <a:off x="731520" y="7653528"/>
            <a:ext cx="3364992" cy="41148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p>
        </p:txBody>
      </p:sp>
      <p:sp>
        <p:nvSpPr>
          <p:cNvPr id="1048581" name="Holder 6"/>
          <p:cNvSpPr>
            <a:spLocks noGrp="1"/>
          </p:cNvSpPr>
          <p:nvPr>
            <p:ph type="sldNum" sz="quarter" idx="7"/>
          </p:nvPr>
        </p:nvSpPr>
        <p:spPr>
          <a:xfrm>
            <a:off x="10533888" y="7653528"/>
            <a:ext cx="3364992" cy="411480"/>
          </a:xfrm>
          <a:prstGeom prst="rect"/>
        </p:spPr>
        <p:txBody>
          <a:bodyPr bIns="0" lIns="0" rIns="0" tIns="0" wrap="square">
            <a:spAutoFit/>
          </a:bodyPr>
          <a:lstStyle>
            <a:lvl1pPr algn="r">
              <a:defRPr>
                <a:solidFill>
                  <a:schemeClr val="tx1">
                    <a:tint val="75000"/>
                  </a:schemeClr>
                </a:solidFill>
              </a:defRPr>
            </a:lvl1pPr>
          </a:lstStyle>
          <a:p>
            <a:fld id="{B6F15528-21DE-4FAA-801E-634DDDAF4B2B}" type="slidenum">
              <a:t>#</a:t>
            </a:fld>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hyperlink" Target="https://www.mdpi.com/2071-1050/12/6/2565" TargetMode="External"/><Relationship Id="rId2" Type="http://schemas.openxmlformats.org/officeDocument/2006/relationships/hyperlink" Target="https://www.sciencedirect.com/science/article/abs/pii/S0195925516304366" TargetMode="External"/><Relationship Id="rId3" Type="http://schemas.openxmlformats.org/officeDocument/2006/relationships/hyperlink" Target="https://www.sciencedirect.com/science/article/abs/pii/S0959652615000822" TargetMode="External"/><Relationship Id="rId4" Type="http://schemas.openxmlformats.org/officeDocument/2006/relationships/hyperlink" Target="https://www.sciencedirect.com/science/article/abs/pii/S2212096318300286" TargetMode="External"/><Relationship Id="rId5"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6" name=""/>
        <p:cNvGrpSpPr/>
        <p:nvPr/>
      </p:nvGrpSpPr>
      <p:grpSpPr>
        <a:xfrm>
          <a:off x="0" y="0"/>
          <a:ext cx="0" cy="0"/>
          <a:chOff x="0" y="0"/>
          <a:chExt cx="0" cy="0"/>
        </a:xfrm>
      </p:grpSpPr>
      <p:sp>
        <p:nvSpPr>
          <p:cNvPr id="1048587" name="object 5"/>
          <p:cNvSpPr txBox="1">
            <a:spLocks noGrp="1"/>
          </p:cNvSpPr>
          <p:nvPr>
            <p:ph type="title"/>
          </p:nvPr>
        </p:nvSpPr>
        <p:spPr>
          <a:xfrm>
            <a:off x="837564" y="2053589"/>
            <a:ext cx="5608320" cy="1427480"/>
          </a:xfrm>
          <a:prstGeom prst="rect"/>
        </p:spPr>
        <p:txBody>
          <a:bodyPr bIns="0" lIns="0" rIns="0" rtlCol="0" tIns="0" vert="horz" wrap="square">
            <a:spAutoFit/>
          </a:bodyPr>
          <a:p>
            <a:pPr marL="12700" marR="5080">
              <a:lnSpc>
                <a:spcPts val="5630"/>
              </a:lnSpc>
            </a:pPr>
            <a:r>
              <a:rPr dirty="0" spc="-295"/>
              <a:t>Env</a:t>
            </a:r>
            <a:r>
              <a:rPr dirty="0" spc="-175"/>
              <a:t>i</a:t>
            </a:r>
            <a:r>
              <a:rPr dirty="0" spc="-204"/>
              <a:t>r</a:t>
            </a:r>
            <a:r>
              <a:rPr dirty="0" spc="-250"/>
              <a:t>o</a:t>
            </a:r>
            <a:r>
              <a:rPr dirty="0" spc="-484"/>
              <a:t>n</a:t>
            </a:r>
            <a:r>
              <a:rPr dirty="0" spc="-409"/>
              <a:t>me</a:t>
            </a:r>
            <a:r>
              <a:rPr dirty="0" spc="-325"/>
              <a:t>n</a:t>
            </a:r>
            <a:r>
              <a:rPr dirty="0" spc="-220"/>
              <a:t>t</a:t>
            </a:r>
            <a:r>
              <a:rPr dirty="0" spc="-305"/>
              <a:t>a</a:t>
            </a:r>
            <a:r>
              <a:rPr dirty="0" spc="-260"/>
              <a:t>l</a:t>
            </a:r>
            <a:r>
              <a:rPr dirty="0" spc="-395"/>
              <a:t> </a:t>
            </a:r>
            <a:r>
              <a:rPr dirty="0" spc="-1055"/>
              <a:t>I</a:t>
            </a:r>
            <a:r>
              <a:rPr dirty="0" spc="-484"/>
              <a:t>m</a:t>
            </a:r>
            <a:r>
              <a:rPr dirty="0" spc="-335"/>
              <a:t>p</a:t>
            </a:r>
            <a:r>
              <a:rPr dirty="0" spc="-305"/>
              <a:t>a</a:t>
            </a:r>
            <a:r>
              <a:rPr dirty="0" spc="25"/>
              <a:t>c</a:t>
            </a:r>
            <a:r>
              <a:rPr dirty="0" spc="-130"/>
              <a:t>t  </a:t>
            </a:r>
            <a:r>
              <a:rPr dirty="0" spc="-215"/>
              <a:t>Analysis</a:t>
            </a:r>
          </a:p>
        </p:txBody>
      </p:sp>
      <p:sp>
        <p:nvSpPr>
          <p:cNvPr id="1048588" name="object 6"/>
          <p:cNvSpPr txBox="1"/>
          <p:nvPr/>
        </p:nvSpPr>
        <p:spPr>
          <a:xfrm>
            <a:off x="837564" y="3825303"/>
            <a:ext cx="1550670" cy="437515"/>
          </a:xfrm>
          <a:prstGeom prst="rect"/>
        </p:spPr>
        <p:txBody>
          <a:bodyPr bIns="0" lIns="0" rIns="0" rtlCol="0" tIns="12700" vert="horz" wrap="square">
            <a:spAutoFit/>
          </a:bodyPr>
          <a:p>
            <a:pPr marL="12700">
              <a:lnSpc>
                <a:spcPct val="100000"/>
              </a:lnSpc>
              <a:spcBef>
                <a:spcPts val="100"/>
              </a:spcBef>
            </a:pPr>
            <a:r>
              <a:rPr b="1" dirty="0" sz="2700" spc="-185">
                <a:solidFill>
                  <a:srgbClr val="6F68F4"/>
                </a:solidFill>
                <a:latin typeface="Tahoma"/>
                <a:cs typeface="Tahoma"/>
              </a:rPr>
              <a:t>Members:</a:t>
            </a:r>
            <a:endParaRPr sz="2700">
              <a:latin typeface="Tahoma"/>
              <a:cs typeface="Tahoma"/>
            </a:endParaRPr>
          </a:p>
        </p:txBody>
      </p:sp>
      <p:sp>
        <p:nvSpPr>
          <p:cNvPr id="1048589" name="object 7"/>
          <p:cNvSpPr txBox="1"/>
          <p:nvPr/>
        </p:nvSpPr>
        <p:spPr>
          <a:xfrm>
            <a:off x="1184275" y="4635563"/>
            <a:ext cx="1922145" cy="1523366"/>
          </a:xfrm>
          <a:prstGeom prst="rect"/>
        </p:spPr>
        <p:txBody>
          <a:bodyPr bIns="0" lIns="0" rIns="0" rtlCol="0" tIns="15875" vert="horz" wrap="square">
            <a:spAutoFit/>
          </a:bodyPr>
          <a:p>
            <a:pPr indent="-343535" marL="355600">
              <a:lnSpc>
                <a:spcPct val="100000"/>
              </a:lnSpc>
              <a:spcBef>
                <a:spcPts val="125"/>
              </a:spcBef>
              <a:buChar char="•"/>
              <a:tabLst>
                <a:tab algn="l" pos="355600"/>
                <a:tab algn="l" pos="356235"/>
              </a:tabLst>
            </a:pPr>
            <a:r>
              <a:rPr dirty="0" sz="1700" spc="125">
                <a:solidFill>
                  <a:srgbClr val="272424"/>
                </a:solidFill>
                <a:latin typeface="Verdana"/>
                <a:cs typeface="Verdana"/>
              </a:rPr>
              <a:t>M</a:t>
            </a:r>
            <a:r>
              <a:rPr dirty="0" sz="1700" spc="40">
                <a:solidFill>
                  <a:srgbClr val="272424"/>
                </a:solidFill>
                <a:latin typeface="Verdana"/>
                <a:cs typeface="Verdana"/>
              </a:rPr>
              <a:t>a</a:t>
            </a:r>
            <a:r>
              <a:rPr dirty="0" sz="1700" spc="114">
                <a:solidFill>
                  <a:srgbClr val="272424"/>
                </a:solidFill>
                <a:latin typeface="Verdana"/>
                <a:cs typeface="Verdana"/>
              </a:rPr>
              <a:t>n</a:t>
            </a:r>
            <a:r>
              <a:rPr dirty="0" sz="1700" spc="-50">
                <a:solidFill>
                  <a:srgbClr val="272424"/>
                </a:solidFill>
                <a:latin typeface="Verdana"/>
                <a:cs typeface="Verdana"/>
              </a:rPr>
              <a:t>a</a:t>
            </a:r>
            <a:r>
              <a:rPr dirty="0" sz="1700" spc="-65">
                <a:solidFill>
                  <a:srgbClr val="272424"/>
                </a:solidFill>
                <a:latin typeface="Verdana"/>
                <a:cs typeface="Verdana"/>
              </a:rPr>
              <a:t>s</a:t>
            </a:r>
            <a:r>
              <a:rPr dirty="0" sz="1700" spc="105">
                <a:solidFill>
                  <a:srgbClr val="272424"/>
                </a:solidFill>
                <a:latin typeface="Verdana"/>
                <a:cs typeface="Verdana"/>
              </a:rPr>
              <a:t>w</a:t>
            </a:r>
            <a:r>
              <a:rPr dirty="0" sz="1700" spc="-5">
                <a:solidFill>
                  <a:srgbClr val="272424"/>
                </a:solidFill>
                <a:latin typeface="Verdana"/>
                <a:cs typeface="Verdana"/>
              </a:rPr>
              <a:t>i</a:t>
            </a:r>
            <a:r>
              <a:rPr dirty="0" sz="1700" spc="-165">
                <a:solidFill>
                  <a:srgbClr val="272424"/>
                </a:solidFill>
                <a:latin typeface="Verdana"/>
                <a:cs typeface="Verdana"/>
              </a:rPr>
              <a:t> </a:t>
            </a:r>
            <a:r>
              <a:rPr dirty="0" sz="1700" spc="245">
                <a:solidFill>
                  <a:srgbClr val="272424"/>
                </a:solidFill>
                <a:latin typeface="Verdana"/>
                <a:cs typeface="Verdana"/>
              </a:rPr>
              <a:t>P</a:t>
            </a:r>
            <a:r>
              <a:rPr dirty="0" sz="1700" spc="-50">
                <a:solidFill>
                  <a:srgbClr val="272424"/>
                </a:solidFill>
                <a:latin typeface="Verdana"/>
                <a:cs typeface="Verdana"/>
              </a:rPr>
              <a:t>a</a:t>
            </a:r>
            <a:r>
              <a:rPr dirty="0" sz="1700">
                <a:solidFill>
                  <a:srgbClr val="272424"/>
                </a:solidFill>
                <a:latin typeface="Verdana"/>
                <a:cs typeface="Verdana"/>
              </a:rPr>
              <a:t>t</a:t>
            </a:r>
            <a:r>
              <a:rPr dirty="0" sz="1700" spc="50">
                <a:solidFill>
                  <a:srgbClr val="272424"/>
                </a:solidFill>
                <a:latin typeface="Verdana"/>
                <a:cs typeface="Verdana"/>
              </a:rPr>
              <a:t>i</a:t>
            </a:r>
            <a:r>
              <a:rPr dirty="0" sz="1700" spc="-5">
                <a:solidFill>
                  <a:srgbClr val="272424"/>
                </a:solidFill>
                <a:latin typeface="Verdana"/>
                <a:cs typeface="Verdana"/>
              </a:rPr>
              <a:t>l</a:t>
            </a:r>
            <a:endParaRPr sz="1700">
              <a:latin typeface="Verdana"/>
              <a:cs typeface="Verdana"/>
            </a:endParaRPr>
          </a:p>
          <a:p>
            <a:pPr indent="-343535" marL="355600">
              <a:lnSpc>
                <a:spcPct val="100000"/>
              </a:lnSpc>
              <a:spcBef>
                <a:spcPts val="1290"/>
              </a:spcBef>
              <a:buChar char="•"/>
              <a:tabLst>
                <a:tab algn="l" pos="355600"/>
                <a:tab algn="l" pos="356235"/>
              </a:tabLst>
            </a:pPr>
            <a:r>
              <a:rPr dirty="0" sz="1700" spc="35">
                <a:solidFill>
                  <a:srgbClr val="272424"/>
                </a:solidFill>
                <a:latin typeface="Verdana"/>
                <a:cs typeface="Verdana"/>
              </a:rPr>
              <a:t>A</a:t>
            </a:r>
            <a:r>
              <a:rPr dirty="0" sz="1700" spc="20">
                <a:solidFill>
                  <a:srgbClr val="272424"/>
                </a:solidFill>
                <a:latin typeface="Verdana"/>
                <a:cs typeface="Verdana"/>
              </a:rPr>
              <a:t>r</a:t>
            </a:r>
            <a:r>
              <a:rPr dirty="0" sz="1700" spc="10">
                <a:solidFill>
                  <a:srgbClr val="272424"/>
                </a:solidFill>
                <a:latin typeface="Verdana"/>
                <a:cs typeface="Verdana"/>
              </a:rPr>
              <a:t>c</a:t>
            </a:r>
            <a:r>
              <a:rPr dirty="0" sz="1700" spc="114">
                <a:solidFill>
                  <a:srgbClr val="272424"/>
                </a:solidFill>
                <a:latin typeface="Verdana"/>
                <a:cs typeface="Verdana"/>
              </a:rPr>
              <a:t>h</a:t>
            </a:r>
            <a:r>
              <a:rPr dirty="0" sz="1700" spc="-5">
                <a:solidFill>
                  <a:srgbClr val="272424"/>
                </a:solidFill>
                <a:latin typeface="Verdana"/>
                <a:cs typeface="Verdana"/>
              </a:rPr>
              <a:t>i</a:t>
            </a:r>
            <a:r>
              <a:rPr dirty="0" sz="1700" spc="-165">
                <a:solidFill>
                  <a:srgbClr val="272424"/>
                </a:solidFill>
                <a:latin typeface="Verdana"/>
                <a:cs typeface="Verdana"/>
              </a:rPr>
              <a:t> </a:t>
            </a:r>
            <a:r>
              <a:rPr dirty="0" sz="1700" spc="45">
                <a:solidFill>
                  <a:srgbClr val="272424"/>
                </a:solidFill>
                <a:latin typeface="Verdana"/>
                <a:cs typeface="Verdana"/>
              </a:rPr>
              <a:t>J</a:t>
            </a:r>
            <a:r>
              <a:rPr dirty="0" sz="1700" spc="20">
                <a:solidFill>
                  <a:srgbClr val="272424"/>
                </a:solidFill>
                <a:latin typeface="Verdana"/>
                <a:cs typeface="Verdana"/>
              </a:rPr>
              <a:t>a</a:t>
            </a:r>
            <a:r>
              <a:rPr dirty="0" sz="1700" spc="60">
                <a:solidFill>
                  <a:srgbClr val="272424"/>
                </a:solidFill>
                <a:latin typeface="Verdana"/>
                <a:cs typeface="Verdana"/>
              </a:rPr>
              <a:t>d</a:t>
            </a:r>
            <a:r>
              <a:rPr dirty="0" sz="1700" spc="114">
                <a:solidFill>
                  <a:srgbClr val="272424"/>
                </a:solidFill>
                <a:latin typeface="Verdana"/>
                <a:cs typeface="Verdana"/>
              </a:rPr>
              <a:t>h</a:t>
            </a:r>
            <a:r>
              <a:rPr dirty="0" sz="1700" spc="-50">
                <a:solidFill>
                  <a:srgbClr val="272424"/>
                </a:solidFill>
                <a:latin typeface="Verdana"/>
                <a:cs typeface="Verdana"/>
              </a:rPr>
              <a:t>a</a:t>
            </a:r>
            <a:r>
              <a:rPr dirty="0" sz="1700" spc="-70">
                <a:solidFill>
                  <a:srgbClr val="272424"/>
                </a:solidFill>
                <a:latin typeface="Verdana"/>
                <a:cs typeface="Verdana"/>
              </a:rPr>
              <a:t>v</a:t>
            </a:r>
            <a:endParaRPr sz="1700">
              <a:latin typeface="Verdana"/>
              <a:cs typeface="Verdana"/>
            </a:endParaRPr>
          </a:p>
          <a:p>
            <a:pPr indent="-343535" marL="355600">
              <a:lnSpc>
                <a:spcPct val="100000"/>
              </a:lnSpc>
              <a:spcBef>
                <a:spcPts val="1290"/>
              </a:spcBef>
              <a:buChar char="•"/>
              <a:tabLst>
                <a:tab algn="l" pos="355600"/>
                <a:tab algn="l" pos="356235"/>
              </a:tabLst>
            </a:pPr>
            <a:r>
              <a:rPr dirty="0" sz="1700" spc="175">
                <a:solidFill>
                  <a:srgbClr val="272424"/>
                </a:solidFill>
                <a:latin typeface="Verdana"/>
                <a:cs typeface="Verdana"/>
              </a:rPr>
              <a:t>P</a:t>
            </a:r>
            <a:r>
              <a:rPr dirty="0" sz="1700" spc="20">
                <a:solidFill>
                  <a:srgbClr val="272424"/>
                </a:solidFill>
                <a:latin typeface="Verdana"/>
                <a:cs typeface="Verdana"/>
              </a:rPr>
              <a:t>r</a:t>
            </a:r>
            <a:r>
              <a:rPr dirty="0" sz="1700" spc="-50">
                <a:solidFill>
                  <a:srgbClr val="272424"/>
                </a:solidFill>
                <a:latin typeface="Verdana"/>
                <a:cs typeface="Verdana"/>
              </a:rPr>
              <a:t>a</a:t>
            </a:r>
            <a:r>
              <a:rPr dirty="0" sz="1700" spc="80">
                <a:solidFill>
                  <a:srgbClr val="272424"/>
                </a:solidFill>
                <a:latin typeface="Verdana"/>
                <a:cs typeface="Verdana"/>
              </a:rPr>
              <a:t>c</a:t>
            </a:r>
            <a:r>
              <a:rPr dirty="0" sz="1700" spc="50">
                <a:solidFill>
                  <a:srgbClr val="272424"/>
                </a:solidFill>
                <a:latin typeface="Verdana"/>
                <a:cs typeface="Verdana"/>
              </a:rPr>
              <a:t>h</a:t>
            </a:r>
            <a:r>
              <a:rPr dirty="0" sz="1700" spc="20">
                <a:solidFill>
                  <a:srgbClr val="272424"/>
                </a:solidFill>
                <a:latin typeface="Verdana"/>
                <a:cs typeface="Verdana"/>
              </a:rPr>
              <a:t>a</a:t>
            </a:r>
            <a:r>
              <a:rPr dirty="0" sz="1700" spc="-5">
                <a:solidFill>
                  <a:srgbClr val="272424"/>
                </a:solidFill>
                <a:latin typeface="Verdana"/>
                <a:cs typeface="Verdana"/>
              </a:rPr>
              <a:t>l</a:t>
            </a:r>
            <a:r>
              <a:rPr dirty="0" sz="1700" spc="-165">
                <a:solidFill>
                  <a:srgbClr val="272424"/>
                </a:solidFill>
                <a:latin typeface="Verdana"/>
                <a:cs typeface="Verdana"/>
              </a:rPr>
              <a:t> </a:t>
            </a:r>
            <a:r>
              <a:rPr dirty="0" sz="1700" spc="80">
                <a:solidFill>
                  <a:srgbClr val="272424"/>
                </a:solidFill>
                <a:latin typeface="Verdana"/>
                <a:cs typeface="Verdana"/>
              </a:rPr>
              <a:t>D</a:t>
            </a:r>
            <a:r>
              <a:rPr dirty="0" sz="1700" spc="-15">
                <a:solidFill>
                  <a:srgbClr val="272424"/>
                </a:solidFill>
                <a:latin typeface="Verdana"/>
                <a:cs typeface="Verdana"/>
              </a:rPr>
              <a:t>e</a:t>
            </a:r>
            <a:r>
              <a:rPr dirty="0" sz="1700" spc="5">
                <a:solidFill>
                  <a:srgbClr val="272424"/>
                </a:solidFill>
                <a:latin typeface="Verdana"/>
                <a:cs typeface="Verdana"/>
              </a:rPr>
              <a:t>s</a:t>
            </a:r>
            <a:r>
              <a:rPr dirty="0" sz="1700" spc="-50">
                <a:solidFill>
                  <a:srgbClr val="272424"/>
                </a:solidFill>
                <a:latin typeface="Verdana"/>
                <a:cs typeface="Verdana"/>
              </a:rPr>
              <a:t>a</a:t>
            </a:r>
            <a:r>
              <a:rPr dirty="0" sz="1700" spc="-5">
                <a:solidFill>
                  <a:srgbClr val="272424"/>
                </a:solidFill>
                <a:latin typeface="Verdana"/>
                <a:cs typeface="Verdana"/>
              </a:rPr>
              <a:t>i</a:t>
            </a:r>
            <a:endParaRPr sz="1700">
              <a:latin typeface="Verdana"/>
              <a:cs typeface="Verdana"/>
            </a:endParaRPr>
          </a:p>
          <a:p>
            <a:pPr indent="-343535" marL="355600">
              <a:lnSpc>
                <a:spcPct val="100000"/>
              </a:lnSpc>
              <a:spcBef>
                <a:spcPts val="1290"/>
              </a:spcBef>
              <a:buChar char="•"/>
              <a:tabLst>
                <a:tab algn="l" pos="355600"/>
                <a:tab algn="l" pos="356235"/>
              </a:tabLst>
            </a:pPr>
            <a:r>
              <a:rPr dirty="0" sz="1700" spc="-114">
                <a:solidFill>
                  <a:srgbClr val="272424"/>
                </a:solidFill>
                <a:latin typeface="Verdana"/>
                <a:cs typeface="Verdana"/>
              </a:rPr>
              <a:t>S</a:t>
            </a:r>
            <a:r>
              <a:rPr dirty="0" sz="1700" spc="45">
                <a:solidFill>
                  <a:srgbClr val="272424"/>
                </a:solidFill>
                <a:latin typeface="Verdana"/>
                <a:cs typeface="Verdana"/>
              </a:rPr>
              <a:t>h</a:t>
            </a:r>
            <a:r>
              <a:rPr dirty="0" sz="1700" spc="20">
                <a:solidFill>
                  <a:srgbClr val="272424"/>
                </a:solidFill>
                <a:latin typeface="Verdana"/>
                <a:cs typeface="Verdana"/>
              </a:rPr>
              <a:t>r</a:t>
            </a:r>
            <a:r>
              <a:rPr dirty="0" sz="1700" spc="-40">
                <a:solidFill>
                  <a:srgbClr val="272424"/>
                </a:solidFill>
                <a:latin typeface="Verdana"/>
                <a:cs typeface="Verdana"/>
              </a:rPr>
              <a:t>e</a:t>
            </a:r>
            <a:r>
              <a:rPr dirty="0" sz="1700" spc="114">
                <a:solidFill>
                  <a:srgbClr val="272424"/>
                </a:solidFill>
                <a:latin typeface="Verdana"/>
                <a:cs typeface="Verdana"/>
              </a:rPr>
              <a:t>n</a:t>
            </a:r>
            <a:r>
              <a:rPr dirty="0" sz="1700" spc="-25">
                <a:solidFill>
                  <a:srgbClr val="272424"/>
                </a:solidFill>
                <a:latin typeface="Verdana"/>
                <a:cs typeface="Verdana"/>
              </a:rPr>
              <a:t>i</a:t>
            </a:r>
            <a:r>
              <a:rPr dirty="0" sz="1700" spc="30">
                <a:solidFill>
                  <a:srgbClr val="272424"/>
                </a:solidFill>
                <a:latin typeface="Verdana"/>
                <a:cs typeface="Verdana"/>
              </a:rPr>
              <a:t>k</a:t>
            </a:r>
            <a:r>
              <a:rPr dirty="0" sz="1700" spc="-210">
                <a:solidFill>
                  <a:srgbClr val="272424"/>
                </a:solidFill>
                <a:latin typeface="Verdana"/>
                <a:cs typeface="Verdana"/>
              </a:rPr>
              <a:t> </a:t>
            </a:r>
            <a:r>
              <a:rPr dirty="0" sz="1700" spc="110">
                <a:solidFill>
                  <a:srgbClr val="272424"/>
                </a:solidFill>
                <a:latin typeface="Verdana"/>
                <a:cs typeface="Verdana"/>
              </a:rPr>
              <a:t>D</a:t>
            </a:r>
            <a:r>
              <a:rPr dirty="0" sz="1700" spc="120">
                <a:solidFill>
                  <a:srgbClr val="272424"/>
                </a:solidFill>
                <a:latin typeface="Verdana"/>
                <a:cs typeface="Verdana"/>
              </a:rPr>
              <a:t>u</a:t>
            </a:r>
            <a:r>
              <a:rPr dirty="0" sz="1700" spc="60">
                <a:solidFill>
                  <a:srgbClr val="272424"/>
                </a:solidFill>
                <a:latin typeface="Verdana"/>
                <a:cs typeface="Verdana"/>
              </a:rPr>
              <a:t>b</a:t>
            </a:r>
            <a:r>
              <a:rPr dirty="0" sz="1700" spc="20">
                <a:solidFill>
                  <a:srgbClr val="272424"/>
                </a:solidFill>
                <a:latin typeface="Verdana"/>
                <a:cs typeface="Verdana"/>
              </a:rPr>
              <a:t>a</a:t>
            </a:r>
            <a:r>
              <a:rPr dirty="0" sz="1700" spc="-5">
                <a:solidFill>
                  <a:srgbClr val="272424"/>
                </a:solidFill>
                <a:latin typeface="Verdana"/>
                <a:cs typeface="Verdana"/>
              </a:rPr>
              <a:t>l</a:t>
            </a:r>
            <a:endParaRPr sz="170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7" name=""/>
        <p:cNvGrpSpPr/>
        <p:nvPr/>
      </p:nvGrpSpPr>
      <p:grpSpPr>
        <a:xfrm>
          <a:off x="0" y="0"/>
          <a:ext cx="0" cy="0"/>
          <a:chOff x="0" y="0"/>
          <a:chExt cx="0" cy="0"/>
        </a:xfrm>
      </p:grpSpPr>
      <p:grpSp>
        <p:nvGrpSpPr>
          <p:cNvPr id="18" name="object 2"/>
          <p:cNvGrpSpPr/>
          <p:nvPr/>
        </p:nvGrpSpPr>
        <p:grpSpPr>
          <a:xfrm>
            <a:off x="0" y="0"/>
            <a:ext cx="5486400" cy="8229600"/>
            <a:chOff x="0" y="0"/>
            <a:chExt cx="5486400" cy="8229600"/>
          </a:xfrm>
        </p:grpSpPr>
        <p:pic>
          <p:nvPicPr>
            <p:cNvPr id="2097152" name="object 3"/>
            <p:cNvPicPr>
              <a:picLocks/>
            </p:cNvPicPr>
            <p:nvPr/>
          </p:nvPicPr>
          <p:blipFill>
            <a:blip xmlns:r="http://schemas.openxmlformats.org/officeDocument/2006/relationships" r:embed="rId1" cstate="print"/>
            <a:stretch>
              <a:fillRect/>
            </a:stretch>
          </p:blipFill>
          <p:spPr>
            <a:xfrm>
              <a:off x="0" y="0"/>
              <a:ext cx="5486399" cy="8229598"/>
            </a:xfrm>
            <a:prstGeom prst="rect"/>
          </p:spPr>
        </p:pic>
        <p:pic>
          <p:nvPicPr>
            <p:cNvPr id="2097153" name="object 4"/>
            <p:cNvPicPr>
              <a:picLocks/>
            </p:cNvPicPr>
            <p:nvPr/>
          </p:nvPicPr>
          <p:blipFill>
            <a:blip xmlns:r="http://schemas.openxmlformats.org/officeDocument/2006/relationships" r:embed="rId2" cstate="print"/>
            <a:stretch>
              <a:fillRect/>
            </a:stretch>
          </p:blipFill>
          <p:spPr>
            <a:xfrm>
              <a:off x="266699" y="2305050"/>
              <a:ext cx="4953000" cy="3619500"/>
            </a:xfrm>
            <a:prstGeom prst="rect"/>
          </p:spPr>
        </p:pic>
      </p:grpSp>
      <p:sp>
        <p:nvSpPr>
          <p:cNvPr id="1048590" name="object 5"/>
          <p:cNvSpPr txBox="1">
            <a:spLocks noGrp="1"/>
          </p:cNvSpPr>
          <p:nvPr>
            <p:ph type="title"/>
          </p:nvPr>
        </p:nvSpPr>
        <p:spPr>
          <a:xfrm>
            <a:off x="6307709" y="566102"/>
            <a:ext cx="7277100" cy="2848610"/>
          </a:xfrm>
          <a:prstGeom prst="rect"/>
        </p:spPr>
        <p:txBody>
          <a:bodyPr bIns="0" lIns="0" rIns="0" rtlCol="0" tIns="0" vert="horz" wrap="square">
            <a:spAutoFit/>
          </a:bodyPr>
          <a:p>
            <a:pPr marL="12700" marR="5080">
              <a:lnSpc>
                <a:spcPts val="7509"/>
              </a:lnSpc>
            </a:pPr>
            <a:r>
              <a:rPr dirty="0" sz="6000" spc="-390">
                <a:solidFill>
                  <a:srgbClr val="000000"/>
                </a:solidFill>
              </a:rPr>
              <a:t>Environmental </a:t>
            </a:r>
            <a:r>
              <a:rPr dirty="0" sz="6000" spc="-385">
                <a:solidFill>
                  <a:srgbClr val="000000"/>
                </a:solidFill>
              </a:rPr>
              <a:t> </a:t>
            </a:r>
            <a:r>
              <a:rPr dirty="0" sz="6000" spc="-465">
                <a:solidFill>
                  <a:srgbClr val="000000"/>
                </a:solidFill>
              </a:rPr>
              <a:t>ImpEnvironmental </a:t>
            </a:r>
            <a:r>
              <a:rPr dirty="0" sz="6000" spc="-459">
                <a:solidFill>
                  <a:srgbClr val="000000"/>
                </a:solidFill>
              </a:rPr>
              <a:t> </a:t>
            </a:r>
            <a:r>
              <a:rPr dirty="0" sz="6000" spc="-835">
                <a:solidFill>
                  <a:srgbClr val="000000"/>
                </a:solidFill>
              </a:rPr>
              <a:t>Im</a:t>
            </a:r>
            <a:r>
              <a:rPr dirty="0" sz="6000" spc="-695">
                <a:solidFill>
                  <a:srgbClr val="000000"/>
                </a:solidFill>
              </a:rPr>
              <a:t>p</a:t>
            </a:r>
            <a:r>
              <a:rPr dirty="0" sz="6000" spc="-375">
                <a:solidFill>
                  <a:srgbClr val="000000"/>
                </a:solidFill>
              </a:rPr>
              <a:t>a</a:t>
            </a:r>
            <a:r>
              <a:rPr dirty="0" sz="6000" spc="-75">
                <a:solidFill>
                  <a:srgbClr val="000000"/>
                </a:solidFill>
              </a:rPr>
              <a:t>ct</a:t>
            </a:r>
            <a:r>
              <a:rPr dirty="0" sz="6000" spc="-595">
                <a:solidFill>
                  <a:srgbClr val="000000"/>
                </a:solidFill>
              </a:rPr>
              <a:t> </a:t>
            </a:r>
            <a:r>
              <a:rPr dirty="0" sz="6000" spc="-70">
                <a:solidFill>
                  <a:srgbClr val="000000"/>
                </a:solidFill>
              </a:rPr>
              <a:t>A</a:t>
            </a:r>
            <a:r>
              <a:rPr dirty="0" sz="6000" spc="-505">
                <a:solidFill>
                  <a:srgbClr val="000000"/>
                </a:solidFill>
              </a:rPr>
              <a:t>n</a:t>
            </a:r>
            <a:r>
              <a:rPr dirty="0" sz="6000" spc="-415">
                <a:solidFill>
                  <a:srgbClr val="000000"/>
                </a:solidFill>
              </a:rPr>
              <a:t>a</a:t>
            </a:r>
            <a:r>
              <a:rPr dirty="0" sz="6000" spc="-315">
                <a:solidFill>
                  <a:srgbClr val="000000"/>
                </a:solidFill>
              </a:rPr>
              <a:t>l</a:t>
            </a:r>
            <a:r>
              <a:rPr dirty="0" sz="6000" spc="-459">
                <a:solidFill>
                  <a:srgbClr val="000000"/>
                </a:solidFill>
              </a:rPr>
              <a:t>y</a:t>
            </a:r>
            <a:r>
              <a:rPr dirty="0" sz="6000" spc="-225">
                <a:solidFill>
                  <a:srgbClr val="000000"/>
                </a:solidFill>
              </a:rPr>
              <a:t>s</a:t>
            </a:r>
            <a:r>
              <a:rPr dirty="0" sz="6000" spc="-110">
                <a:solidFill>
                  <a:srgbClr val="000000"/>
                </a:solidFill>
              </a:rPr>
              <a:t>i</a:t>
            </a:r>
            <a:r>
              <a:rPr dirty="0" sz="6000" spc="-75">
                <a:solidFill>
                  <a:srgbClr val="000000"/>
                </a:solidFill>
              </a:rPr>
              <a:t>s</a:t>
            </a:r>
            <a:r>
              <a:rPr dirty="0" sz="6000" spc="-560">
                <a:solidFill>
                  <a:srgbClr val="000000"/>
                </a:solidFill>
              </a:rPr>
              <a:t> </a:t>
            </a:r>
            <a:r>
              <a:rPr dirty="0" sz="6000" spc="-515">
                <a:solidFill>
                  <a:srgbClr val="000000"/>
                </a:solidFill>
              </a:rPr>
              <a:t>(EI</a:t>
            </a:r>
            <a:r>
              <a:rPr dirty="0" sz="6000" spc="-660">
                <a:solidFill>
                  <a:srgbClr val="000000"/>
                </a:solidFill>
              </a:rPr>
              <a:t>A</a:t>
            </a:r>
            <a:r>
              <a:rPr dirty="0" sz="6000" spc="-640">
                <a:solidFill>
                  <a:srgbClr val="000000"/>
                </a:solidFill>
              </a:rPr>
              <a:t>)</a:t>
            </a:r>
            <a:endParaRPr sz="6000"/>
          </a:p>
        </p:txBody>
      </p:sp>
      <p:sp>
        <p:nvSpPr>
          <p:cNvPr id="1048591" name="object 6"/>
          <p:cNvSpPr txBox="1">
            <a:spLocks noGrp="1"/>
          </p:cNvSpPr>
          <p:nvPr>
            <p:ph type="body" idx="1"/>
          </p:nvPr>
        </p:nvSpPr>
        <p:spPr>
          <a:xfrm>
            <a:off x="6248400" y="2000250"/>
            <a:ext cx="7620000" cy="4298453"/>
          </a:xfrm>
          <a:prstGeom prst="rect"/>
        </p:spPr>
        <p:txBody>
          <a:bodyPr bIns="0" lIns="0" rIns="0" rtlCol="0" tIns="1776296" vert="horz" wrap="square">
            <a:spAutoFit/>
          </a:bodyPr>
          <a:p>
            <a:pPr marL="71755" marR="5080">
              <a:lnSpc>
                <a:spcPct val="136500"/>
              </a:lnSpc>
              <a:spcBef>
                <a:spcPts val="95"/>
              </a:spcBef>
            </a:pPr>
            <a:r>
              <a:rPr dirty="0" spc="-20"/>
              <a:t>EIA</a:t>
            </a:r>
            <a:r>
              <a:rPr dirty="0" spc="-185"/>
              <a:t> </a:t>
            </a:r>
            <a:r>
              <a:rPr dirty="0" spc="-35"/>
              <a:t>is</a:t>
            </a:r>
            <a:r>
              <a:rPr dirty="0" spc="-110"/>
              <a:t> </a:t>
            </a:r>
            <a:r>
              <a:rPr dirty="0" spc="-20"/>
              <a:t>a</a:t>
            </a:r>
            <a:r>
              <a:rPr dirty="0" spc="-125"/>
              <a:t> </a:t>
            </a:r>
            <a:r>
              <a:rPr dirty="0" spc="5"/>
              <a:t>process</a:t>
            </a:r>
            <a:r>
              <a:rPr dirty="0" spc="-110"/>
              <a:t> </a:t>
            </a:r>
            <a:r>
              <a:rPr dirty="0" spc="25"/>
              <a:t>that</a:t>
            </a:r>
            <a:r>
              <a:rPr dirty="0" spc="-125"/>
              <a:t> </a:t>
            </a:r>
            <a:r>
              <a:rPr dirty="0" spc="-15"/>
              <a:t>evaluates</a:t>
            </a:r>
            <a:r>
              <a:rPr dirty="0" spc="-105"/>
              <a:t> </a:t>
            </a:r>
            <a:r>
              <a:rPr dirty="0" spc="35"/>
              <a:t>the</a:t>
            </a:r>
            <a:r>
              <a:rPr dirty="0" spc="-150"/>
              <a:t> </a:t>
            </a:r>
            <a:r>
              <a:rPr dirty="0" spc="20"/>
              <a:t>potential</a:t>
            </a:r>
            <a:r>
              <a:rPr dirty="0" spc="-120"/>
              <a:t> </a:t>
            </a:r>
            <a:r>
              <a:rPr dirty="0" spc="20"/>
              <a:t>environmental</a:t>
            </a:r>
            <a:r>
              <a:rPr dirty="0" spc="-120"/>
              <a:t> </a:t>
            </a:r>
            <a:r>
              <a:rPr dirty="0"/>
              <a:t>effects</a:t>
            </a:r>
            <a:r>
              <a:rPr dirty="0" spc="-185"/>
              <a:t> </a:t>
            </a:r>
            <a:r>
              <a:rPr dirty="0" spc="10"/>
              <a:t>of</a:t>
            </a:r>
            <a:r>
              <a:rPr dirty="0" spc="-90"/>
              <a:t> </a:t>
            </a:r>
            <a:r>
              <a:rPr dirty="0" spc="-20"/>
              <a:t>a </a:t>
            </a:r>
            <a:r>
              <a:rPr dirty="0" spc="-565"/>
              <a:t> </a:t>
            </a:r>
            <a:r>
              <a:rPr dirty="0" spc="35"/>
              <a:t>proposed </a:t>
            </a:r>
            <a:r>
              <a:rPr dirty="0" spc="-30"/>
              <a:t>project, </a:t>
            </a:r>
            <a:r>
              <a:rPr dirty="0" spc="45"/>
              <a:t>aiming </a:t>
            </a:r>
            <a:r>
              <a:rPr dirty="0" spc="25"/>
              <a:t>to </a:t>
            </a:r>
            <a:r>
              <a:rPr dirty="0" spc="10"/>
              <a:t>ensure </a:t>
            </a:r>
            <a:r>
              <a:rPr dirty="0" spc="5"/>
              <a:t>sustainable </a:t>
            </a:r>
            <a:r>
              <a:rPr dirty="0" spc="40"/>
              <a:t>development </a:t>
            </a:r>
            <a:r>
              <a:rPr dirty="0" spc="5"/>
              <a:t>by </a:t>
            </a:r>
            <a:r>
              <a:rPr dirty="0" spc="10"/>
              <a:t> </a:t>
            </a:r>
            <a:r>
              <a:rPr dirty="0" spc="30"/>
              <a:t>integrating</a:t>
            </a:r>
            <a:r>
              <a:rPr dirty="0" spc="-145"/>
              <a:t> </a:t>
            </a:r>
            <a:r>
              <a:rPr dirty="0" spc="20"/>
              <a:t>environmental</a:t>
            </a:r>
            <a:r>
              <a:rPr dirty="0" spc="-120"/>
              <a:t> </a:t>
            </a:r>
            <a:r>
              <a:rPr dirty="0" spc="15"/>
              <a:t>considerations</a:t>
            </a:r>
            <a:r>
              <a:rPr dirty="0" spc="-114"/>
              <a:t> </a:t>
            </a:r>
            <a:r>
              <a:rPr dirty="0" spc="30"/>
              <a:t>into</a:t>
            </a:r>
            <a:r>
              <a:rPr dirty="0" spc="-114"/>
              <a:t> </a:t>
            </a:r>
            <a:r>
              <a:rPr dirty="0" spc="50"/>
              <a:t>planning</a:t>
            </a:r>
            <a:r>
              <a:rPr dirty="0" spc="-140"/>
              <a:t> </a:t>
            </a:r>
            <a:r>
              <a:rPr dirty="0" spc="50"/>
              <a:t>and</a:t>
            </a:r>
            <a:r>
              <a:rPr dirty="0" spc="-195"/>
              <a:t> </a:t>
            </a:r>
            <a:r>
              <a:rPr dirty="0" spc="25"/>
              <a:t>decision- </a:t>
            </a:r>
            <a:r>
              <a:rPr dirty="0" spc="-565"/>
              <a:t> </a:t>
            </a:r>
            <a:r>
              <a:rPr dirty="0" spc="5"/>
              <a:t>making.er</a:t>
            </a:r>
            <a:r>
              <a:rPr dirty="0" spc="-130"/>
              <a:t> </a:t>
            </a:r>
            <a:r>
              <a:rPr dirty="0" spc="-70"/>
              <a:t>BI</a:t>
            </a:r>
          </a:p>
          <a:p>
            <a:pPr marL="71755" marR="499109">
              <a:lnSpc>
                <a:spcPct val="136500"/>
              </a:lnSpc>
              <a:spcBef>
                <a:spcPts val="1705"/>
              </a:spcBef>
            </a:pPr>
            <a:r>
              <a:rPr dirty="0" spc="-10"/>
              <a:t>This</a:t>
            </a:r>
            <a:r>
              <a:rPr dirty="0" spc="-195"/>
              <a:t> </a:t>
            </a:r>
            <a:r>
              <a:rPr dirty="0" spc="15"/>
              <a:t>project</a:t>
            </a:r>
            <a:r>
              <a:rPr dirty="0" spc="-130"/>
              <a:t> </a:t>
            </a:r>
            <a:r>
              <a:rPr dirty="0" spc="-20"/>
              <a:t>analyzes</a:t>
            </a:r>
            <a:r>
              <a:rPr dirty="0" spc="-114"/>
              <a:t> </a:t>
            </a:r>
            <a:r>
              <a:rPr dirty="0" spc="35"/>
              <a:t>the</a:t>
            </a:r>
            <a:r>
              <a:rPr dirty="0" spc="-160"/>
              <a:t> </a:t>
            </a:r>
            <a:r>
              <a:rPr dirty="0" spc="25"/>
              <a:t>environmental</a:t>
            </a:r>
            <a:r>
              <a:rPr dirty="0" spc="-120"/>
              <a:t> </a:t>
            </a:r>
            <a:r>
              <a:rPr dirty="0" spc="50"/>
              <a:t>impact</a:t>
            </a:r>
            <a:r>
              <a:rPr dirty="0" spc="-130"/>
              <a:t> </a:t>
            </a:r>
            <a:r>
              <a:rPr dirty="0" spc="10"/>
              <a:t>of</a:t>
            </a:r>
            <a:r>
              <a:rPr dirty="0" spc="-165"/>
              <a:t> </a:t>
            </a:r>
            <a:r>
              <a:rPr dirty="0" spc="-25"/>
              <a:t>various</a:t>
            </a:r>
            <a:r>
              <a:rPr dirty="0" spc="-120"/>
              <a:t> </a:t>
            </a:r>
            <a:r>
              <a:rPr dirty="0" spc="65"/>
              <a:t>human </a:t>
            </a:r>
            <a:r>
              <a:rPr dirty="0" spc="-565"/>
              <a:t> </a:t>
            </a:r>
            <a:r>
              <a:rPr dirty="0" spc="-25"/>
              <a:t>activities, </a:t>
            </a:r>
            <a:r>
              <a:rPr dirty="0" spc="15"/>
              <a:t>leveraging </a:t>
            </a:r>
            <a:r>
              <a:rPr dirty="0" spc="35"/>
              <a:t>the </a:t>
            </a:r>
            <a:r>
              <a:rPr dirty="0" spc="45"/>
              <a:t>power </a:t>
            </a:r>
            <a:r>
              <a:rPr dirty="0" spc="10"/>
              <a:t>of </a:t>
            </a:r>
            <a:r>
              <a:rPr dirty="0" spc="50"/>
              <a:t>Power </a:t>
            </a:r>
            <a:r>
              <a:rPr dirty="0" spc="-65"/>
              <a:t>BI </a:t>
            </a:r>
            <a:r>
              <a:rPr dirty="0" spc="25"/>
              <a:t>to </a:t>
            </a:r>
            <a:r>
              <a:rPr dirty="0"/>
              <a:t>create </a:t>
            </a:r>
            <a:r>
              <a:rPr dirty="0" spc="25"/>
              <a:t>insightful </a:t>
            </a:r>
            <a:r>
              <a:rPr dirty="0" spc="30"/>
              <a:t> </a:t>
            </a:r>
            <a:r>
              <a:rPr dirty="0" spc="-65"/>
              <a:t>v</a:t>
            </a:r>
            <a:r>
              <a:rPr dirty="0" spc="-25"/>
              <a:t>i</a:t>
            </a:r>
            <a:r>
              <a:rPr dirty="0" spc="-45"/>
              <a:t>s</a:t>
            </a:r>
            <a:r>
              <a:rPr dirty="0" spc="75"/>
              <a:t>u</a:t>
            </a:r>
            <a:r>
              <a:rPr dirty="0" spc="-15"/>
              <a:t>al</a:t>
            </a:r>
            <a:r>
              <a:rPr dirty="0" spc="-10"/>
              <a:t>i</a:t>
            </a:r>
            <a:r>
              <a:rPr dirty="0" spc="-45"/>
              <a:t>z</a:t>
            </a:r>
            <a:r>
              <a:rPr dirty="0" spc="-5"/>
              <a:t>at</a:t>
            </a:r>
            <a:r>
              <a:rPr dirty="0"/>
              <a:t>i</a:t>
            </a:r>
            <a:r>
              <a:rPr dirty="0" spc="40"/>
              <a:t>o</a:t>
            </a:r>
            <a:r>
              <a:rPr dirty="0" spc="75"/>
              <a:t>n</a:t>
            </a:r>
            <a:r>
              <a:rPr dirty="0" spc="-55"/>
              <a:t>s</a:t>
            </a:r>
            <a:r>
              <a:rPr dirty="0" spc="-120"/>
              <a:t> </a:t>
            </a:r>
            <a:r>
              <a:rPr dirty="0" spc="25"/>
              <a:t>a</a:t>
            </a:r>
            <a:r>
              <a:rPr dirty="0" spc="35"/>
              <a:t>n</a:t>
            </a:r>
            <a:r>
              <a:rPr dirty="0" spc="90"/>
              <a:t>d</a:t>
            </a:r>
            <a:r>
              <a:rPr dirty="0" spc="-200"/>
              <a:t> </a:t>
            </a:r>
            <a:r>
              <a:rPr dirty="0" spc="5"/>
              <a:t>da</a:t>
            </a:r>
            <a:r>
              <a:rPr dirty="0" spc="20"/>
              <a:t>s</a:t>
            </a:r>
            <a:r>
              <a:rPr dirty="0" spc="75"/>
              <a:t>h</a:t>
            </a:r>
            <a:r>
              <a:rPr dirty="0" spc="60"/>
              <a:t>b</a:t>
            </a:r>
            <a:r>
              <a:rPr dirty="0" spc="75"/>
              <a:t>o</a:t>
            </a:r>
            <a:r>
              <a:rPr dirty="0" spc="-35"/>
              <a:t>a</a:t>
            </a:r>
            <a:r>
              <a:rPr dirty="0" spc="-20"/>
              <a:t>r</a:t>
            </a:r>
            <a:r>
              <a:rPr dirty="0" spc="20"/>
              <a:t>d</a:t>
            </a:r>
            <a:r>
              <a:rPr dirty="0" spc="30"/>
              <a:t>s</a:t>
            </a:r>
            <a:r>
              <a:rPr dirty="0" spc="-250"/>
              <a:t>.</a:t>
            </a:r>
            <a:r>
              <a:rPr dirty="0" spc="-185"/>
              <a:t> </a:t>
            </a:r>
            <a:r>
              <a:rPr dirty="0" spc="235"/>
              <a:t>W</a:t>
            </a:r>
            <a:r>
              <a:rPr dirty="0" spc="15"/>
              <a:t>e</a:t>
            </a:r>
            <a:r>
              <a:rPr dirty="0" spc="-160"/>
              <a:t> </a:t>
            </a:r>
            <a:r>
              <a:rPr dirty="0" spc="-15"/>
              <a:t>ai</a:t>
            </a:r>
            <a:r>
              <a:rPr dirty="0" spc="145"/>
              <a:t>m</a:t>
            </a:r>
            <a:r>
              <a:rPr dirty="0" spc="-165"/>
              <a:t> </a:t>
            </a:r>
            <a:r>
              <a:rPr dirty="0" spc="25"/>
              <a:t>to</a:t>
            </a:r>
            <a:r>
              <a:rPr dirty="0" spc="-120"/>
              <a:t> </a:t>
            </a:r>
            <a:r>
              <a:rPr dirty="0" spc="-45"/>
              <a:t>s</a:t>
            </a:r>
            <a:r>
              <a:rPr dirty="0" spc="75"/>
              <a:t>h</a:t>
            </a:r>
            <a:r>
              <a:rPr dirty="0" spc="-10"/>
              <a:t>e</a:t>
            </a:r>
            <a:r>
              <a:rPr dirty="0" spc="90"/>
              <a:t>d</a:t>
            </a:r>
            <a:r>
              <a:rPr dirty="0" spc="-130"/>
              <a:t> </a:t>
            </a:r>
            <a:r>
              <a:rPr dirty="0" spc="-10"/>
              <a:t>li</a:t>
            </a:r>
            <a:r>
              <a:rPr dirty="0" spc="95"/>
              <a:t>g</a:t>
            </a:r>
            <a:r>
              <a:rPr dirty="0" spc="75"/>
              <a:t>h</a:t>
            </a:r>
            <a:r>
              <a:rPr dirty="0" spc="20"/>
              <a:t>t</a:t>
            </a:r>
            <a:r>
              <a:rPr dirty="0" spc="-130"/>
              <a:t> </a:t>
            </a:r>
            <a:r>
              <a:rPr dirty="0" spc="40"/>
              <a:t>o</a:t>
            </a:r>
            <a:r>
              <a:rPr dirty="0" spc="70"/>
              <a:t>n</a:t>
            </a:r>
            <a:r>
              <a:rPr dirty="0" spc="-130"/>
              <a:t> </a:t>
            </a:r>
            <a:r>
              <a:rPr dirty="0" spc="30"/>
              <a:t>p</a:t>
            </a:r>
            <a:r>
              <a:rPr dirty="0" spc="30"/>
              <a:t>r</a:t>
            </a:r>
            <a:r>
              <a:rPr dirty="0" spc="-10"/>
              <a:t>e</a:t>
            </a:r>
            <a:r>
              <a:rPr dirty="0" spc="-45"/>
              <a:t>ss</a:t>
            </a:r>
            <a:r>
              <a:rPr dirty="0" spc="-10"/>
              <a:t>i</a:t>
            </a:r>
            <a:r>
              <a:rPr dirty="0" spc="75"/>
              <a:t>n</a:t>
            </a:r>
            <a:r>
              <a:rPr dirty="0" spc="70"/>
              <a:t>g  </a:t>
            </a:r>
            <a:r>
              <a:rPr dirty="0" spc="-10"/>
              <a:t>e</a:t>
            </a:r>
            <a:r>
              <a:rPr dirty="0" spc="75"/>
              <a:t>n</a:t>
            </a:r>
            <a:r>
              <a:rPr dirty="0" spc="-65"/>
              <a:t>v</a:t>
            </a:r>
            <a:r>
              <a:rPr dirty="0" spc="-25"/>
              <a:t>i</a:t>
            </a:r>
            <a:r>
              <a:rPr dirty="0" spc="-40"/>
              <a:t>r</a:t>
            </a:r>
            <a:r>
              <a:rPr dirty="0" spc="40"/>
              <a:t>o</a:t>
            </a:r>
            <a:r>
              <a:rPr dirty="0" spc="75"/>
              <a:t>n</a:t>
            </a:r>
            <a:r>
              <a:rPr dirty="0" spc="185"/>
              <a:t>m</a:t>
            </a:r>
            <a:r>
              <a:rPr dirty="0" spc="-10"/>
              <a:t>e</a:t>
            </a:r>
            <a:r>
              <a:rPr dirty="0" spc="75"/>
              <a:t>n</a:t>
            </a:r>
            <a:r>
              <a:rPr dirty="0" spc="-5"/>
              <a:t>tal</a:t>
            </a:r>
            <a:r>
              <a:rPr dirty="0" spc="-125"/>
              <a:t> </a:t>
            </a:r>
            <a:r>
              <a:rPr dirty="0" spc="-10"/>
              <a:t>i</a:t>
            </a:r>
            <a:r>
              <a:rPr dirty="0" spc="-45"/>
              <a:t>s</a:t>
            </a:r>
            <a:r>
              <a:rPr dirty="0" spc="-114"/>
              <a:t>s</a:t>
            </a:r>
            <a:r>
              <a:rPr dirty="0" spc="75"/>
              <a:t>u</a:t>
            </a:r>
            <a:r>
              <a:rPr dirty="0" spc="60"/>
              <a:t>e</a:t>
            </a:r>
            <a:r>
              <a:rPr dirty="0" spc="-114"/>
              <a:t>s</a:t>
            </a:r>
            <a:r>
              <a:rPr dirty="0" spc="-250"/>
              <a:t>,</a:t>
            </a:r>
            <a:r>
              <a:rPr dirty="0" spc="-110"/>
              <a:t> </a:t>
            </a:r>
            <a:r>
              <a:rPr dirty="0" spc="-55"/>
              <a:t>f</a:t>
            </a:r>
            <a:r>
              <a:rPr dirty="0" spc="25"/>
              <a:t>a</a:t>
            </a:r>
            <a:r>
              <a:rPr dirty="0" spc="65"/>
              <a:t>c</a:t>
            </a:r>
            <a:r>
              <a:rPr dirty="0" spc="-10"/>
              <a:t>ili</a:t>
            </a:r>
            <a:r>
              <a:rPr dirty="0" spc="5"/>
              <a:t>ta</a:t>
            </a:r>
            <a:r>
              <a:rPr dirty="0" spc="10"/>
              <a:t>t</a:t>
            </a:r>
            <a:r>
              <a:rPr dirty="0" spc="-10"/>
              <a:t>i</a:t>
            </a:r>
            <a:r>
              <a:rPr dirty="0" spc="75"/>
              <a:t>n</a:t>
            </a:r>
            <a:r>
              <a:rPr dirty="0" spc="105"/>
              <a:t>g</a:t>
            </a:r>
            <a:r>
              <a:rPr dirty="0" spc="-145"/>
              <a:t> </a:t>
            </a:r>
            <a:r>
              <a:rPr dirty="0" spc="-10"/>
              <a:t>i</a:t>
            </a:r>
            <a:r>
              <a:rPr dirty="0" spc="75"/>
              <a:t>n</a:t>
            </a:r>
            <a:r>
              <a:rPr dirty="0" spc="-55"/>
              <a:t>f</a:t>
            </a:r>
            <a:r>
              <a:rPr dirty="0" spc="40"/>
              <a:t>o</a:t>
            </a:r>
            <a:r>
              <a:rPr dirty="0" spc="-40"/>
              <a:t>r</a:t>
            </a:r>
            <a:r>
              <a:rPr dirty="0" spc="185"/>
              <a:t>m</a:t>
            </a:r>
            <a:r>
              <a:rPr dirty="0" spc="-10"/>
              <a:t>e</a:t>
            </a:r>
            <a:r>
              <a:rPr dirty="0" spc="90"/>
              <a:t>d</a:t>
            </a:r>
            <a:r>
              <a:rPr dirty="0" spc="-130"/>
              <a:t> </a:t>
            </a:r>
            <a:r>
              <a:rPr dirty="0" spc="55"/>
              <a:t>d</a:t>
            </a:r>
            <a:r>
              <a:rPr dirty="0" spc="30"/>
              <a:t>e</a:t>
            </a:r>
            <a:r>
              <a:rPr dirty="0" spc="110"/>
              <a:t>c</a:t>
            </a:r>
            <a:r>
              <a:rPr dirty="0" spc="-10"/>
              <a:t>i</a:t>
            </a:r>
            <a:r>
              <a:rPr dirty="0" spc="-114"/>
              <a:t>s</a:t>
            </a:r>
            <a:r>
              <a:rPr dirty="0" spc="-10"/>
              <a:t>i</a:t>
            </a:r>
            <a:r>
              <a:rPr dirty="0" spc="40"/>
              <a:t>o</a:t>
            </a:r>
            <a:r>
              <a:rPr dirty="0" spc="175"/>
              <a:t>n</a:t>
            </a:r>
            <a:r>
              <a:rPr dirty="0" spc="-114"/>
              <a:t>-</a:t>
            </a:r>
            <a:r>
              <a:rPr dirty="0" spc="185"/>
              <a:t>m</a:t>
            </a:r>
            <a:r>
              <a:rPr dirty="0"/>
              <a:t>a</a:t>
            </a:r>
            <a:r>
              <a:rPr dirty="0" spc="-20"/>
              <a:t>k</a:t>
            </a:r>
            <a:r>
              <a:rPr dirty="0" spc="-10"/>
              <a:t>i</a:t>
            </a:r>
            <a:r>
              <a:rPr dirty="0" spc="75"/>
              <a:t>n</a:t>
            </a:r>
            <a:r>
              <a:rPr dirty="0" spc="105"/>
              <a:t>g</a:t>
            </a:r>
            <a:r>
              <a:rPr dirty="0" spc="-145"/>
              <a:t> </a:t>
            </a:r>
            <a:r>
              <a:rPr dirty="0" spc="-55"/>
              <a:t>f</a:t>
            </a:r>
            <a:r>
              <a:rPr dirty="0" spc="40"/>
              <a:t>o</a:t>
            </a:r>
            <a:r>
              <a:rPr dirty="0" spc="-45"/>
              <a:t>r</a:t>
            </a:r>
            <a:r>
              <a:rPr dirty="0" spc="-125"/>
              <a:t> </a:t>
            </a:r>
            <a:r>
              <a:rPr dirty="0" spc="-15"/>
              <a:t>a  </a:t>
            </a:r>
            <a:r>
              <a:rPr dirty="0" spc="-45"/>
              <a:t>s</a:t>
            </a:r>
            <a:r>
              <a:rPr dirty="0" spc="75"/>
              <a:t>u</a:t>
            </a:r>
            <a:r>
              <a:rPr dirty="0" spc="-45"/>
              <a:t>s</a:t>
            </a:r>
            <a:r>
              <a:rPr dirty="0" spc="-5"/>
              <a:t>ta</a:t>
            </a:r>
            <a:r>
              <a:rPr dirty="0"/>
              <a:t>i</a:t>
            </a:r>
            <a:r>
              <a:rPr dirty="0" spc="75"/>
              <a:t>n</a:t>
            </a:r>
            <a:r>
              <a:rPr dirty="0" spc="25"/>
              <a:t>ab</a:t>
            </a:r>
            <a:r>
              <a:rPr dirty="0" spc="15"/>
              <a:t>l</a:t>
            </a:r>
            <a:r>
              <a:rPr dirty="0" spc="15"/>
              <a:t>e</a:t>
            </a:r>
            <a:r>
              <a:rPr dirty="0" spc="-160"/>
              <a:t> </a:t>
            </a:r>
            <a:r>
              <a:rPr dirty="0" spc="-55"/>
              <a:t>f</a:t>
            </a:r>
            <a:r>
              <a:rPr dirty="0" spc="75"/>
              <a:t>u</a:t>
            </a:r>
            <a:r>
              <a:rPr dirty="0" spc="30"/>
              <a:t>t</a:t>
            </a:r>
            <a:r>
              <a:rPr dirty="0" spc="60"/>
              <a:t>u</a:t>
            </a:r>
            <a:r>
              <a:rPr dirty="0" spc="-40"/>
              <a:t>r</a:t>
            </a:r>
            <a:r>
              <a:rPr dirty="0" spc="-10"/>
              <a:t>e</a:t>
            </a:r>
            <a:r>
              <a:rPr dirty="0" spc="-250"/>
              <a:t>.</a:t>
            </a:r>
          </a:p>
        </p:txBody>
      </p:sp>
      <p:sp>
        <p:nvSpPr>
          <p:cNvPr id="1048592" name="object 7"/>
          <p:cNvSpPr/>
          <p:nvPr/>
        </p:nvSpPr>
        <p:spPr>
          <a:xfrm>
            <a:off x="6234176" y="7300912"/>
            <a:ext cx="333375" cy="342900"/>
          </a:xfrm>
          <a:custGeom>
            <a:avLst/>
            <a:ahLst/>
            <a:rect l="l" t="t" r="r" b="b"/>
            <a:pathLst>
              <a:path w="333375" h="342900">
                <a:moveTo>
                  <a:pt x="0" y="166687"/>
                </a:moveTo>
                <a:lnTo>
                  <a:pt x="5948" y="122374"/>
                </a:lnTo>
                <a:lnTo>
                  <a:pt x="22737" y="82555"/>
                </a:lnTo>
                <a:lnTo>
                  <a:pt x="48783" y="48820"/>
                </a:lnTo>
                <a:lnTo>
                  <a:pt x="82502" y="22756"/>
                </a:lnTo>
                <a:lnTo>
                  <a:pt x="122310" y="5954"/>
                </a:lnTo>
                <a:lnTo>
                  <a:pt x="166624" y="0"/>
                </a:lnTo>
                <a:lnTo>
                  <a:pt x="210946" y="5954"/>
                </a:lnTo>
                <a:lnTo>
                  <a:pt x="250777" y="22756"/>
                </a:lnTo>
                <a:lnTo>
                  <a:pt x="284527" y="48820"/>
                </a:lnTo>
                <a:lnTo>
                  <a:pt x="310604" y="82555"/>
                </a:lnTo>
                <a:lnTo>
                  <a:pt x="327417" y="122374"/>
                </a:lnTo>
                <a:lnTo>
                  <a:pt x="333375" y="166687"/>
                </a:lnTo>
                <a:lnTo>
                  <a:pt x="333375" y="176212"/>
                </a:lnTo>
                <a:lnTo>
                  <a:pt x="327417" y="220525"/>
                </a:lnTo>
                <a:lnTo>
                  <a:pt x="310604" y="260344"/>
                </a:lnTo>
                <a:lnTo>
                  <a:pt x="284527" y="294079"/>
                </a:lnTo>
                <a:lnTo>
                  <a:pt x="250777" y="320143"/>
                </a:lnTo>
                <a:lnTo>
                  <a:pt x="210946" y="336945"/>
                </a:lnTo>
                <a:lnTo>
                  <a:pt x="166624" y="342900"/>
                </a:lnTo>
                <a:lnTo>
                  <a:pt x="122310" y="336945"/>
                </a:lnTo>
                <a:lnTo>
                  <a:pt x="82502" y="320143"/>
                </a:lnTo>
                <a:lnTo>
                  <a:pt x="48783" y="294079"/>
                </a:lnTo>
                <a:lnTo>
                  <a:pt x="22737" y="260344"/>
                </a:lnTo>
                <a:lnTo>
                  <a:pt x="5948" y="220525"/>
                </a:lnTo>
                <a:lnTo>
                  <a:pt x="0" y="176212"/>
                </a:lnTo>
                <a:lnTo>
                  <a:pt x="0" y="166687"/>
                </a:lnTo>
                <a:close/>
              </a:path>
            </a:pathLst>
          </a:custGeom>
          <a:ln w="7620">
            <a:solidFill>
              <a:srgbClr val="FFFFFF"/>
            </a:solidFill>
          </a:ln>
        </p:spPr>
        <p:txBody>
          <a:bodyPr bIns="0" lIns="0" rIns="0" rtlCol="0" tIns="0" wrap="squar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600" name="object 2"/>
          <p:cNvSpPr txBox="1">
            <a:spLocks noGrp="1"/>
          </p:cNvSpPr>
          <p:nvPr>
            <p:ph type="title"/>
          </p:nvPr>
        </p:nvSpPr>
        <p:spPr>
          <a:xfrm>
            <a:off x="820419" y="577849"/>
            <a:ext cx="4374515" cy="701040"/>
          </a:xfrm>
          <a:prstGeom prst="rect"/>
        </p:spPr>
        <p:txBody>
          <a:bodyPr bIns="0" lIns="0" rIns="0" rtlCol="0" tIns="16510" vert="horz" wrap="square">
            <a:spAutoFit/>
          </a:bodyPr>
          <a:p>
            <a:pPr marL="12700">
              <a:lnSpc>
                <a:spcPct val="100000"/>
              </a:lnSpc>
              <a:spcBef>
                <a:spcPts val="130"/>
              </a:spcBef>
            </a:pPr>
            <a:r>
              <a:rPr dirty="0" sz="4400" spc="25"/>
              <a:t>L</a:t>
            </a:r>
            <a:r>
              <a:rPr dirty="0" sz="4400" spc="-145"/>
              <a:t>i</a:t>
            </a:r>
            <a:r>
              <a:rPr dirty="0" sz="4400" spc="-240"/>
              <a:t>t</a:t>
            </a:r>
            <a:r>
              <a:rPr dirty="0" sz="4400" spc="-215"/>
              <a:t>e</a:t>
            </a:r>
            <a:r>
              <a:rPr dirty="0" sz="4400" spc="-265"/>
              <a:t>r</a:t>
            </a:r>
            <a:r>
              <a:rPr dirty="0" sz="4400" spc="-310"/>
              <a:t>a</a:t>
            </a:r>
            <a:r>
              <a:rPr dirty="0" sz="4400" spc="-185"/>
              <a:t>t</a:t>
            </a:r>
            <a:r>
              <a:rPr dirty="0" sz="4400" spc="-420"/>
              <a:t>u</a:t>
            </a:r>
            <a:r>
              <a:rPr dirty="0" sz="4400" spc="-265"/>
              <a:t>r</a:t>
            </a:r>
            <a:r>
              <a:rPr dirty="0" sz="4400" spc="-195"/>
              <a:t>e</a:t>
            </a:r>
            <a:r>
              <a:rPr dirty="0" sz="4400" spc="-415"/>
              <a:t> </a:t>
            </a:r>
            <a:r>
              <a:rPr dirty="0" sz="4400" spc="-275"/>
              <a:t>S</a:t>
            </a:r>
            <a:r>
              <a:rPr dirty="0" sz="4400" spc="-310"/>
              <a:t>u</a:t>
            </a:r>
            <a:r>
              <a:rPr dirty="0" sz="4400" spc="-265"/>
              <a:t>r</a:t>
            </a:r>
            <a:r>
              <a:rPr dirty="0" sz="4400" spc="-300"/>
              <a:t>v</a:t>
            </a:r>
            <a:r>
              <a:rPr dirty="0" sz="4400" spc="-215"/>
              <a:t>e</a:t>
            </a:r>
            <a:r>
              <a:rPr dirty="0" sz="4400" spc="-305"/>
              <a:t>y</a:t>
            </a:r>
            <a:endParaRPr sz="4400"/>
          </a:p>
        </p:txBody>
      </p:sp>
      <p:sp>
        <p:nvSpPr>
          <p:cNvPr id="1048601" name="object 3"/>
          <p:cNvSpPr/>
          <p:nvPr/>
        </p:nvSpPr>
        <p:spPr>
          <a:xfrm>
            <a:off x="742950" y="1838325"/>
            <a:ext cx="476250" cy="476250"/>
          </a:xfrm>
          <a:custGeom>
            <a:avLst/>
            <a:ahLst/>
            <a:rect l="l" t="t" r="r" b="b"/>
            <a:pathLst>
              <a:path w="476250" h="476250">
                <a:moveTo>
                  <a:pt x="285711" y="0"/>
                </a:moveTo>
                <a:lnTo>
                  <a:pt x="190538" y="0"/>
                </a:lnTo>
                <a:lnTo>
                  <a:pt x="146849" y="5034"/>
                </a:lnTo>
                <a:lnTo>
                  <a:pt x="106743" y="19372"/>
                </a:lnTo>
                <a:lnTo>
                  <a:pt x="71365" y="41867"/>
                </a:lnTo>
                <a:lnTo>
                  <a:pt x="41858" y="71374"/>
                </a:lnTo>
                <a:lnTo>
                  <a:pt x="19366" y="106746"/>
                </a:lnTo>
                <a:lnTo>
                  <a:pt x="5032" y="146837"/>
                </a:lnTo>
                <a:lnTo>
                  <a:pt x="0" y="190500"/>
                </a:lnTo>
                <a:lnTo>
                  <a:pt x="0" y="285750"/>
                </a:lnTo>
                <a:lnTo>
                  <a:pt x="5032" y="329412"/>
                </a:lnTo>
                <a:lnTo>
                  <a:pt x="19366" y="369503"/>
                </a:lnTo>
                <a:lnTo>
                  <a:pt x="41858" y="404875"/>
                </a:lnTo>
                <a:lnTo>
                  <a:pt x="71365" y="434382"/>
                </a:lnTo>
                <a:lnTo>
                  <a:pt x="106743" y="456877"/>
                </a:lnTo>
                <a:lnTo>
                  <a:pt x="146849" y="471215"/>
                </a:lnTo>
                <a:lnTo>
                  <a:pt x="190538" y="476250"/>
                </a:lnTo>
                <a:lnTo>
                  <a:pt x="285711" y="476250"/>
                </a:lnTo>
                <a:lnTo>
                  <a:pt x="329400" y="471215"/>
                </a:lnTo>
                <a:lnTo>
                  <a:pt x="369506" y="456877"/>
                </a:lnTo>
                <a:lnTo>
                  <a:pt x="404884" y="434382"/>
                </a:lnTo>
                <a:lnTo>
                  <a:pt x="434391" y="404875"/>
                </a:lnTo>
                <a:lnTo>
                  <a:pt x="456883" y="369503"/>
                </a:lnTo>
                <a:lnTo>
                  <a:pt x="471217" y="329412"/>
                </a:lnTo>
                <a:lnTo>
                  <a:pt x="476250" y="285750"/>
                </a:lnTo>
                <a:lnTo>
                  <a:pt x="476250" y="190500"/>
                </a:lnTo>
                <a:lnTo>
                  <a:pt x="471217" y="146837"/>
                </a:lnTo>
                <a:lnTo>
                  <a:pt x="456883" y="106746"/>
                </a:lnTo>
                <a:lnTo>
                  <a:pt x="434391" y="71374"/>
                </a:lnTo>
                <a:lnTo>
                  <a:pt x="404884" y="41867"/>
                </a:lnTo>
                <a:lnTo>
                  <a:pt x="369506" y="19372"/>
                </a:lnTo>
                <a:lnTo>
                  <a:pt x="329400" y="5034"/>
                </a:lnTo>
                <a:lnTo>
                  <a:pt x="285711" y="0"/>
                </a:lnTo>
                <a:close/>
              </a:path>
            </a:pathLst>
          </a:custGeom>
          <a:solidFill>
            <a:srgbClr val="EDEEF5"/>
          </a:solidFill>
        </p:spPr>
        <p:txBody>
          <a:bodyPr bIns="0" lIns="0" rIns="0" rtlCol="0" tIns="0" wrap="square"/>
          <a:p/>
        </p:txBody>
      </p:sp>
      <p:sp>
        <p:nvSpPr>
          <p:cNvPr id="1048602" name="object 4"/>
          <p:cNvSpPr txBox="1"/>
          <p:nvPr/>
        </p:nvSpPr>
        <p:spPr>
          <a:xfrm>
            <a:off x="907414" y="1855152"/>
            <a:ext cx="144145" cy="396876"/>
          </a:xfrm>
          <a:prstGeom prst="rect"/>
        </p:spPr>
        <p:txBody>
          <a:bodyPr bIns="0" lIns="0" rIns="0" rtlCol="0" tIns="15875" vert="horz" wrap="square">
            <a:spAutoFit/>
          </a:bodyPr>
          <a:p>
            <a:pPr marL="12700">
              <a:lnSpc>
                <a:spcPct val="100000"/>
              </a:lnSpc>
              <a:spcBef>
                <a:spcPts val="125"/>
              </a:spcBef>
            </a:pPr>
            <a:r>
              <a:rPr b="1" dirty="0" sz="2600" spc="-730">
                <a:solidFill>
                  <a:srgbClr val="272424"/>
                </a:solidFill>
                <a:latin typeface="Tahoma"/>
                <a:cs typeface="Tahoma"/>
              </a:rPr>
              <a:t>1</a:t>
            </a:r>
            <a:endParaRPr sz="2600">
              <a:latin typeface="Tahoma"/>
              <a:cs typeface="Tahoma"/>
            </a:endParaRPr>
          </a:p>
        </p:txBody>
      </p:sp>
      <p:sp>
        <p:nvSpPr>
          <p:cNvPr id="1048603" name="object 5"/>
          <p:cNvSpPr/>
          <p:nvPr/>
        </p:nvSpPr>
        <p:spPr>
          <a:xfrm>
            <a:off x="4676775" y="1838325"/>
            <a:ext cx="476250" cy="476250"/>
          </a:xfrm>
          <a:custGeom>
            <a:avLst/>
            <a:ahLst/>
            <a:rect l="l" t="t" r="r" b="b"/>
            <a:pathLst>
              <a:path w="476250" h="476250">
                <a:moveTo>
                  <a:pt x="285750" y="0"/>
                </a:moveTo>
                <a:lnTo>
                  <a:pt x="190500" y="0"/>
                </a:lnTo>
                <a:lnTo>
                  <a:pt x="146837" y="5034"/>
                </a:lnTo>
                <a:lnTo>
                  <a:pt x="106746" y="19372"/>
                </a:lnTo>
                <a:lnTo>
                  <a:pt x="71374" y="41867"/>
                </a:lnTo>
                <a:lnTo>
                  <a:pt x="41867" y="71374"/>
                </a:lnTo>
                <a:lnTo>
                  <a:pt x="19372" y="106746"/>
                </a:lnTo>
                <a:lnTo>
                  <a:pt x="5034" y="146837"/>
                </a:lnTo>
                <a:lnTo>
                  <a:pt x="0" y="190500"/>
                </a:lnTo>
                <a:lnTo>
                  <a:pt x="0" y="285750"/>
                </a:lnTo>
                <a:lnTo>
                  <a:pt x="5034" y="329412"/>
                </a:lnTo>
                <a:lnTo>
                  <a:pt x="19372" y="369503"/>
                </a:lnTo>
                <a:lnTo>
                  <a:pt x="41867" y="404875"/>
                </a:lnTo>
                <a:lnTo>
                  <a:pt x="71374" y="434382"/>
                </a:lnTo>
                <a:lnTo>
                  <a:pt x="106746" y="456877"/>
                </a:lnTo>
                <a:lnTo>
                  <a:pt x="146837" y="471215"/>
                </a:lnTo>
                <a:lnTo>
                  <a:pt x="190500" y="476250"/>
                </a:lnTo>
                <a:lnTo>
                  <a:pt x="285750" y="476250"/>
                </a:lnTo>
                <a:lnTo>
                  <a:pt x="329412" y="471215"/>
                </a:lnTo>
                <a:lnTo>
                  <a:pt x="369503" y="456877"/>
                </a:lnTo>
                <a:lnTo>
                  <a:pt x="404875" y="434382"/>
                </a:lnTo>
                <a:lnTo>
                  <a:pt x="434382" y="404875"/>
                </a:lnTo>
                <a:lnTo>
                  <a:pt x="456877" y="369503"/>
                </a:lnTo>
                <a:lnTo>
                  <a:pt x="471215" y="329412"/>
                </a:lnTo>
                <a:lnTo>
                  <a:pt x="476250" y="285750"/>
                </a:lnTo>
                <a:lnTo>
                  <a:pt x="476250" y="190500"/>
                </a:lnTo>
                <a:lnTo>
                  <a:pt x="471215" y="146837"/>
                </a:lnTo>
                <a:lnTo>
                  <a:pt x="456877" y="106746"/>
                </a:lnTo>
                <a:lnTo>
                  <a:pt x="434382" y="71374"/>
                </a:lnTo>
                <a:lnTo>
                  <a:pt x="404875" y="41867"/>
                </a:lnTo>
                <a:lnTo>
                  <a:pt x="369503" y="19372"/>
                </a:lnTo>
                <a:lnTo>
                  <a:pt x="329412" y="5034"/>
                </a:lnTo>
                <a:lnTo>
                  <a:pt x="285750" y="0"/>
                </a:lnTo>
                <a:close/>
              </a:path>
            </a:pathLst>
          </a:custGeom>
          <a:solidFill>
            <a:srgbClr val="EDEEF5"/>
          </a:solidFill>
        </p:spPr>
        <p:txBody>
          <a:bodyPr bIns="0" lIns="0" rIns="0" rtlCol="0" tIns="0" wrap="square"/>
          <a:p/>
        </p:txBody>
      </p:sp>
      <p:sp>
        <p:nvSpPr>
          <p:cNvPr id="1048604" name="object 6"/>
          <p:cNvSpPr txBox="1"/>
          <p:nvPr/>
        </p:nvSpPr>
        <p:spPr>
          <a:xfrm>
            <a:off x="4812665" y="1855152"/>
            <a:ext cx="212725" cy="396876"/>
          </a:xfrm>
          <a:prstGeom prst="rect"/>
        </p:spPr>
        <p:txBody>
          <a:bodyPr bIns="0" lIns="0" rIns="0" rtlCol="0" tIns="15875" vert="horz" wrap="square">
            <a:spAutoFit/>
          </a:bodyPr>
          <a:p>
            <a:pPr marL="12700">
              <a:lnSpc>
                <a:spcPct val="100000"/>
              </a:lnSpc>
              <a:spcBef>
                <a:spcPts val="125"/>
              </a:spcBef>
            </a:pPr>
            <a:r>
              <a:rPr b="1" dirty="0" sz="2600" spc="-185">
                <a:solidFill>
                  <a:srgbClr val="272424"/>
                </a:solidFill>
                <a:latin typeface="Tahoma"/>
                <a:cs typeface="Tahoma"/>
              </a:rPr>
              <a:t>2</a:t>
            </a:r>
            <a:endParaRPr sz="2600">
              <a:latin typeface="Tahoma"/>
              <a:cs typeface="Tahoma"/>
            </a:endParaRPr>
          </a:p>
        </p:txBody>
      </p:sp>
      <p:sp>
        <p:nvSpPr>
          <p:cNvPr id="1048605" name="object 7"/>
          <p:cNvSpPr txBox="1"/>
          <p:nvPr/>
        </p:nvSpPr>
        <p:spPr>
          <a:xfrm>
            <a:off x="5448300" y="1850707"/>
            <a:ext cx="2812415" cy="2416810"/>
          </a:xfrm>
          <a:prstGeom prst="rect"/>
        </p:spPr>
        <p:txBody>
          <a:bodyPr bIns="0" lIns="0" rIns="0" rtlCol="0" tIns="15875" vert="horz" wrap="square">
            <a:spAutoFit/>
          </a:bodyPr>
          <a:p>
            <a:pPr marL="12700">
              <a:lnSpc>
                <a:spcPct val="100000"/>
              </a:lnSpc>
              <a:spcBef>
                <a:spcPts val="125"/>
              </a:spcBef>
            </a:pPr>
            <a:r>
              <a:rPr b="1" dirty="0" sz="2150" spc="-70">
                <a:solidFill>
                  <a:srgbClr val="272424"/>
                </a:solidFill>
                <a:latin typeface="Tahoma"/>
                <a:cs typeface="Tahoma"/>
              </a:rPr>
              <a:t>P</a:t>
            </a:r>
            <a:r>
              <a:rPr b="1" dirty="0" sz="2150" spc="-130">
                <a:solidFill>
                  <a:srgbClr val="272424"/>
                </a:solidFill>
                <a:latin typeface="Tahoma"/>
                <a:cs typeface="Tahoma"/>
              </a:rPr>
              <a:t>o</a:t>
            </a:r>
            <a:r>
              <a:rPr b="1" dirty="0" sz="2150" spc="-195">
                <a:solidFill>
                  <a:srgbClr val="272424"/>
                </a:solidFill>
                <a:latin typeface="Tahoma"/>
                <a:cs typeface="Tahoma"/>
              </a:rPr>
              <a:t>w</a:t>
            </a:r>
            <a:r>
              <a:rPr b="1" dirty="0" sz="2150" spc="-85">
                <a:solidFill>
                  <a:srgbClr val="272424"/>
                </a:solidFill>
                <a:latin typeface="Tahoma"/>
                <a:cs typeface="Tahoma"/>
              </a:rPr>
              <a:t>e</a:t>
            </a:r>
            <a:r>
              <a:rPr b="1" dirty="0" sz="2150" spc="-100">
                <a:solidFill>
                  <a:srgbClr val="272424"/>
                </a:solidFill>
                <a:latin typeface="Tahoma"/>
                <a:cs typeface="Tahoma"/>
              </a:rPr>
              <a:t>r</a:t>
            </a:r>
            <a:r>
              <a:rPr b="1" dirty="0" sz="2150" spc="-190">
                <a:solidFill>
                  <a:srgbClr val="272424"/>
                </a:solidFill>
                <a:latin typeface="Tahoma"/>
                <a:cs typeface="Tahoma"/>
              </a:rPr>
              <a:t> </a:t>
            </a:r>
            <a:r>
              <a:rPr b="1" dirty="0" sz="2150" spc="-300">
                <a:solidFill>
                  <a:srgbClr val="272424"/>
                </a:solidFill>
                <a:latin typeface="Tahoma"/>
                <a:cs typeface="Tahoma"/>
              </a:rPr>
              <a:t>BI</a:t>
            </a:r>
            <a:r>
              <a:rPr b="1" dirty="0" sz="2150" spc="-229">
                <a:solidFill>
                  <a:srgbClr val="272424"/>
                </a:solidFill>
                <a:latin typeface="Tahoma"/>
                <a:cs typeface="Tahoma"/>
              </a:rPr>
              <a:t> </a:t>
            </a:r>
            <a:r>
              <a:rPr b="1" dirty="0" sz="2150" spc="20">
                <a:solidFill>
                  <a:srgbClr val="272424"/>
                </a:solidFill>
                <a:latin typeface="Tahoma"/>
                <a:cs typeface="Tahoma"/>
              </a:rPr>
              <a:t>A</a:t>
            </a:r>
            <a:r>
              <a:rPr b="1" dirty="0" sz="2150" spc="-85">
                <a:solidFill>
                  <a:srgbClr val="272424"/>
                </a:solidFill>
                <a:latin typeface="Tahoma"/>
                <a:cs typeface="Tahoma"/>
              </a:rPr>
              <a:t>p</a:t>
            </a:r>
            <a:r>
              <a:rPr b="1" dirty="0" sz="2150" spc="-160">
                <a:solidFill>
                  <a:srgbClr val="272424"/>
                </a:solidFill>
                <a:latin typeface="Tahoma"/>
                <a:cs typeface="Tahoma"/>
              </a:rPr>
              <a:t>p</a:t>
            </a:r>
            <a:r>
              <a:rPr b="1" dirty="0" sz="2150" spc="-55">
                <a:solidFill>
                  <a:srgbClr val="272424"/>
                </a:solidFill>
                <a:latin typeface="Tahoma"/>
                <a:cs typeface="Tahoma"/>
              </a:rPr>
              <a:t>l</a:t>
            </a:r>
            <a:r>
              <a:rPr b="1" dirty="0" sz="2150" spc="-130">
                <a:solidFill>
                  <a:srgbClr val="272424"/>
                </a:solidFill>
                <a:latin typeface="Tahoma"/>
                <a:cs typeface="Tahoma"/>
              </a:rPr>
              <a:t>i</a:t>
            </a:r>
            <a:r>
              <a:rPr b="1" dirty="0" sz="2150" spc="60">
                <a:solidFill>
                  <a:srgbClr val="272424"/>
                </a:solidFill>
                <a:latin typeface="Tahoma"/>
                <a:cs typeface="Tahoma"/>
              </a:rPr>
              <a:t>c</a:t>
            </a:r>
            <a:r>
              <a:rPr b="1" dirty="0" sz="2150" spc="-165">
                <a:solidFill>
                  <a:srgbClr val="272424"/>
                </a:solidFill>
                <a:latin typeface="Tahoma"/>
                <a:cs typeface="Tahoma"/>
              </a:rPr>
              <a:t>a</a:t>
            </a:r>
            <a:r>
              <a:rPr b="1" dirty="0" sz="2150" spc="-95">
                <a:solidFill>
                  <a:srgbClr val="272424"/>
                </a:solidFill>
                <a:latin typeface="Tahoma"/>
                <a:cs typeface="Tahoma"/>
              </a:rPr>
              <a:t>t</a:t>
            </a:r>
            <a:r>
              <a:rPr b="1" dirty="0" sz="2150" spc="-35">
                <a:solidFill>
                  <a:srgbClr val="272424"/>
                </a:solidFill>
                <a:latin typeface="Tahoma"/>
                <a:cs typeface="Tahoma"/>
              </a:rPr>
              <a:t>i</a:t>
            </a:r>
            <a:r>
              <a:rPr b="1" dirty="0" sz="2150" spc="-130">
                <a:solidFill>
                  <a:srgbClr val="272424"/>
                </a:solidFill>
                <a:latin typeface="Tahoma"/>
                <a:cs typeface="Tahoma"/>
              </a:rPr>
              <a:t>o</a:t>
            </a:r>
            <a:r>
              <a:rPr b="1" dirty="0" sz="2150" spc="-185">
                <a:solidFill>
                  <a:srgbClr val="272424"/>
                </a:solidFill>
                <a:latin typeface="Tahoma"/>
                <a:cs typeface="Tahoma"/>
              </a:rPr>
              <a:t>n</a:t>
            </a:r>
            <a:r>
              <a:rPr b="1" dirty="0" sz="2150" spc="-15">
                <a:solidFill>
                  <a:srgbClr val="272424"/>
                </a:solidFill>
                <a:latin typeface="Tahoma"/>
                <a:cs typeface="Tahoma"/>
              </a:rPr>
              <a:t>s</a:t>
            </a:r>
            <a:endParaRPr sz="2150">
              <a:latin typeface="Tahoma"/>
              <a:cs typeface="Tahoma"/>
            </a:endParaRPr>
          </a:p>
          <a:p>
            <a:pPr marL="12700" marR="5080">
              <a:lnSpc>
                <a:spcPct val="136500"/>
              </a:lnSpc>
              <a:spcBef>
                <a:spcPts val="944"/>
              </a:spcBef>
            </a:pPr>
            <a:r>
              <a:rPr dirty="0" sz="1650" spc="75">
                <a:solidFill>
                  <a:srgbClr val="272424"/>
                </a:solidFill>
                <a:latin typeface="Verdana"/>
                <a:cs typeface="Verdana"/>
              </a:rPr>
              <a:t>E</a:t>
            </a:r>
            <a:r>
              <a:rPr dirty="0" sz="1650" spc="-85">
                <a:solidFill>
                  <a:srgbClr val="272424"/>
                </a:solidFill>
                <a:latin typeface="Verdana"/>
                <a:cs typeface="Verdana"/>
              </a:rPr>
              <a:t>x</a:t>
            </a:r>
            <a:r>
              <a:rPr dirty="0" sz="1650" spc="90">
                <a:solidFill>
                  <a:srgbClr val="272424"/>
                </a:solidFill>
                <a:latin typeface="Verdana"/>
                <a:cs typeface="Verdana"/>
              </a:rPr>
              <a:t>p</a:t>
            </a:r>
            <a:r>
              <a:rPr dirty="0" sz="1650" spc="-10">
                <a:solidFill>
                  <a:srgbClr val="272424"/>
                </a:solidFill>
                <a:latin typeface="Verdana"/>
                <a:cs typeface="Verdana"/>
              </a:rPr>
              <a:t>l</a:t>
            </a:r>
            <a:r>
              <a:rPr dirty="0" sz="1650" spc="40">
                <a:solidFill>
                  <a:srgbClr val="272424"/>
                </a:solidFill>
                <a:latin typeface="Verdana"/>
                <a:cs typeface="Verdana"/>
              </a:rPr>
              <a:t>o</a:t>
            </a:r>
            <a:r>
              <a:rPr dirty="0" sz="1650" spc="-35">
                <a:solidFill>
                  <a:srgbClr val="272424"/>
                </a:solidFill>
                <a:latin typeface="Verdana"/>
                <a:cs typeface="Verdana"/>
              </a:rPr>
              <a:t>r</a:t>
            </a:r>
            <a:r>
              <a:rPr dirty="0" sz="1650" spc="-15">
                <a:solidFill>
                  <a:srgbClr val="272424"/>
                </a:solidFill>
                <a:latin typeface="Verdana"/>
                <a:cs typeface="Verdana"/>
              </a:rPr>
              <a:t>e</a:t>
            </a:r>
            <a:r>
              <a:rPr dirty="0" sz="1650" spc="90">
                <a:solidFill>
                  <a:srgbClr val="272424"/>
                </a:solidFill>
                <a:latin typeface="Verdana"/>
                <a:cs typeface="Verdana"/>
              </a:rPr>
              <a:t>d</a:t>
            </a:r>
            <a:r>
              <a:rPr dirty="0" sz="1650" spc="-130">
                <a:solidFill>
                  <a:srgbClr val="272424"/>
                </a:solidFill>
                <a:latin typeface="Verdana"/>
                <a:cs typeface="Verdana"/>
              </a:rPr>
              <a:t> </a:t>
            </a:r>
            <a:r>
              <a:rPr dirty="0" sz="1650" spc="15">
                <a:solidFill>
                  <a:srgbClr val="272424"/>
                </a:solidFill>
                <a:latin typeface="Verdana"/>
                <a:cs typeface="Verdana"/>
              </a:rPr>
              <a:t>t</a:t>
            </a:r>
            <a:r>
              <a:rPr dirty="0" sz="1650" spc="75">
                <a:solidFill>
                  <a:srgbClr val="272424"/>
                </a:solidFill>
                <a:latin typeface="Verdana"/>
                <a:cs typeface="Verdana"/>
              </a:rPr>
              <a:t>h</a:t>
            </a:r>
            <a:r>
              <a:rPr dirty="0" sz="1650" spc="10">
                <a:solidFill>
                  <a:srgbClr val="272424"/>
                </a:solidFill>
                <a:latin typeface="Verdana"/>
                <a:cs typeface="Verdana"/>
              </a:rPr>
              <a:t>e</a:t>
            </a:r>
            <a:r>
              <a:rPr dirty="0" sz="1650" spc="-155">
                <a:solidFill>
                  <a:srgbClr val="272424"/>
                </a:solidFill>
                <a:latin typeface="Verdana"/>
                <a:cs typeface="Verdana"/>
              </a:rPr>
              <a:t> </a:t>
            </a:r>
            <a:r>
              <a:rPr dirty="0" sz="1650" spc="75">
                <a:solidFill>
                  <a:srgbClr val="272424"/>
                </a:solidFill>
                <a:latin typeface="Verdana"/>
                <a:cs typeface="Verdana"/>
              </a:rPr>
              <a:t>u</a:t>
            </a:r>
            <a:r>
              <a:rPr dirty="0" sz="1650" spc="-40">
                <a:solidFill>
                  <a:srgbClr val="272424"/>
                </a:solidFill>
                <a:latin typeface="Verdana"/>
                <a:cs typeface="Verdana"/>
              </a:rPr>
              <a:t>s</a:t>
            </a:r>
            <a:r>
              <a:rPr dirty="0" sz="1650" spc="10">
                <a:solidFill>
                  <a:srgbClr val="272424"/>
                </a:solidFill>
                <a:latin typeface="Verdana"/>
                <a:cs typeface="Verdana"/>
              </a:rPr>
              <a:t>e</a:t>
            </a:r>
            <a:r>
              <a:rPr dirty="0" sz="1650" spc="-155">
                <a:solidFill>
                  <a:srgbClr val="272424"/>
                </a:solidFill>
                <a:latin typeface="Verdana"/>
                <a:cs typeface="Verdana"/>
              </a:rPr>
              <a:t> </a:t>
            </a:r>
            <a:r>
              <a:rPr dirty="0" sz="1650" spc="40">
                <a:solidFill>
                  <a:srgbClr val="272424"/>
                </a:solidFill>
                <a:latin typeface="Verdana"/>
                <a:cs typeface="Verdana"/>
              </a:rPr>
              <a:t>o</a:t>
            </a:r>
            <a:r>
              <a:rPr dirty="0" sz="1650" spc="-25">
                <a:solidFill>
                  <a:srgbClr val="272424"/>
                </a:solidFill>
                <a:latin typeface="Verdana"/>
                <a:cs typeface="Verdana"/>
              </a:rPr>
              <a:t>f</a:t>
            </a:r>
            <a:r>
              <a:rPr dirty="0" sz="1650" spc="-80">
                <a:solidFill>
                  <a:srgbClr val="272424"/>
                </a:solidFill>
                <a:latin typeface="Verdana"/>
                <a:cs typeface="Verdana"/>
              </a:rPr>
              <a:t> </a:t>
            </a:r>
            <a:r>
              <a:rPr dirty="0" sz="1650" spc="195" u="sng">
                <a:solidFill>
                  <a:srgbClr val="6F68F4"/>
                </a:solidFill>
                <a:uFill>
                  <a:solidFill>
                    <a:srgbClr val="6F68F4"/>
                  </a:solidFill>
                </a:uFill>
                <a:latin typeface="Verdana"/>
                <a:cs typeface="Verdana"/>
                <a:hlinkClick r:id="rId1"/>
              </a:rPr>
              <a:t>P</a:t>
            </a:r>
            <a:r>
              <a:rPr dirty="0" sz="1650" spc="40" u="sng">
                <a:solidFill>
                  <a:srgbClr val="6F68F4"/>
                </a:solidFill>
                <a:uFill>
                  <a:solidFill>
                    <a:srgbClr val="6F68F4"/>
                  </a:solidFill>
                </a:uFill>
                <a:latin typeface="Verdana"/>
                <a:cs typeface="Verdana"/>
                <a:hlinkClick r:id="rId1"/>
              </a:rPr>
              <a:t>o</a:t>
            </a:r>
            <a:r>
              <a:rPr dirty="0" sz="1650" spc="145" u="sng">
                <a:solidFill>
                  <a:srgbClr val="6F68F4"/>
                </a:solidFill>
                <a:uFill>
                  <a:solidFill>
                    <a:srgbClr val="6F68F4"/>
                  </a:solidFill>
                </a:uFill>
                <a:latin typeface="Verdana"/>
                <a:cs typeface="Verdana"/>
                <a:hlinkClick r:id="rId1"/>
              </a:rPr>
              <a:t>w</a:t>
            </a:r>
            <a:r>
              <a:rPr dirty="0" sz="1650" spc="-15" u="sng">
                <a:solidFill>
                  <a:srgbClr val="6F68F4"/>
                </a:solidFill>
                <a:uFill>
                  <a:solidFill>
                    <a:srgbClr val="6F68F4"/>
                  </a:solidFill>
                </a:uFill>
                <a:latin typeface="Verdana"/>
                <a:cs typeface="Verdana"/>
                <a:hlinkClick r:id="rId1"/>
              </a:rPr>
              <a:t>e</a:t>
            </a:r>
            <a:r>
              <a:rPr dirty="0" sz="1650" spc="-40" u="sng">
                <a:solidFill>
                  <a:srgbClr val="6F68F4"/>
                </a:solidFill>
                <a:uFill>
                  <a:solidFill>
                    <a:srgbClr val="6F68F4"/>
                  </a:solidFill>
                </a:uFill>
                <a:latin typeface="Verdana"/>
                <a:cs typeface="Verdana"/>
                <a:hlinkClick r:id="rId1"/>
              </a:rPr>
              <a:t>r </a:t>
            </a:r>
            <a:r>
              <a:rPr dirty="0" sz="1650" spc="-35">
                <a:solidFill>
                  <a:srgbClr val="6F68F4"/>
                </a:solidFill>
                <a:latin typeface="Verdana"/>
                <a:cs typeface="Verdana"/>
              </a:rPr>
              <a:t> </a:t>
            </a:r>
            <a:r>
              <a:rPr dirty="0" sz="1650" spc="135" u="sng">
                <a:solidFill>
                  <a:srgbClr val="6F68F4"/>
                </a:solidFill>
                <a:uFill>
                  <a:solidFill>
                    <a:srgbClr val="6F68F4"/>
                  </a:solidFill>
                </a:uFill>
                <a:latin typeface="Verdana"/>
                <a:cs typeface="Verdana"/>
                <a:hlinkClick r:id="rId1"/>
              </a:rPr>
              <a:t>B</a:t>
            </a:r>
            <a:r>
              <a:rPr dirty="0" sz="1650" spc="-200" u="sng">
                <a:solidFill>
                  <a:srgbClr val="6F68F4"/>
                </a:solidFill>
                <a:uFill>
                  <a:solidFill>
                    <a:srgbClr val="6F68F4"/>
                  </a:solidFill>
                </a:uFill>
                <a:latin typeface="Verdana"/>
                <a:cs typeface="Verdana"/>
                <a:hlinkClick r:id="rId1"/>
              </a:rPr>
              <a:t>I</a:t>
            </a:r>
            <a:r>
              <a:rPr dirty="0" sz="1650" spc="-185" u="sng">
                <a:solidFill>
                  <a:srgbClr val="6F68F4"/>
                </a:solidFill>
                <a:uFill>
                  <a:solidFill>
                    <a:srgbClr val="6F68F4"/>
                  </a:solidFill>
                </a:uFill>
                <a:latin typeface="Verdana"/>
                <a:cs typeface="Verdana"/>
                <a:hlinkClick r:id="rId1"/>
              </a:rPr>
              <a:t> </a:t>
            </a:r>
            <a:r>
              <a:rPr dirty="0" sz="1650" spc="-10" u="sng">
                <a:solidFill>
                  <a:srgbClr val="6F68F4"/>
                </a:solidFill>
                <a:uFill>
                  <a:solidFill>
                    <a:srgbClr val="6F68F4"/>
                  </a:solidFill>
                </a:uFill>
                <a:latin typeface="Verdana"/>
                <a:cs typeface="Verdana"/>
                <a:hlinkClick r:id="rId1"/>
              </a:rPr>
              <a:t>i</a:t>
            </a:r>
            <a:r>
              <a:rPr dirty="0" sz="1650" spc="70" u="sng">
                <a:solidFill>
                  <a:srgbClr val="6F68F4"/>
                </a:solidFill>
                <a:uFill>
                  <a:solidFill>
                    <a:srgbClr val="6F68F4"/>
                  </a:solidFill>
                </a:uFill>
                <a:latin typeface="Verdana"/>
                <a:cs typeface="Verdana"/>
                <a:hlinkClick r:id="rId1"/>
              </a:rPr>
              <a:t>n</a:t>
            </a:r>
            <a:r>
              <a:rPr dirty="0" sz="1650" spc="-130" u="sng">
                <a:solidFill>
                  <a:srgbClr val="6F68F4"/>
                </a:solidFill>
                <a:uFill>
                  <a:solidFill>
                    <a:srgbClr val="6F68F4"/>
                  </a:solidFill>
                </a:uFill>
                <a:latin typeface="Verdana"/>
                <a:cs typeface="Verdana"/>
                <a:hlinkClick r:id="rId1"/>
              </a:rPr>
              <a:t> </a:t>
            </a:r>
            <a:r>
              <a:rPr dirty="0" sz="1650" spc="60" u="sng">
                <a:solidFill>
                  <a:srgbClr val="6F68F4"/>
                </a:solidFill>
                <a:uFill>
                  <a:solidFill>
                    <a:srgbClr val="6F68F4"/>
                  </a:solidFill>
                </a:uFill>
                <a:latin typeface="Verdana"/>
                <a:cs typeface="Verdana"/>
                <a:hlinkClick r:id="rId1"/>
              </a:rPr>
              <a:t>e</a:t>
            </a:r>
            <a:r>
              <a:rPr dirty="0" sz="1650" spc="75" u="sng">
                <a:solidFill>
                  <a:srgbClr val="6F68F4"/>
                </a:solidFill>
                <a:uFill>
                  <a:solidFill>
                    <a:srgbClr val="6F68F4"/>
                  </a:solidFill>
                </a:uFill>
                <a:latin typeface="Verdana"/>
                <a:cs typeface="Verdana"/>
                <a:hlinkClick r:id="rId1"/>
              </a:rPr>
              <a:t>n</a:t>
            </a:r>
            <a:r>
              <a:rPr dirty="0" sz="1650" spc="-65" u="sng">
                <a:solidFill>
                  <a:srgbClr val="6F68F4"/>
                </a:solidFill>
                <a:uFill>
                  <a:solidFill>
                    <a:srgbClr val="6F68F4"/>
                  </a:solidFill>
                </a:uFill>
                <a:latin typeface="Verdana"/>
                <a:cs typeface="Verdana"/>
                <a:hlinkClick r:id="rId1"/>
              </a:rPr>
              <a:t>v</a:t>
            </a:r>
            <a:r>
              <a:rPr dirty="0" sz="1650" spc="-25" u="sng">
                <a:solidFill>
                  <a:srgbClr val="6F68F4"/>
                </a:solidFill>
                <a:uFill>
                  <a:solidFill>
                    <a:srgbClr val="6F68F4"/>
                  </a:solidFill>
                </a:uFill>
                <a:latin typeface="Verdana"/>
                <a:cs typeface="Verdana"/>
                <a:hlinkClick r:id="rId1"/>
              </a:rPr>
              <a:t>i</a:t>
            </a:r>
            <a:r>
              <a:rPr dirty="0" sz="1650" spc="-40" u="sng">
                <a:solidFill>
                  <a:srgbClr val="6F68F4"/>
                </a:solidFill>
                <a:uFill>
                  <a:solidFill>
                    <a:srgbClr val="6F68F4"/>
                  </a:solidFill>
                </a:uFill>
                <a:latin typeface="Verdana"/>
                <a:cs typeface="Verdana"/>
                <a:hlinkClick r:id="rId1"/>
              </a:rPr>
              <a:t>r</a:t>
            </a:r>
            <a:r>
              <a:rPr dirty="0" sz="1650" spc="40" u="sng">
                <a:solidFill>
                  <a:srgbClr val="6F68F4"/>
                </a:solidFill>
                <a:uFill>
                  <a:solidFill>
                    <a:srgbClr val="6F68F4"/>
                  </a:solidFill>
                </a:uFill>
                <a:latin typeface="Verdana"/>
                <a:cs typeface="Verdana"/>
                <a:hlinkClick r:id="rId1"/>
              </a:rPr>
              <a:t>o</a:t>
            </a:r>
            <a:r>
              <a:rPr dirty="0" sz="1650" spc="75" u="sng">
                <a:solidFill>
                  <a:srgbClr val="6F68F4"/>
                </a:solidFill>
                <a:uFill>
                  <a:solidFill>
                    <a:srgbClr val="6F68F4"/>
                  </a:solidFill>
                </a:uFill>
                <a:latin typeface="Verdana"/>
                <a:cs typeface="Verdana"/>
                <a:hlinkClick r:id="rId1"/>
              </a:rPr>
              <a:t>n</a:t>
            </a:r>
            <a:r>
              <a:rPr dirty="0" sz="1650" spc="114" u="sng">
                <a:solidFill>
                  <a:srgbClr val="6F68F4"/>
                </a:solidFill>
                <a:uFill>
                  <a:solidFill>
                    <a:srgbClr val="6F68F4"/>
                  </a:solidFill>
                </a:uFill>
                <a:latin typeface="Verdana"/>
                <a:cs typeface="Verdana"/>
                <a:hlinkClick r:id="rId1"/>
              </a:rPr>
              <a:t>m</a:t>
            </a:r>
            <a:r>
              <a:rPr dirty="0" sz="1650" spc="60" u="sng">
                <a:solidFill>
                  <a:srgbClr val="6F68F4"/>
                </a:solidFill>
                <a:uFill>
                  <a:solidFill>
                    <a:srgbClr val="6F68F4"/>
                  </a:solidFill>
                </a:uFill>
                <a:latin typeface="Verdana"/>
                <a:cs typeface="Verdana"/>
                <a:hlinkClick r:id="rId1"/>
              </a:rPr>
              <a:t>e</a:t>
            </a:r>
            <a:r>
              <a:rPr dirty="0" sz="1650" spc="75" u="sng">
                <a:solidFill>
                  <a:srgbClr val="6F68F4"/>
                </a:solidFill>
                <a:uFill>
                  <a:solidFill>
                    <a:srgbClr val="6F68F4"/>
                  </a:solidFill>
                </a:uFill>
                <a:latin typeface="Verdana"/>
                <a:cs typeface="Verdana"/>
                <a:hlinkClick r:id="rId1"/>
              </a:rPr>
              <a:t>n</a:t>
            </a:r>
            <a:r>
              <a:rPr dirty="0" sz="1650" u="sng">
                <a:solidFill>
                  <a:srgbClr val="6F68F4"/>
                </a:solidFill>
                <a:uFill>
                  <a:solidFill>
                    <a:srgbClr val="6F68F4"/>
                  </a:solidFill>
                </a:uFill>
                <a:latin typeface="Verdana"/>
                <a:cs typeface="Verdana"/>
                <a:hlinkClick r:id="rId1"/>
              </a:rPr>
              <a:t>ta</a:t>
            </a:r>
            <a:r>
              <a:rPr dirty="0" sz="1650" spc="-10" u="sng">
                <a:solidFill>
                  <a:srgbClr val="6F68F4"/>
                </a:solidFill>
                <a:uFill>
                  <a:solidFill>
                    <a:srgbClr val="6F68F4"/>
                  </a:solidFill>
                </a:uFill>
                <a:latin typeface="Verdana"/>
                <a:cs typeface="Verdana"/>
                <a:hlinkClick r:id="rId1"/>
              </a:rPr>
              <a:t>l</a:t>
            </a:r>
            <a:r>
              <a:rPr dirty="0" sz="1650" spc="-125" u="sng">
                <a:solidFill>
                  <a:srgbClr val="6F68F4"/>
                </a:solidFill>
                <a:uFill>
                  <a:solidFill>
                    <a:srgbClr val="6F68F4"/>
                  </a:solidFill>
                </a:uFill>
                <a:latin typeface="Verdana"/>
                <a:cs typeface="Verdana"/>
                <a:hlinkClick r:id="rId1"/>
              </a:rPr>
              <a:t> </a:t>
            </a:r>
            <a:r>
              <a:rPr dirty="0" sz="1650" spc="35" u="sng">
                <a:solidFill>
                  <a:srgbClr val="6F68F4"/>
                </a:solidFill>
                <a:uFill>
                  <a:solidFill>
                    <a:srgbClr val="6F68F4"/>
                  </a:solidFill>
                </a:uFill>
                <a:latin typeface="Verdana"/>
                <a:cs typeface="Verdana"/>
                <a:hlinkClick r:id="rId1"/>
              </a:rPr>
              <a:t>da</a:t>
            </a:r>
            <a:r>
              <a:rPr dirty="0" sz="1650" spc="25" u="sng">
                <a:solidFill>
                  <a:srgbClr val="6F68F4"/>
                </a:solidFill>
                <a:uFill>
                  <a:solidFill>
                    <a:srgbClr val="6F68F4"/>
                  </a:solidFill>
                </a:uFill>
                <a:latin typeface="Verdana"/>
                <a:cs typeface="Verdana"/>
                <a:hlinkClick r:id="rId1"/>
              </a:rPr>
              <a:t>t</a:t>
            </a:r>
            <a:r>
              <a:rPr dirty="0" sz="1650" spc="-15" u="sng">
                <a:solidFill>
                  <a:srgbClr val="6F68F4"/>
                </a:solidFill>
                <a:uFill>
                  <a:solidFill>
                    <a:srgbClr val="6F68F4"/>
                  </a:solidFill>
                </a:uFill>
                <a:latin typeface="Verdana"/>
                <a:cs typeface="Verdana"/>
                <a:hlinkClick r:id="rId1"/>
              </a:rPr>
              <a:t>a </a:t>
            </a:r>
            <a:r>
              <a:rPr dirty="0" sz="1650" spc="-10">
                <a:solidFill>
                  <a:srgbClr val="6F68F4"/>
                </a:solidFill>
                <a:latin typeface="Verdana"/>
                <a:cs typeface="Verdana"/>
              </a:rPr>
              <a:t> </a:t>
            </a:r>
            <a:r>
              <a:rPr dirty="0" sz="1650" spc="25" u="sng">
                <a:solidFill>
                  <a:srgbClr val="6F68F4"/>
                </a:solidFill>
                <a:uFill>
                  <a:solidFill>
                    <a:srgbClr val="6F68F4"/>
                  </a:solidFill>
                </a:uFill>
                <a:latin typeface="Verdana"/>
                <a:cs typeface="Verdana"/>
                <a:hlinkClick r:id="rId1"/>
              </a:rPr>
              <a:t>a</a:t>
            </a:r>
            <a:r>
              <a:rPr dirty="0" sz="1650" spc="35" u="sng">
                <a:solidFill>
                  <a:srgbClr val="6F68F4"/>
                </a:solidFill>
                <a:uFill>
                  <a:solidFill>
                    <a:srgbClr val="6F68F4"/>
                  </a:solidFill>
                </a:uFill>
                <a:latin typeface="Verdana"/>
                <a:cs typeface="Verdana"/>
                <a:hlinkClick r:id="rId1"/>
              </a:rPr>
              <a:t>n</a:t>
            </a:r>
            <a:r>
              <a:rPr dirty="0" sz="1650" spc="-15" u="sng">
                <a:solidFill>
                  <a:srgbClr val="6F68F4"/>
                </a:solidFill>
                <a:uFill>
                  <a:solidFill>
                    <a:srgbClr val="6F68F4"/>
                  </a:solidFill>
                </a:uFill>
                <a:latin typeface="Verdana"/>
                <a:cs typeface="Verdana"/>
                <a:hlinkClick r:id="rId1"/>
              </a:rPr>
              <a:t>al</a:t>
            </a:r>
            <a:r>
              <a:rPr dirty="0" sz="1650" spc="-75" u="sng">
                <a:solidFill>
                  <a:srgbClr val="6F68F4"/>
                </a:solidFill>
                <a:uFill>
                  <a:solidFill>
                    <a:srgbClr val="6F68F4"/>
                  </a:solidFill>
                </a:uFill>
                <a:latin typeface="Verdana"/>
                <a:cs typeface="Verdana"/>
                <a:hlinkClick r:id="rId1"/>
              </a:rPr>
              <a:t>y</a:t>
            </a:r>
            <a:r>
              <a:rPr dirty="0" sz="1650" spc="-50" u="sng">
                <a:solidFill>
                  <a:srgbClr val="6F68F4"/>
                </a:solidFill>
                <a:uFill>
                  <a:solidFill>
                    <a:srgbClr val="6F68F4"/>
                  </a:solidFill>
                </a:uFill>
                <a:latin typeface="Verdana"/>
                <a:cs typeface="Verdana"/>
                <a:hlinkClick r:id="rId1"/>
              </a:rPr>
              <a:t>s</a:t>
            </a:r>
            <a:r>
              <a:rPr dirty="0" sz="1650" spc="-10" u="sng">
                <a:solidFill>
                  <a:srgbClr val="6F68F4"/>
                </a:solidFill>
                <a:uFill>
                  <a:solidFill>
                    <a:srgbClr val="6F68F4"/>
                  </a:solidFill>
                </a:uFill>
                <a:latin typeface="Verdana"/>
                <a:cs typeface="Verdana"/>
                <a:hlinkClick r:id="rId1"/>
              </a:rPr>
              <a:t>i</a:t>
            </a:r>
            <a:r>
              <a:rPr dirty="0" sz="1650" spc="-30" u="sng">
                <a:solidFill>
                  <a:srgbClr val="6F68F4"/>
                </a:solidFill>
                <a:uFill>
                  <a:solidFill>
                    <a:srgbClr val="6F68F4"/>
                  </a:solidFill>
                </a:uFill>
                <a:latin typeface="Verdana"/>
                <a:cs typeface="Verdana"/>
                <a:hlinkClick r:id="rId1"/>
              </a:rPr>
              <a:t>s</a:t>
            </a:r>
            <a:r>
              <a:rPr dirty="0" sz="1650" spc="-250">
                <a:solidFill>
                  <a:srgbClr val="272424"/>
                </a:solidFill>
                <a:latin typeface="Verdana"/>
                <a:cs typeface="Verdana"/>
              </a:rPr>
              <a:t>,</a:t>
            </a:r>
            <a:r>
              <a:rPr dirty="0" sz="1650" spc="-110">
                <a:solidFill>
                  <a:srgbClr val="272424"/>
                </a:solidFill>
                <a:latin typeface="Verdana"/>
                <a:cs typeface="Verdana"/>
              </a:rPr>
              <a:t> </a:t>
            </a:r>
            <a:r>
              <a:rPr dirty="0" sz="1650" spc="75">
                <a:solidFill>
                  <a:srgbClr val="272424"/>
                </a:solidFill>
                <a:latin typeface="Verdana"/>
                <a:cs typeface="Verdana"/>
              </a:rPr>
              <a:t>h</a:t>
            </a:r>
            <a:r>
              <a:rPr dirty="0" sz="1650" spc="-10">
                <a:solidFill>
                  <a:srgbClr val="272424"/>
                </a:solidFill>
                <a:latin typeface="Verdana"/>
                <a:cs typeface="Verdana"/>
              </a:rPr>
              <a:t>i</a:t>
            </a:r>
            <a:r>
              <a:rPr dirty="0" sz="1650" spc="95">
                <a:solidFill>
                  <a:srgbClr val="272424"/>
                </a:solidFill>
                <a:latin typeface="Verdana"/>
                <a:cs typeface="Verdana"/>
              </a:rPr>
              <a:t>g</a:t>
            </a:r>
            <a:r>
              <a:rPr dirty="0" sz="1650" spc="75">
                <a:solidFill>
                  <a:srgbClr val="272424"/>
                </a:solidFill>
                <a:latin typeface="Verdana"/>
                <a:cs typeface="Verdana"/>
              </a:rPr>
              <a:t>h</a:t>
            </a:r>
            <a:r>
              <a:rPr dirty="0" sz="1650" spc="-10">
                <a:solidFill>
                  <a:srgbClr val="272424"/>
                </a:solidFill>
                <a:latin typeface="Verdana"/>
                <a:cs typeface="Verdana"/>
              </a:rPr>
              <a:t>li</a:t>
            </a:r>
            <a:r>
              <a:rPr dirty="0" sz="1650" spc="95">
                <a:solidFill>
                  <a:srgbClr val="272424"/>
                </a:solidFill>
                <a:latin typeface="Verdana"/>
                <a:cs typeface="Verdana"/>
              </a:rPr>
              <a:t>g</a:t>
            </a:r>
            <a:r>
              <a:rPr dirty="0" sz="1650" spc="75">
                <a:solidFill>
                  <a:srgbClr val="272424"/>
                </a:solidFill>
                <a:latin typeface="Verdana"/>
                <a:cs typeface="Verdana"/>
              </a:rPr>
              <a:t>h</a:t>
            </a:r>
            <a:r>
              <a:rPr dirty="0" sz="1650" spc="5">
                <a:solidFill>
                  <a:srgbClr val="272424"/>
                </a:solidFill>
                <a:latin typeface="Verdana"/>
                <a:cs typeface="Verdana"/>
              </a:rPr>
              <a:t>t</a:t>
            </a:r>
            <a:r>
              <a:rPr dirty="0" sz="1650" spc="10">
                <a:solidFill>
                  <a:srgbClr val="272424"/>
                </a:solidFill>
                <a:latin typeface="Verdana"/>
                <a:cs typeface="Verdana"/>
              </a:rPr>
              <a:t>i</a:t>
            </a:r>
            <a:r>
              <a:rPr dirty="0" sz="1650" spc="75">
                <a:solidFill>
                  <a:srgbClr val="272424"/>
                </a:solidFill>
                <a:latin typeface="Verdana"/>
                <a:cs typeface="Verdana"/>
              </a:rPr>
              <a:t>n</a:t>
            </a:r>
            <a:r>
              <a:rPr dirty="0" sz="1650" spc="105">
                <a:solidFill>
                  <a:srgbClr val="272424"/>
                </a:solidFill>
                <a:latin typeface="Verdana"/>
                <a:cs typeface="Verdana"/>
              </a:rPr>
              <a:t>g</a:t>
            </a:r>
            <a:r>
              <a:rPr dirty="0" sz="1650" spc="-140">
                <a:solidFill>
                  <a:srgbClr val="272424"/>
                </a:solidFill>
                <a:latin typeface="Verdana"/>
                <a:cs typeface="Verdana"/>
              </a:rPr>
              <a:t> </a:t>
            </a:r>
            <a:r>
              <a:rPr dirty="0" sz="1650" spc="-10">
                <a:solidFill>
                  <a:srgbClr val="272424"/>
                </a:solidFill>
                <a:latin typeface="Verdana"/>
                <a:cs typeface="Verdana"/>
              </a:rPr>
              <a:t>i</a:t>
            </a:r>
            <a:r>
              <a:rPr dirty="0" sz="1650" spc="-15">
                <a:solidFill>
                  <a:srgbClr val="272424"/>
                </a:solidFill>
                <a:latin typeface="Verdana"/>
                <a:cs typeface="Verdana"/>
              </a:rPr>
              <a:t>ts  </a:t>
            </a:r>
            <a:r>
              <a:rPr dirty="0" sz="1650" spc="15">
                <a:solidFill>
                  <a:srgbClr val="272424"/>
                </a:solidFill>
                <a:latin typeface="Verdana"/>
                <a:cs typeface="Verdana"/>
              </a:rPr>
              <a:t>capabilities </a:t>
            </a:r>
            <a:r>
              <a:rPr dirty="0" sz="1650" spc="30">
                <a:solidFill>
                  <a:srgbClr val="272424"/>
                </a:solidFill>
                <a:latin typeface="Verdana"/>
                <a:cs typeface="Verdana"/>
              </a:rPr>
              <a:t>in </a:t>
            </a:r>
            <a:r>
              <a:rPr dirty="0" sz="1650" spc="35">
                <a:solidFill>
                  <a:srgbClr val="272424"/>
                </a:solidFill>
                <a:latin typeface="Verdana"/>
                <a:cs typeface="Verdana"/>
              </a:rPr>
              <a:t> </a:t>
            </a:r>
            <a:r>
              <a:rPr dirty="0" sz="1650" spc="-85">
                <a:solidFill>
                  <a:srgbClr val="272424"/>
                </a:solidFill>
                <a:latin typeface="Verdana"/>
                <a:cs typeface="Verdana"/>
              </a:rPr>
              <a:t>v</a:t>
            </a:r>
            <a:r>
              <a:rPr dirty="0" sz="1650" spc="-10">
                <a:solidFill>
                  <a:srgbClr val="272424"/>
                </a:solidFill>
                <a:latin typeface="Verdana"/>
                <a:cs typeface="Verdana"/>
              </a:rPr>
              <a:t>i</a:t>
            </a:r>
            <a:r>
              <a:rPr dirty="0" sz="1650" spc="-40">
                <a:solidFill>
                  <a:srgbClr val="272424"/>
                </a:solidFill>
                <a:latin typeface="Verdana"/>
                <a:cs typeface="Verdana"/>
              </a:rPr>
              <a:t>s</a:t>
            </a:r>
            <a:r>
              <a:rPr dirty="0" sz="1650" spc="75">
                <a:solidFill>
                  <a:srgbClr val="272424"/>
                </a:solidFill>
                <a:latin typeface="Verdana"/>
                <a:cs typeface="Verdana"/>
              </a:rPr>
              <a:t>u</a:t>
            </a:r>
            <a:r>
              <a:rPr dirty="0" sz="1650" spc="-20">
                <a:solidFill>
                  <a:srgbClr val="272424"/>
                </a:solidFill>
                <a:latin typeface="Verdana"/>
                <a:cs typeface="Verdana"/>
              </a:rPr>
              <a:t>a</a:t>
            </a:r>
            <a:r>
              <a:rPr dirty="0" sz="1650" spc="-5">
                <a:solidFill>
                  <a:srgbClr val="272424"/>
                </a:solidFill>
                <a:latin typeface="Verdana"/>
                <a:cs typeface="Verdana"/>
              </a:rPr>
              <a:t>l</a:t>
            </a:r>
            <a:r>
              <a:rPr dirty="0" sz="1650" spc="-10">
                <a:solidFill>
                  <a:srgbClr val="272424"/>
                </a:solidFill>
                <a:latin typeface="Verdana"/>
                <a:cs typeface="Verdana"/>
              </a:rPr>
              <a:t>i</a:t>
            </a:r>
            <a:r>
              <a:rPr dirty="0" sz="1650" spc="-45">
                <a:solidFill>
                  <a:srgbClr val="272424"/>
                </a:solidFill>
                <a:latin typeface="Verdana"/>
                <a:cs typeface="Verdana"/>
              </a:rPr>
              <a:t>z</a:t>
            </a:r>
            <a:r>
              <a:rPr dirty="0" sz="1650" spc="50">
                <a:solidFill>
                  <a:srgbClr val="272424"/>
                </a:solidFill>
                <a:latin typeface="Verdana"/>
                <a:cs typeface="Verdana"/>
              </a:rPr>
              <a:t>a</a:t>
            </a:r>
            <a:r>
              <a:rPr dirty="0" sz="1650" spc="15">
                <a:solidFill>
                  <a:srgbClr val="272424"/>
                </a:solidFill>
                <a:latin typeface="Verdana"/>
                <a:cs typeface="Verdana"/>
              </a:rPr>
              <a:t>t</a:t>
            </a:r>
            <a:r>
              <a:rPr dirty="0" sz="1650" spc="-10">
                <a:solidFill>
                  <a:srgbClr val="272424"/>
                </a:solidFill>
                <a:latin typeface="Verdana"/>
                <a:cs typeface="Verdana"/>
              </a:rPr>
              <a:t>i</a:t>
            </a:r>
            <a:r>
              <a:rPr dirty="0" sz="1650" spc="40">
                <a:solidFill>
                  <a:srgbClr val="272424"/>
                </a:solidFill>
                <a:latin typeface="Verdana"/>
                <a:cs typeface="Verdana"/>
              </a:rPr>
              <a:t>o</a:t>
            </a:r>
            <a:r>
              <a:rPr dirty="0" sz="1650" spc="75">
                <a:solidFill>
                  <a:srgbClr val="272424"/>
                </a:solidFill>
                <a:latin typeface="Verdana"/>
                <a:cs typeface="Verdana"/>
              </a:rPr>
              <a:t>n</a:t>
            </a:r>
            <a:r>
              <a:rPr dirty="0" sz="1650" spc="-254">
                <a:solidFill>
                  <a:srgbClr val="272424"/>
                </a:solidFill>
                <a:latin typeface="Verdana"/>
                <a:cs typeface="Verdana"/>
              </a:rPr>
              <a:t>,</a:t>
            </a:r>
            <a:r>
              <a:rPr dirty="0" sz="1650" spc="-185">
                <a:solidFill>
                  <a:srgbClr val="272424"/>
                </a:solidFill>
                <a:latin typeface="Verdana"/>
                <a:cs typeface="Verdana"/>
              </a:rPr>
              <a:t> </a:t>
            </a:r>
            <a:r>
              <a:rPr dirty="0" sz="1650" spc="90">
                <a:solidFill>
                  <a:srgbClr val="272424"/>
                </a:solidFill>
                <a:latin typeface="Verdana"/>
                <a:cs typeface="Verdana"/>
              </a:rPr>
              <a:t>d</a:t>
            </a:r>
            <a:r>
              <a:rPr dirty="0" sz="1650">
                <a:solidFill>
                  <a:srgbClr val="272424"/>
                </a:solidFill>
                <a:latin typeface="Verdana"/>
                <a:cs typeface="Verdana"/>
              </a:rPr>
              <a:t>at</a:t>
            </a:r>
            <a:r>
              <a:rPr dirty="0" sz="1650" spc="-15">
                <a:solidFill>
                  <a:srgbClr val="272424"/>
                </a:solidFill>
                <a:latin typeface="Verdana"/>
                <a:cs typeface="Verdana"/>
              </a:rPr>
              <a:t>a  </a:t>
            </a:r>
            <a:r>
              <a:rPr dirty="0" sz="1650" spc="185">
                <a:solidFill>
                  <a:srgbClr val="272424"/>
                </a:solidFill>
                <a:latin typeface="Verdana"/>
                <a:cs typeface="Verdana"/>
              </a:rPr>
              <a:t>m</a:t>
            </a:r>
            <a:r>
              <a:rPr dirty="0" sz="1650" spc="25">
                <a:solidFill>
                  <a:srgbClr val="272424"/>
                </a:solidFill>
                <a:latin typeface="Verdana"/>
                <a:cs typeface="Verdana"/>
              </a:rPr>
              <a:t>a</a:t>
            </a:r>
            <a:r>
              <a:rPr dirty="0" sz="1650" spc="35">
                <a:solidFill>
                  <a:srgbClr val="272424"/>
                </a:solidFill>
                <a:latin typeface="Verdana"/>
                <a:cs typeface="Verdana"/>
              </a:rPr>
              <a:t>n</a:t>
            </a:r>
            <a:r>
              <a:rPr dirty="0" sz="1650" spc="-10">
                <a:solidFill>
                  <a:srgbClr val="272424"/>
                </a:solidFill>
                <a:latin typeface="Verdana"/>
                <a:cs typeface="Verdana"/>
              </a:rPr>
              <a:t>i</a:t>
            </a:r>
            <a:r>
              <a:rPr dirty="0" sz="1650" spc="75">
                <a:solidFill>
                  <a:srgbClr val="272424"/>
                </a:solidFill>
                <a:latin typeface="Verdana"/>
                <a:cs typeface="Verdana"/>
              </a:rPr>
              <a:t>p</a:t>
            </a:r>
            <a:r>
              <a:rPr dirty="0" sz="1650" spc="95">
                <a:solidFill>
                  <a:srgbClr val="272424"/>
                </a:solidFill>
                <a:latin typeface="Verdana"/>
                <a:cs typeface="Verdana"/>
              </a:rPr>
              <a:t>u</a:t>
            </a:r>
            <a:r>
              <a:rPr dirty="0" sz="1650" spc="-10">
                <a:solidFill>
                  <a:srgbClr val="272424"/>
                </a:solidFill>
                <a:latin typeface="Verdana"/>
                <a:cs typeface="Verdana"/>
              </a:rPr>
              <a:t>l</a:t>
            </a:r>
            <a:r>
              <a:rPr dirty="0" sz="1650" spc="-5">
                <a:solidFill>
                  <a:srgbClr val="272424"/>
                </a:solidFill>
                <a:latin typeface="Verdana"/>
                <a:cs typeface="Verdana"/>
              </a:rPr>
              <a:t>at</a:t>
            </a:r>
            <a:r>
              <a:rPr dirty="0" sz="1650">
                <a:solidFill>
                  <a:srgbClr val="272424"/>
                </a:solidFill>
                <a:latin typeface="Verdana"/>
                <a:cs typeface="Verdana"/>
              </a:rPr>
              <a:t>i</a:t>
            </a:r>
            <a:r>
              <a:rPr dirty="0" sz="1650" spc="40">
                <a:solidFill>
                  <a:srgbClr val="272424"/>
                </a:solidFill>
                <a:latin typeface="Verdana"/>
                <a:cs typeface="Verdana"/>
              </a:rPr>
              <a:t>o</a:t>
            </a:r>
            <a:r>
              <a:rPr dirty="0" sz="1650" spc="75">
                <a:solidFill>
                  <a:srgbClr val="272424"/>
                </a:solidFill>
                <a:latin typeface="Verdana"/>
                <a:cs typeface="Verdana"/>
              </a:rPr>
              <a:t>n</a:t>
            </a:r>
            <a:r>
              <a:rPr dirty="0" sz="1650" spc="-250">
                <a:solidFill>
                  <a:srgbClr val="272424"/>
                </a:solidFill>
                <a:latin typeface="Verdana"/>
                <a:cs typeface="Verdana"/>
              </a:rPr>
              <a:t>,</a:t>
            </a:r>
            <a:r>
              <a:rPr dirty="0" sz="1650" spc="-185">
                <a:solidFill>
                  <a:srgbClr val="272424"/>
                </a:solidFill>
                <a:latin typeface="Verdana"/>
                <a:cs typeface="Verdana"/>
              </a:rPr>
              <a:t> </a:t>
            </a:r>
            <a:r>
              <a:rPr dirty="0" sz="1650" spc="50">
                <a:solidFill>
                  <a:srgbClr val="272424"/>
                </a:solidFill>
                <a:latin typeface="Verdana"/>
                <a:cs typeface="Verdana"/>
              </a:rPr>
              <a:t>a</a:t>
            </a:r>
            <a:r>
              <a:rPr dirty="0" sz="1650" spc="75">
                <a:solidFill>
                  <a:srgbClr val="272424"/>
                </a:solidFill>
                <a:latin typeface="Verdana"/>
                <a:cs typeface="Verdana"/>
              </a:rPr>
              <a:t>n</a:t>
            </a:r>
            <a:r>
              <a:rPr dirty="0" sz="1650" spc="65">
                <a:solidFill>
                  <a:srgbClr val="272424"/>
                </a:solidFill>
                <a:latin typeface="Verdana"/>
                <a:cs typeface="Verdana"/>
              </a:rPr>
              <a:t>d  </a:t>
            </a:r>
            <a:r>
              <a:rPr dirty="0" sz="1650">
                <a:solidFill>
                  <a:srgbClr val="272424"/>
                </a:solidFill>
                <a:latin typeface="Verdana"/>
                <a:cs typeface="Verdana"/>
              </a:rPr>
              <a:t>reporting.</a:t>
            </a:r>
            <a:endParaRPr sz="1650">
              <a:latin typeface="Verdana"/>
              <a:cs typeface="Verdana"/>
            </a:endParaRPr>
          </a:p>
        </p:txBody>
      </p:sp>
      <p:sp>
        <p:nvSpPr>
          <p:cNvPr id="1048606" name="object 8"/>
          <p:cNvSpPr/>
          <p:nvPr/>
        </p:nvSpPr>
        <p:spPr>
          <a:xfrm>
            <a:off x="742950" y="5143500"/>
            <a:ext cx="476250" cy="476250"/>
          </a:xfrm>
          <a:custGeom>
            <a:avLst/>
            <a:ahLst/>
            <a:rect l="l" t="t" r="r" b="b"/>
            <a:pathLst>
              <a:path w="476250" h="476250">
                <a:moveTo>
                  <a:pt x="285711" y="0"/>
                </a:moveTo>
                <a:lnTo>
                  <a:pt x="190538" y="0"/>
                </a:lnTo>
                <a:lnTo>
                  <a:pt x="146849" y="5034"/>
                </a:lnTo>
                <a:lnTo>
                  <a:pt x="106743" y="19372"/>
                </a:lnTo>
                <a:lnTo>
                  <a:pt x="71365" y="41867"/>
                </a:lnTo>
                <a:lnTo>
                  <a:pt x="41858" y="71374"/>
                </a:lnTo>
                <a:lnTo>
                  <a:pt x="19366" y="106746"/>
                </a:lnTo>
                <a:lnTo>
                  <a:pt x="5032" y="146837"/>
                </a:lnTo>
                <a:lnTo>
                  <a:pt x="0" y="190500"/>
                </a:lnTo>
                <a:lnTo>
                  <a:pt x="0" y="285750"/>
                </a:lnTo>
                <a:lnTo>
                  <a:pt x="5032" y="329412"/>
                </a:lnTo>
                <a:lnTo>
                  <a:pt x="19366" y="369503"/>
                </a:lnTo>
                <a:lnTo>
                  <a:pt x="41858" y="404875"/>
                </a:lnTo>
                <a:lnTo>
                  <a:pt x="71365" y="434382"/>
                </a:lnTo>
                <a:lnTo>
                  <a:pt x="106743" y="456877"/>
                </a:lnTo>
                <a:lnTo>
                  <a:pt x="146849" y="471215"/>
                </a:lnTo>
                <a:lnTo>
                  <a:pt x="190538" y="476250"/>
                </a:lnTo>
                <a:lnTo>
                  <a:pt x="285711" y="476250"/>
                </a:lnTo>
                <a:lnTo>
                  <a:pt x="329400" y="471215"/>
                </a:lnTo>
                <a:lnTo>
                  <a:pt x="369506" y="456877"/>
                </a:lnTo>
                <a:lnTo>
                  <a:pt x="404884" y="434382"/>
                </a:lnTo>
                <a:lnTo>
                  <a:pt x="434391" y="404875"/>
                </a:lnTo>
                <a:lnTo>
                  <a:pt x="456883" y="369503"/>
                </a:lnTo>
                <a:lnTo>
                  <a:pt x="471217" y="329412"/>
                </a:lnTo>
                <a:lnTo>
                  <a:pt x="476250" y="285750"/>
                </a:lnTo>
                <a:lnTo>
                  <a:pt x="476250" y="190500"/>
                </a:lnTo>
                <a:lnTo>
                  <a:pt x="471217" y="146837"/>
                </a:lnTo>
                <a:lnTo>
                  <a:pt x="456883" y="106746"/>
                </a:lnTo>
                <a:lnTo>
                  <a:pt x="434391" y="71374"/>
                </a:lnTo>
                <a:lnTo>
                  <a:pt x="404884" y="41867"/>
                </a:lnTo>
                <a:lnTo>
                  <a:pt x="369506" y="19372"/>
                </a:lnTo>
                <a:lnTo>
                  <a:pt x="329400" y="5034"/>
                </a:lnTo>
                <a:lnTo>
                  <a:pt x="285711" y="0"/>
                </a:lnTo>
                <a:close/>
              </a:path>
            </a:pathLst>
          </a:custGeom>
          <a:solidFill>
            <a:srgbClr val="EDEEF5"/>
          </a:solidFill>
        </p:spPr>
        <p:txBody>
          <a:bodyPr bIns="0" lIns="0" rIns="0" rtlCol="0" tIns="0" wrap="square"/>
          <a:p/>
        </p:txBody>
      </p:sp>
      <p:sp>
        <p:nvSpPr>
          <p:cNvPr id="1048607" name="object 9"/>
          <p:cNvSpPr txBox="1"/>
          <p:nvPr/>
        </p:nvSpPr>
        <p:spPr>
          <a:xfrm>
            <a:off x="876617" y="5165407"/>
            <a:ext cx="205740" cy="396876"/>
          </a:xfrm>
          <a:prstGeom prst="rect"/>
        </p:spPr>
        <p:txBody>
          <a:bodyPr bIns="0" lIns="0" rIns="0" rtlCol="0" tIns="15875" vert="horz" wrap="square">
            <a:spAutoFit/>
          </a:bodyPr>
          <a:p>
            <a:pPr marL="12700">
              <a:lnSpc>
                <a:spcPct val="100000"/>
              </a:lnSpc>
              <a:spcBef>
                <a:spcPts val="125"/>
              </a:spcBef>
            </a:pPr>
            <a:r>
              <a:rPr b="1" dirty="0" sz="2600" spc="-240">
                <a:solidFill>
                  <a:srgbClr val="272424"/>
                </a:solidFill>
                <a:latin typeface="Tahoma"/>
                <a:cs typeface="Tahoma"/>
              </a:rPr>
              <a:t>3</a:t>
            </a:r>
            <a:endParaRPr sz="2600">
              <a:latin typeface="Tahoma"/>
              <a:cs typeface="Tahoma"/>
            </a:endParaRPr>
          </a:p>
        </p:txBody>
      </p:sp>
      <p:sp>
        <p:nvSpPr>
          <p:cNvPr id="1048608" name="object 10"/>
          <p:cNvSpPr txBox="1"/>
          <p:nvPr/>
        </p:nvSpPr>
        <p:spPr>
          <a:xfrm>
            <a:off x="1508760" y="1850707"/>
            <a:ext cx="2839720" cy="4923651"/>
          </a:xfrm>
          <a:prstGeom prst="rect"/>
        </p:spPr>
        <p:txBody>
          <a:bodyPr bIns="0" lIns="0" rIns="0" rtlCol="0" tIns="0" vert="horz" wrap="square">
            <a:spAutoFit/>
          </a:bodyPr>
          <a:p>
            <a:pPr marL="12700" marR="84455">
              <a:lnSpc>
                <a:spcPct val="104800"/>
              </a:lnSpc>
            </a:pPr>
            <a:r>
              <a:rPr b="1" dirty="0" sz="2150" spc="-120">
                <a:solidFill>
                  <a:srgbClr val="272424"/>
                </a:solidFill>
                <a:latin typeface="Tahoma"/>
                <a:cs typeface="Tahoma"/>
              </a:rPr>
              <a:t>E</a:t>
            </a:r>
            <a:r>
              <a:rPr b="1" dirty="0" sz="2150" spc="-110">
                <a:solidFill>
                  <a:srgbClr val="272424"/>
                </a:solidFill>
                <a:latin typeface="Tahoma"/>
                <a:cs typeface="Tahoma"/>
              </a:rPr>
              <a:t>n</a:t>
            </a:r>
            <a:r>
              <a:rPr b="1" dirty="0" sz="2150" spc="-135">
                <a:solidFill>
                  <a:srgbClr val="272424"/>
                </a:solidFill>
                <a:latin typeface="Tahoma"/>
                <a:cs typeface="Tahoma"/>
              </a:rPr>
              <a:t>v</a:t>
            </a:r>
            <a:r>
              <a:rPr b="1" dirty="0" sz="2150" spc="-40">
                <a:solidFill>
                  <a:srgbClr val="272424"/>
                </a:solidFill>
                <a:latin typeface="Tahoma"/>
                <a:cs typeface="Tahoma"/>
              </a:rPr>
              <a:t>i</a:t>
            </a:r>
            <a:r>
              <a:rPr b="1" dirty="0" sz="2150" spc="-110">
                <a:solidFill>
                  <a:srgbClr val="272424"/>
                </a:solidFill>
                <a:latin typeface="Tahoma"/>
                <a:cs typeface="Tahoma"/>
              </a:rPr>
              <a:t>r</a:t>
            </a:r>
            <a:r>
              <a:rPr b="1" dirty="0" sz="2150" spc="-130">
                <a:solidFill>
                  <a:srgbClr val="272424"/>
                </a:solidFill>
                <a:latin typeface="Tahoma"/>
                <a:cs typeface="Tahoma"/>
              </a:rPr>
              <a:t>o</a:t>
            </a:r>
            <a:r>
              <a:rPr b="1" dirty="0" sz="2150" spc="-185">
                <a:solidFill>
                  <a:srgbClr val="272424"/>
                </a:solidFill>
                <a:latin typeface="Tahoma"/>
                <a:cs typeface="Tahoma"/>
              </a:rPr>
              <a:t>n</a:t>
            </a:r>
            <a:r>
              <a:rPr b="1" dirty="0" sz="2150" spc="-180">
                <a:solidFill>
                  <a:srgbClr val="272424"/>
                </a:solidFill>
                <a:latin typeface="Tahoma"/>
                <a:cs typeface="Tahoma"/>
              </a:rPr>
              <a:t>m</a:t>
            </a:r>
            <a:r>
              <a:rPr b="1" dirty="0" sz="2150" spc="-80">
                <a:solidFill>
                  <a:srgbClr val="272424"/>
                </a:solidFill>
                <a:latin typeface="Tahoma"/>
                <a:cs typeface="Tahoma"/>
              </a:rPr>
              <a:t>e</a:t>
            </a:r>
            <a:r>
              <a:rPr b="1" dirty="0" sz="2150" spc="-185">
                <a:solidFill>
                  <a:srgbClr val="272424"/>
                </a:solidFill>
                <a:latin typeface="Tahoma"/>
                <a:cs typeface="Tahoma"/>
              </a:rPr>
              <a:t>n</a:t>
            </a:r>
            <a:r>
              <a:rPr b="1" dirty="0" sz="2150" spc="-85">
                <a:solidFill>
                  <a:srgbClr val="272424"/>
                </a:solidFill>
                <a:latin typeface="Tahoma"/>
                <a:cs typeface="Tahoma"/>
              </a:rPr>
              <a:t>t</a:t>
            </a:r>
            <a:r>
              <a:rPr b="1" dirty="0" sz="2150" spc="-75">
                <a:solidFill>
                  <a:srgbClr val="272424"/>
                </a:solidFill>
                <a:latin typeface="Tahoma"/>
                <a:cs typeface="Tahoma"/>
              </a:rPr>
              <a:t>a</a:t>
            </a:r>
            <a:r>
              <a:rPr b="1" dirty="0" sz="2150" spc="-120">
                <a:solidFill>
                  <a:srgbClr val="272424"/>
                </a:solidFill>
                <a:latin typeface="Tahoma"/>
                <a:cs typeface="Tahoma"/>
              </a:rPr>
              <a:t>l</a:t>
            </a:r>
            <a:r>
              <a:rPr b="1" dirty="0" sz="2150" spc="-190">
                <a:solidFill>
                  <a:srgbClr val="272424"/>
                </a:solidFill>
                <a:latin typeface="Tahoma"/>
                <a:cs typeface="Tahoma"/>
              </a:rPr>
              <a:t> </a:t>
            </a:r>
            <a:r>
              <a:rPr b="1" dirty="0" sz="2150" spc="-520">
                <a:solidFill>
                  <a:srgbClr val="272424"/>
                </a:solidFill>
                <a:latin typeface="Tahoma"/>
                <a:cs typeface="Tahoma"/>
              </a:rPr>
              <a:t>I</a:t>
            </a:r>
            <a:r>
              <a:rPr b="1" dirty="0" sz="2150" spc="-180">
                <a:solidFill>
                  <a:srgbClr val="272424"/>
                </a:solidFill>
                <a:latin typeface="Tahoma"/>
                <a:cs typeface="Tahoma"/>
              </a:rPr>
              <a:t>m</a:t>
            </a:r>
            <a:r>
              <a:rPr b="1" dirty="0" sz="2150" spc="-155">
                <a:solidFill>
                  <a:srgbClr val="272424"/>
                </a:solidFill>
                <a:latin typeface="Tahoma"/>
                <a:cs typeface="Tahoma"/>
              </a:rPr>
              <a:t>p</a:t>
            </a:r>
            <a:r>
              <a:rPr b="1" dirty="0" sz="2150" spc="-90">
                <a:solidFill>
                  <a:srgbClr val="272424"/>
                </a:solidFill>
                <a:latin typeface="Tahoma"/>
                <a:cs typeface="Tahoma"/>
              </a:rPr>
              <a:t>a</a:t>
            </a:r>
            <a:r>
              <a:rPr b="1" dirty="0" sz="2150" spc="65">
                <a:solidFill>
                  <a:srgbClr val="272424"/>
                </a:solidFill>
                <a:latin typeface="Tahoma"/>
                <a:cs typeface="Tahoma"/>
              </a:rPr>
              <a:t>c</a:t>
            </a:r>
            <a:r>
              <a:rPr b="1" dirty="0" sz="2150" spc="-55">
                <a:solidFill>
                  <a:srgbClr val="272424"/>
                </a:solidFill>
                <a:latin typeface="Tahoma"/>
                <a:cs typeface="Tahoma"/>
              </a:rPr>
              <a:t>t  </a:t>
            </a:r>
            <a:r>
              <a:rPr b="1" dirty="0" sz="2150" spc="-65">
                <a:solidFill>
                  <a:srgbClr val="272424"/>
                </a:solidFill>
                <a:latin typeface="Tahoma"/>
                <a:cs typeface="Tahoma"/>
              </a:rPr>
              <a:t>Assessment</a:t>
            </a:r>
            <a:endParaRPr sz="2150">
              <a:latin typeface="Tahoma"/>
              <a:cs typeface="Tahoma"/>
            </a:endParaRPr>
          </a:p>
          <a:p>
            <a:pPr marL="12700" marR="12065">
              <a:lnSpc>
                <a:spcPct val="136500"/>
              </a:lnSpc>
              <a:spcBef>
                <a:spcPts val="990"/>
              </a:spcBef>
            </a:pPr>
            <a:r>
              <a:rPr dirty="0" sz="1650" spc="30">
                <a:solidFill>
                  <a:srgbClr val="272424"/>
                </a:solidFill>
                <a:latin typeface="Verdana"/>
                <a:cs typeface="Verdana"/>
              </a:rPr>
              <a:t>Reviewed </a:t>
            </a:r>
            <a:r>
              <a:rPr dirty="0" sz="1650" spc="5">
                <a:solidFill>
                  <a:srgbClr val="272424"/>
                </a:solidFill>
                <a:latin typeface="Verdana"/>
                <a:cs typeface="Verdana"/>
              </a:rPr>
              <a:t>existing </a:t>
            </a:r>
            <a:r>
              <a:rPr dirty="0" sz="1650" spc="10">
                <a:solidFill>
                  <a:srgbClr val="272424"/>
                </a:solidFill>
                <a:latin typeface="Verdana"/>
                <a:cs typeface="Verdana"/>
              </a:rPr>
              <a:t> </a:t>
            </a:r>
            <a:r>
              <a:rPr dirty="0" sz="1650">
                <a:solidFill>
                  <a:srgbClr val="272424"/>
                </a:solidFill>
                <a:latin typeface="Verdana"/>
                <a:cs typeface="Verdana"/>
              </a:rPr>
              <a:t>research</a:t>
            </a:r>
            <a:r>
              <a:rPr dirty="0" sz="1650" spc="90">
                <a:solidFill>
                  <a:srgbClr val="272424"/>
                </a:solidFill>
                <a:latin typeface="Verdana"/>
                <a:cs typeface="Verdana"/>
              </a:rPr>
              <a:t> </a:t>
            </a:r>
            <a:r>
              <a:rPr dirty="0" sz="1650" spc="55">
                <a:solidFill>
                  <a:srgbClr val="272424"/>
                </a:solidFill>
                <a:latin typeface="Verdana"/>
                <a:cs typeface="Verdana"/>
              </a:rPr>
              <a:t>on </a:t>
            </a:r>
            <a:r>
              <a:rPr dirty="0" sz="1650" spc="60">
                <a:solidFill>
                  <a:srgbClr val="272424"/>
                </a:solidFill>
                <a:latin typeface="Verdana"/>
                <a:cs typeface="Verdana"/>
              </a:rPr>
              <a:t> </a:t>
            </a:r>
            <a:r>
              <a:rPr dirty="0" sz="1650" spc="60" u="sng">
                <a:solidFill>
                  <a:srgbClr val="6F68F4"/>
                </a:solidFill>
                <a:uFill>
                  <a:solidFill>
                    <a:srgbClr val="6F68F4"/>
                  </a:solidFill>
                </a:uFill>
                <a:latin typeface="Verdana"/>
                <a:cs typeface="Verdana"/>
                <a:hlinkClick r:id="rId2"/>
              </a:rPr>
              <a:t>e</a:t>
            </a:r>
            <a:r>
              <a:rPr dirty="0" sz="1650" spc="75" u="sng">
                <a:solidFill>
                  <a:srgbClr val="6F68F4"/>
                </a:solidFill>
                <a:uFill>
                  <a:solidFill>
                    <a:srgbClr val="6F68F4"/>
                  </a:solidFill>
                </a:uFill>
                <a:latin typeface="Verdana"/>
                <a:cs typeface="Verdana"/>
                <a:hlinkClick r:id="rId2"/>
              </a:rPr>
              <a:t>n</a:t>
            </a:r>
            <a:r>
              <a:rPr dirty="0" sz="1650" spc="-65" u="sng">
                <a:solidFill>
                  <a:srgbClr val="6F68F4"/>
                </a:solidFill>
                <a:uFill>
                  <a:solidFill>
                    <a:srgbClr val="6F68F4"/>
                  </a:solidFill>
                </a:uFill>
                <a:latin typeface="Verdana"/>
                <a:cs typeface="Verdana"/>
                <a:hlinkClick r:id="rId2"/>
              </a:rPr>
              <a:t>v</a:t>
            </a:r>
            <a:r>
              <a:rPr dirty="0" sz="1650" spc="-25" u="sng">
                <a:solidFill>
                  <a:srgbClr val="6F68F4"/>
                </a:solidFill>
                <a:uFill>
                  <a:solidFill>
                    <a:srgbClr val="6F68F4"/>
                  </a:solidFill>
                </a:uFill>
                <a:latin typeface="Verdana"/>
                <a:cs typeface="Verdana"/>
                <a:hlinkClick r:id="rId2"/>
              </a:rPr>
              <a:t>i</a:t>
            </a:r>
            <a:r>
              <a:rPr dirty="0" sz="1650" spc="-110" u="sng">
                <a:solidFill>
                  <a:srgbClr val="6F68F4"/>
                </a:solidFill>
                <a:uFill>
                  <a:solidFill>
                    <a:srgbClr val="6F68F4"/>
                  </a:solidFill>
                </a:uFill>
                <a:latin typeface="Verdana"/>
                <a:cs typeface="Verdana"/>
                <a:hlinkClick r:id="rId2"/>
              </a:rPr>
              <a:t>r</a:t>
            </a:r>
            <a:r>
              <a:rPr dirty="0" sz="1650" spc="40" u="sng">
                <a:solidFill>
                  <a:srgbClr val="6F68F4"/>
                </a:solidFill>
                <a:uFill>
                  <a:solidFill>
                    <a:srgbClr val="6F68F4"/>
                  </a:solidFill>
                </a:uFill>
                <a:latin typeface="Verdana"/>
                <a:cs typeface="Verdana"/>
                <a:hlinkClick r:id="rId2"/>
              </a:rPr>
              <a:t>o</a:t>
            </a:r>
            <a:r>
              <a:rPr dirty="0" sz="1650" spc="75" u="sng">
                <a:solidFill>
                  <a:srgbClr val="6F68F4"/>
                </a:solidFill>
                <a:uFill>
                  <a:solidFill>
                    <a:srgbClr val="6F68F4"/>
                  </a:solidFill>
                </a:uFill>
                <a:latin typeface="Verdana"/>
                <a:cs typeface="Verdana"/>
                <a:hlinkClick r:id="rId2"/>
              </a:rPr>
              <a:t>n</a:t>
            </a:r>
            <a:r>
              <a:rPr dirty="0" sz="1650" spc="190" u="sng">
                <a:solidFill>
                  <a:srgbClr val="6F68F4"/>
                </a:solidFill>
                <a:uFill>
                  <a:solidFill>
                    <a:srgbClr val="6F68F4"/>
                  </a:solidFill>
                </a:uFill>
                <a:latin typeface="Verdana"/>
                <a:cs typeface="Verdana"/>
                <a:hlinkClick r:id="rId2"/>
              </a:rPr>
              <a:t>m</a:t>
            </a:r>
            <a:r>
              <a:rPr dirty="0" sz="1650" spc="-10" u="sng">
                <a:solidFill>
                  <a:srgbClr val="6F68F4"/>
                </a:solidFill>
                <a:uFill>
                  <a:solidFill>
                    <a:srgbClr val="6F68F4"/>
                  </a:solidFill>
                </a:uFill>
                <a:latin typeface="Verdana"/>
                <a:cs typeface="Verdana"/>
                <a:hlinkClick r:id="rId2"/>
              </a:rPr>
              <a:t>e</a:t>
            </a:r>
            <a:r>
              <a:rPr dirty="0" sz="1650" spc="75" u="sng">
                <a:solidFill>
                  <a:srgbClr val="6F68F4"/>
                </a:solidFill>
                <a:uFill>
                  <a:solidFill>
                    <a:srgbClr val="6F68F4"/>
                  </a:solidFill>
                </a:uFill>
                <a:latin typeface="Verdana"/>
                <a:cs typeface="Verdana"/>
                <a:hlinkClick r:id="rId2"/>
              </a:rPr>
              <a:t>n</a:t>
            </a:r>
            <a:r>
              <a:rPr dirty="0" sz="1650" u="sng">
                <a:solidFill>
                  <a:srgbClr val="6F68F4"/>
                </a:solidFill>
                <a:uFill>
                  <a:solidFill>
                    <a:srgbClr val="6F68F4"/>
                  </a:solidFill>
                </a:uFill>
                <a:latin typeface="Verdana"/>
                <a:cs typeface="Verdana"/>
                <a:hlinkClick r:id="rId2"/>
              </a:rPr>
              <a:t>t</a:t>
            </a:r>
            <a:r>
              <a:rPr dirty="0" sz="1650" spc="75" u="sng">
                <a:solidFill>
                  <a:srgbClr val="6F68F4"/>
                </a:solidFill>
                <a:uFill>
                  <a:solidFill>
                    <a:srgbClr val="6F68F4"/>
                  </a:solidFill>
                </a:uFill>
                <a:latin typeface="Verdana"/>
                <a:cs typeface="Verdana"/>
                <a:hlinkClick r:id="rId2"/>
              </a:rPr>
              <a:t>a</a:t>
            </a:r>
            <a:r>
              <a:rPr dirty="0" sz="1650" spc="-10" u="sng">
                <a:solidFill>
                  <a:srgbClr val="6F68F4"/>
                </a:solidFill>
                <a:uFill>
                  <a:solidFill>
                    <a:srgbClr val="6F68F4"/>
                  </a:solidFill>
                </a:uFill>
                <a:latin typeface="Verdana"/>
                <a:cs typeface="Verdana"/>
                <a:hlinkClick r:id="rId2"/>
              </a:rPr>
              <a:t>l</a:t>
            </a:r>
            <a:r>
              <a:rPr dirty="0" sz="1650" spc="-204" u="sng">
                <a:solidFill>
                  <a:srgbClr val="6F68F4"/>
                </a:solidFill>
                <a:uFill>
                  <a:solidFill>
                    <a:srgbClr val="6F68F4"/>
                  </a:solidFill>
                </a:uFill>
                <a:latin typeface="Verdana"/>
                <a:cs typeface="Verdana"/>
                <a:hlinkClick r:id="rId2"/>
              </a:rPr>
              <a:t> </a:t>
            </a:r>
            <a:r>
              <a:rPr dirty="0" sz="1650" spc="-10" u="sng">
                <a:solidFill>
                  <a:srgbClr val="6F68F4"/>
                </a:solidFill>
                <a:uFill>
                  <a:solidFill>
                    <a:srgbClr val="6F68F4"/>
                  </a:solidFill>
                </a:uFill>
                <a:latin typeface="Verdana"/>
                <a:cs typeface="Verdana"/>
                <a:hlinkClick r:id="rId2"/>
              </a:rPr>
              <a:t>i</a:t>
            </a:r>
            <a:r>
              <a:rPr dirty="0" sz="1650" spc="190" u="sng">
                <a:solidFill>
                  <a:srgbClr val="6F68F4"/>
                </a:solidFill>
                <a:uFill>
                  <a:solidFill>
                    <a:srgbClr val="6F68F4"/>
                  </a:solidFill>
                </a:uFill>
                <a:latin typeface="Verdana"/>
                <a:cs typeface="Verdana"/>
                <a:hlinkClick r:id="rId2"/>
              </a:rPr>
              <a:t>m</a:t>
            </a:r>
            <a:r>
              <a:rPr dirty="0" sz="1650" spc="95" u="sng">
                <a:solidFill>
                  <a:srgbClr val="6F68F4"/>
                </a:solidFill>
                <a:uFill>
                  <a:solidFill>
                    <a:srgbClr val="6F68F4"/>
                  </a:solidFill>
                </a:uFill>
                <a:latin typeface="Verdana"/>
                <a:cs typeface="Verdana"/>
                <a:hlinkClick r:id="rId2"/>
              </a:rPr>
              <a:t>p</a:t>
            </a:r>
            <a:r>
              <a:rPr dirty="0" sz="1650" spc="25" u="sng">
                <a:solidFill>
                  <a:srgbClr val="6F68F4"/>
                </a:solidFill>
                <a:uFill>
                  <a:solidFill>
                    <a:srgbClr val="6F68F4"/>
                  </a:solidFill>
                </a:uFill>
                <a:latin typeface="Verdana"/>
                <a:cs typeface="Verdana"/>
                <a:hlinkClick r:id="rId2"/>
              </a:rPr>
              <a:t>a</a:t>
            </a:r>
            <a:r>
              <a:rPr dirty="0" sz="1650" spc="65" u="sng">
                <a:solidFill>
                  <a:srgbClr val="6F68F4"/>
                </a:solidFill>
                <a:uFill>
                  <a:solidFill>
                    <a:srgbClr val="6F68F4"/>
                  </a:solidFill>
                </a:uFill>
                <a:latin typeface="Verdana"/>
                <a:cs typeface="Verdana"/>
                <a:hlinkClick r:id="rId2"/>
              </a:rPr>
              <a:t>c</a:t>
            </a:r>
            <a:r>
              <a:rPr dirty="0" sz="1650" spc="15" u="sng">
                <a:solidFill>
                  <a:srgbClr val="6F68F4"/>
                </a:solidFill>
                <a:uFill>
                  <a:solidFill>
                    <a:srgbClr val="6F68F4"/>
                  </a:solidFill>
                </a:uFill>
                <a:latin typeface="Verdana"/>
                <a:cs typeface="Verdana"/>
                <a:hlinkClick r:id="rId2"/>
              </a:rPr>
              <a:t>t </a:t>
            </a:r>
            <a:r>
              <a:rPr dirty="0" sz="1650" spc="15">
                <a:solidFill>
                  <a:srgbClr val="6F68F4"/>
                </a:solidFill>
                <a:latin typeface="Verdana"/>
                <a:cs typeface="Verdana"/>
              </a:rPr>
              <a:t> </a:t>
            </a:r>
            <a:r>
              <a:rPr dirty="0" sz="1650" spc="5" u="sng">
                <a:solidFill>
                  <a:srgbClr val="6F68F4"/>
                </a:solidFill>
                <a:uFill>
                  <a:solidFill>
                    <a:srgbClr val="6F68F4"/>
                  </a:solidFill>
                </a:uFill>
                <a:latin typeface="Verdana"/>
                <a:cs typeface="Verdana"/>
                <a:hlinkClick r:id="rId2"/>
              </a:rPr>
              <a:t>assessment </a:t>
            </a:r>
            <a:r>
              <a:rPr dirty="0" sz="1650" spc="10">
                <a:solidFill>
                  <a:srgbClr val="6F68F4"/>
                </a:solidFill>
                <a:latin typeface="Verdana"/>
                <a:cs typeface="Verdana"/>
              </a:rPr>
              <a:t> </a:t>
            </a:r>
            <a:r>
              <a:rPr dirty="0" sz="1650" spc="25" u="sng">
                <a:solidFill>
                  <a:srgbClr val="6F68F4"/>
                </a:solidFill>
                <a:uFill>
                  <a:solidFill>
                    <a:srgbClr val="6F68F4"/>
                  </a:solidFill>
                </a:uFill>
                <a:latin typeface="Verdana"/>
                <a:cs typeface="Verdana"/>
                <a:hlinkClick r:id="rId2"/>
              </a:rPr>
              <a:t>methodologies</a:t>
            </a:r>
            <a:r>
              <a:rPr dirty="0" sz="1650" spc="25">
                <a:solidFill>
                  <a:srgbClr val="272424"/>
                </a:solidFill>
                <a:latin typeface="Verdana"/>
                <a:cs typeface="Verdana"/>
              </a:rPr>
              <a:t>, </a:t>
            </a:r>
            <a:r>
              <a:rPr dirty="0" sz="1650" spc="30">
                <a:solidFill>
                  <a:srgbClr val="272424"/>
                </a:solidFill>
                <a:latin typeface="Verdana"/>
                <a:cs typeface="Verdana"/>
              </a:rPr>
              <a:t>focusing </a:t>
            </a:r>
            <a:r>
              <a:rPr dirty="0" sz="1650" spc="35">
                <a:solidFill>
                  <a:srgbClr val="272424"/>
                </a:solidFill>
                <a:latin typeface="Verdana"/>
                <a:cs typeface="Verdana"/>
              </a:rPr>
              <a:t> </a:t>
            </a:r>
            <a:r>
              <a:rPr dirty="0" sz="1650" spc="40">
                <a:solidFill>
                  <a:srgbClr val="272424"/>
                </a:solidFill>
                <a:latin typeface="Verdana"/>
                <a:cs typeface="Verdana"/>
              </a:rPr>
              <a:t>o</a:t>
            </a:r>
            <a:r>
              <a:rPr dirty="0" sz="1650" spc="70">
                <a:solidFill>
                  <a:srgbClr val="272424"/>
                </a:solidFill>
                <a:latin typeface="Verdana"/>
                <a:cs typeface="Verdana"/>
              </a:rPr>
              <a:t>n</a:t>
            </a:r>
            <a:r>
              <a:rPr dirty="0" sz="1650" spc="-130">
                <a:solidFill>
                  <a:srgbClr val="272424"/>
                </a:solidFill>
                <a:latin typeface="Verdana"/>
                <a:cs typeface="Verdana"/>
              </a:rPr>
              <a:t> </a:t>
            </a:r>
            <a:r>
              <a:rPr dirty="0" sz="1650" spc="-5">
                <a:solidFill>
                  <a:srgbClr val="272424"/>
                </a:solidFill>
                <a:latin typeface="Verdana"/>
                <a:cs typeface="Verdana"/>
              </a:rPr>
              <a:t>k</a:t>
            </a:r>
            <a:r>
              <a:rPr dirty="0" sz="1650" spc="60">
                <a:solidFill>
                  <a:srgbClr val="272424"/>
                </a:solidFill>
                <a:latin typeface="Verdana"/>
                <a:cs typeface="Verdana"/>
              </a:rPr>
              <a:t>e</a:t>
            </a:r>
            <a:r>
              <a:rPr dirty="0" sz="1650" spc="-85">
                <a:solidFill>
                  <a:srgbClr val="272424"/>
                </a:solidFill>
                <a:latin typeface="Verdana"/>
                <a:cs typeface="Verdana"/>
              </a:rPr>
              <a:t>y</a:t>
            </a:r>
            <a:r>
              <a:rPr dirty="0" sz="1650" spc="-130">
                <a:solidFill>
                  <a:srgbClr val="272424"/>
                </a:solidFill>
                <a:latin typeface="Verdana"/>
                <a:cs typeface="Verdana"/>
              </a:rPr>
              <a:t> </a:t>
            </a:r>
            <a:r>
              <a:rPr dirty="0" sz="1650" spc="-10">
                <a:solidFill>
                  <a:srgbClr val="272424"/>
                </a:solidFill>
                <a:latin typeface="Verdana"/>
                <a:cs typeface="Verdana"/>
              </a:rPr>
              <a:t>i</a:t>
            </a:r>
            <a:r>
              <a:rPr dirty="0" sz="1650" spc="75">
                <a:solidFill>
                  <a:srgbClr val="272424"/>
                </a:solidFill>
                <a:latin typeface="Verdana"/>
                <a:cs typeface="Verdana"/>
              </a:rPr>
              <a:t>n</a:t>
            </a:r>
            <a:r>
              <a:rPr dirty="0" sz="1650" spc="95">
                <a:solidFill>
                  <a:srgbClr val="272424"/>
                </a:solidFill>
                <a:latin typeface="Verdana"/>
                <a:cs typeface="Verdana"/>
              </a:rPr>
              <a:t>d</a:t>
            </a:r>
            <a:r>
              <a:rPr dirty="0" sz="1650" spc="-10">
                <a:solidFill>
                  <a:srgbClr val="272424"/>
                </a:solidFill>
                <a:latin typeface="Verdana"/>
                <a:cs typeface="Verdana"/>
              </a:rPr>
              <a:t>i</a:t>
            </a:r>
            <a:r>
              <a:rPr dirty="0" sz="1650" spc="40">
                <a:solidFill>
                  <a:srgbClr val="272424"/>
                </a:solidFill>
                <a:latin typeface="Verdana"/>
                <a:cs typeface="Verdana"/>
              </a:rPr>
              <a:t>c</a:t>
            </a:r>
            <a:r>
              <a:rPr dirty="0" sz="1650" spc="10">
                <a:solidFill>
                  <a:srgbClr val="272424"/>
                </a:solidFill>
                <a:latin typeface="Verdana"/>
                <a:cs typeface="Verdana"/>
              </a:rPr>
              <a:t>at</a:t>
            </a:r>
            <a:r>
              <a:rPr dirty="0" sz="1650" spc="25">
                <a:solidFill>
                  <a:srgbClr val="272424"/>
                </a:solidFill>
                <a:latin typeface="Verdana"/>
                <a:cs typeface="Verdana"/>
              </a:rPr>
              <a:t>o</a:t>
            </a:r>
            <a:r>
              <a:rPr dirty="0" sz="1650" spc="-40">
                <a:solidFill>
                  <a:srgbClr val="272424"/>
                </a:solidFill>
                <a:latin typeface="Verdana"/>
                <a:cs typeface="Verdana"/>
              </a:rPr>
              <a:t>r</a:t>
            </a:r>
            <a:r>
              <a:rPr dirty="0" sz="1650" spc="-55">
                <a:solidFill>
                  <a:srgbClr val="272424"/>
                </a:solidFill>
                <a:latin typeface="Verdana"/>
                <a:cs typeface="Verdana"/>
              </a:rPr>
              <a:t>s</a:t>
            </a:r>
            <a:r>
              <a:rPr dirty="0" sz="1650" spc="-120">
                <a:solidFill>
                  <a:srgbClr val="272424"/>
                </a:solidFill>
                <a:latin typeface="Verdana"/>
                <a:cs typeface="Verdana"/>
              </a:rPr>
              <a:t> </a:t>
            </a:r>
            <a:r>
              <a:rPr dirty="0" sz="1650" spc="25">
                <a:solidFill>
                  <a:srgbClr val="272424"/>
                </a:solidFill>
                <a:latin typeface="Verdana"/>
                <a:cs typeface="Verdana"/>
              </a:rPr>
              <a:t>a</a:t>
            </a:r>
            <a:r>
              <a:rPr dirty="0" sz="1650" spc="35">
                <a:solidFill>
                  <a:srgbClr val="272424"/>
                </a:solidFill>
                <a:latin typeface="Verdana"/>
                <a:cs typeface="Verdana"/>
              </a:rPr>
              <a:t>n</a:t>
            </a:r>
            <a:r>
              <a:rPr dirty="0" sz="1650" spc="90">
                <a:solidFill>
                  <a:srgbClr val="272424"/>
                </a:solidFill>
                <a:latin typeface="Verdana"/>
                <a:cs typeface="Verdana"/>
              </a:rPr>
              <a:t>d</a:t>
            </a:r>
            <a:r>
              <a:rPr dirty="0" sz="1650" spc="-130">
                <a:solidFill>
                  <a:srgbClr val="272424"/>
                </a:solidFill>
                <a:latin typeface="Verdana"/>
                <a:cs typeface="Verdana"/>
              </a:rPr>
              <a:t> </a:t>
            </a:r>
            <a:r>
              <a:rPr dirty="0" sz="1650" spc="95">
                <a:solidFill>
                  <a:srgbClr val="272424"/>
                </a:solidFill>
                <a:latin typeface="Verdana"/>
                <a:cs typeface="Verdana"/>
              </a:rPr>
              <a:t>d</a:t>
            </a:r>
            <a:r>
              <a:rPr dirty="0" sz="1650" spc="-5">
                <a:solidFill>
                  <a:srgbClr val="272424"/>
                </a:solidFill>
                <a:latin typeface="Verdana"/>
                <a:cs typeface="Verdana"/>
              </a:rPr>
              <a:t>ata  </a:t>
            </a:r>
            <a:r>
              <a:rPr dirty="0" sz="1650" spc="110">
                <a:solidFill>
                  <a:srgbClr val="272424"/>
                </a:solidFill>
                <a:latin typeface="Verdana"/>
                <a:cs typeface="Verdana"/>
              </a:rPr>
              <a:t>c</a:t>
            </a:r>
            <a:r>
              <a:rPr dirty="0" sz="1650" spc="40">
                <a:solidFill>
                  <a:srgbClr val="272424"/>
                </a:solidFill>
                <a:latin typeface="Verdana"/>
                <a:cs typeface="Verdana"/>
              </a:rPr>
              <a:t>o</a:t>
            </a:r>
            <a:r>
              <a:rPr dirty="0" sz="1650" spc="-10">
                <a:solidFill>
                  <a:srgbClr val="272424"/>
                </a:solidFill>
                <a:latin typeface="Verdana"/>
                <a:cs typeface="Verdana"/>
              </a:rPr>
              <a:t>ll</a:t>
            </a:r>
            <a:r>
              <a:rPr dirty="0" sz="1650" spc="-10">
                <a:solidFill>
                  <a:srgbClr val="272424"/>
                </a:solidFill>
                <a:latin typeface="Verdana"/>
                <a:cs typeface="Verdana"/>
              </a:rPr>
              <a:t>e</a:t>
            </a:r>
            <a:r>
              <a:rPr dirty="0" sz="1650" spc="110">
                <a:solidFill>
                  <a:srgbClr val="272424"/>
                </a:solidFill>
                <a:latin typeface="Verdana"/>
                <a:cs typeface="Verdana"/>
              </a:rPr>
              <a:t>c</a:t>
            </a:r>
            <a:r>
              <a:rPr dirty="0" sz="1650" spc="5">
                <a:solidFill>
                  <a:srgbClr val="272424"/>
                </a:solidFill>
                <a:latin typeface="Verdana"/>
                <a:cs typeface="Verdana"/>
              </a:rPr>
              <a:t>t</a:t>
            </a:r>
            <a:r>
              <a:rPr dirty="0" sz="1650" spc="10">
                <a:solidFill>
                  <a:srgbClr val="272424"/>
                </a:solidFill>
                <a:latin typeface="Verdana"/>
                <a:cs typeface="Verdana"/>
              </a:rPr>
              <a:t>i</a:t>
            </a:r>
            <a:r>
              <a:rPr dirty="0" sz="1650" spc="40">
                <a:solidFill>
                  <a:srgbClr val="272424"/>
                </a:solidFill>
                <a:latin typeface="Verdana"/>
                <a:cs typeface="Verdana"/>
              </a:rPr>
              <a:t>o</a:t>
            </a:r>
            <a:r>
              <a:rPr dirty="0" sz="1650" spc="70">
                <a:solidFill>
                  <a:srgbClr val="272424"/>
                </a:solidFill>
                <a:latin typeface="Verdana"/>
                <a:cs typeface="Verdana"/>
              </a:rPr>
              <a:t>n</a:t>
            </a:r>
            <a:r>
              <a:rPr dirty="0" sz="1650" spc="-200">
                <a:solidFill>
                  <a:srgbClr val="272424"/>
                </a:solidFill>
                <a:latin typeface="Verdana"/>
                <a:cs typeface="Verdana"/>
              </a:rPr>
              <a:t> </a:t>
            </a:r>
            <a:r>
              <a:rPr dirty="0" sz="1650" spc="10">
                <a:solidFill>
                  <a:srgbClr val="272424"/>
                </a:solidFill>
                <a:latin typeface="Verdana"/>
                <a:cs typeface="Verdana"/>
              </a:rPr>
              <a:t>t</a:t>
            </a:r>
            <a:r>
              <a:rPr dirty="0" sz="1650" spc="70">
                <a:solidFill>
                  <a:srgbClr val="272424"/>
                </a:solidFill>
                <a:latin typeface="Verdana"/>
                <a:cs typeface="Verdana"/>
              </a:rPr>
              <a:t>e</a:t>
            </a:r>
            <a:r>
              <a:rPr dirty="0" sz="1650" spc="40">
                <a:solidFill>
                  <a:srgbClr val="272424"/>
                </a:solidFill>
                <a:latin typeface="Verdana"/>
                <a:cs typeface="Verdana"/>
              </a:rPr>
              <a:t>c</a:t>
            </a:r>
            <a:r>
              <a:rPr dirty="0" sz="1650" spc="75">
                <a:solidFill>
                  <a:srgbClr val="272424"/>
                </a:solidFill>
                <a:latin typeface="Verdana"/>
                <a:cs typeface="Verdana"/>
              </a:rPr>
              <a:t>hn</a:t>
            </a:r>
            <a:r>
              <a:rPr dirty="0" sz="1650" spc="-10">
                <a:solidFill>
                  <a:srgbClr val="272424"/>
                </a:solidFill>
                <a:latin typeface="Verdana"/>
                <a:cs typeface="Verdana"/>
              </a:rPr>
              <a:t>i</a:t>
            </a:r>
            <a:r>
              <a:rPr dirty="0" sz="1650" spc="95">
                <a:solidFill>
                  <a:srgbClr val="272424"/>
                </a:solidFill>
                <a:latin typeface="Verdana"/>
                <a:cs typeface="Verdana"/>
              </a:rPr>
              <a:t>q</a:t>
            </a:r>
            <a:r>
              <a:rPr dirty="0" sz="1650" spc="75">
                <a:solidFill>
                  <a:srgbClr val="272424"/>
                </a:solidFill>
                <a:latin typeface="Verdana"/>
                <a:cs typeface="Verdana"/>
              </a:rPr>
              <a:t>u</a:t>
            </a:r>
            <a:r>
              <a:rPr dirty="0" sz="1650" spc="60">
                <a:solidFill>
                  <a:srgbClr val="272424"/>
                </a:solidFill>
                <a:latin typeface="Verdana"/>
                <a:cs typeface="Verdana"/>
              </a:rPr>
              <a:t>e</a:t>
            </a:r>
            <a:r>
              <a:rPr dirty="0" sz="1650" spc="-45">
                <a:solidFill>
                  <a:srgbClr val="272424"/>
                </a:solidFill>
                <a:latin typeface="Verdana"/>
                <a:cs typeface="Verdana"/>
              </a:rPr>
              <a:t>s</a:t>
            </a:r>
            <a:r>
              <a:rPr dirty="0" sz="1650" spc="-250">
                <a:solidFill>
                  <a:srgbClr val="272424"/>
                </a:solidFill>
                <a:latin typeface="Verdana"/>
                <a:cs typeface="Verdana"/>
              </a:rPr>
              <a:t>.</a:t>
            </a:r>
            <a:endParaRPr sz="1650">
              <a:latin typeface="Verdana"/>
              <a:cs typeface="Verdana"/>
            </a:endParaRPr>
          </a:p>
          <a:p>
            <a:pPr marL="12700">
              <a:lnSpc>
                <a:spcPct val="100000"/>
              </a:lnSpc>
              <a:spcBef>
                <a:spcPts val="875"/>
              </a:spcBef>
            </a:pPr>
            <a:r>
              <a:rPr b="1" dirty="0" sz="2150" spc="-90">
                <a:solidFill>
                  <a:srgbClr val="272424"/>
                </a:solidFill>
                <a:latin typeface="Tahoma"/>
                <a:cs typeface="Tahoma"/>
              </a:rPr>
              <a:t>S</a:t>
            </a:r>
            <a:r>
              <a:rPr b="1" dirty="0" sz="2150" spc="-180">
                <a:solidFill>
                  <a:srgbClr val="272424"/>
                </a:solidFill>
                <a:latin typeface="Tahoma"/>
                <a:cs typeface="Tahoma"/>
              </a:rPr>
              <a:t>u</a:t>
            </a:r>
            <a:r>
              <a:rPr b="1" dirty="0" sz="2150" spc="15">
                <a:solidFill>
                  <a:srgbClr val="272424"/>
                </a:solidFill>
                <a:latin typeface="Tahoma"/>
                <a:cs typeface="Tahoma"/>
              </a:rPr>
              <a:t>s</a:t>
            </a:r>
            <a:r>
              <a:rPr b="1" dirty="0" sz="2150" spc="-85">
                <a:solidFill>
                  <a:srgbClr val="272424"/>
                </a:solidFill>
                <a:latin typeface="Tahoma"/>
                <a:cs typeface="Tahoma"/>
              </a:rPr>
              <a:t>t</a:t>
            </a:r>
            <a:r>
              <a:rPr b="1" dirty="0" sz="2150" spc="-75">
                <a:solidFill>
                  <a:srgbClr val="272424"/>
                </a:solidFill>
                <a:latin typeface="Tahoma"/>
                <a:cs typeface="Tahoma"/>
              </a:rPr>
              <a:t>a</a:t>
            </a:r>
            <a:r>
              <a:rPr b="1" dirty="0" sz="2150" spc="-130">
                <a:solidFill>
                  <a:srgbClr val="272424"/>
                </a:solidFill>
                <a:latin typeface="Tahoma"/>
                <a:cs typeface="Tahoma"/>
              </a:rPr>
              <a:t>i</a:t>
            </a:r>
            <a:r>
              <a:rPr b="1" dirty="0" sz="2150" spc="-185">
                <a:solidFill>
                  <a:srgbClr val="272424"/>
                </a:solidFill>
                <a:latin typeface="Tahoma"/>
                <a:cs typeface="Tahoma"/>
              </a:rPr>
              <a:t>n</a:t>
            </a:r>
            <a:r>
              <a:rPr b="1" dirty="0" sz="2150" spc="-90">
                <a:solidFill>
                  <a:srgbClr val="272424"/>
                </a:solidFill>
                <a:latin typeface="Tahoma"/>
                <a:cs typeface="Tahoma"/>
              </a:rPr>
              <a:t>a</a:t>
            </a:r>
            <a:r>
              <a:rPr b="1" dirty="0" sz="2150" spc="-165">
                <a:solidFill>
                  <a:srgbClr val="272424"/>
                </a:solidFill>
                <a:latin typeface="Tahoma"/>
                <a:cs typeface="Tahoma"/>
              </a:rPr>
              <a:t>b</a:t>
            </a:r>
            <a:r>
              <a:rPr b="1" dirty="0" sz="2150" spc="-55">
                <a:solidFill>
                  <a:srgbClr val="272424"/>
                </a:solidFill>
                <a:latin typeface="Tahoma"/>
                <a:cs typeface="Tahoma"/>
              </a:rPr>
              <a:t>i</a:t>
            </a:r>
            <a:r>
              <a:rPr b="1" dirty="0" sz="2150" spc="-110">
                <a:solidFill>
                  <a:srgbClr val="272424"/>
                </a:solidFill>
                <a:latin typeface="Tahoma"/>
                <a:cs typeface="Tahoma"/>
              </a:rPr>
              <a:t>l</a:t>
            </a:r>
            <a:r>
              <a:rPr b="1" dirty="0" sz="2150" spc="-150">
                <a:solidFill>
                  <a:srgbClr val="272424"/>
                </a:solidFill>
                <a:latin typeface="Tahoma"/>
                <a:cs typeface="Tahoma"/>
              </a:rPr>
              <a:t>i</a:t>
            </a:r>
            <a:r>
              <a:rPr b="1" dirty="0" sz="2150" spc="-5">
                <a:solidFill>
                  <a:srgbClr val="272424"/>
                </a:solidFill>
                <a:latin typeface="Tahoma"/>
                <a:cs typeface="Tahoma"/>
              </a:rPr>
              <a:t>t</a:t>
            </a:r>
            <a:r>
              <a:rPr b="1" dirty="0" sz="2150" spc="-145">
                <a:solidFill>
                  <a:srgbClr val="272424"/>
                </a:solidFill>
                <a:latin typeface="Tahoma"/>
                <a:cs typeface="Tahoma"/>
              </a:rPr>
              <a:t>y</a:t>
            </a:r>
            <a:r>
              <a:rPr b="1" dirty="0" sz="2150" spc="-229">
                <a:solidFill>
                  <a:srgbClr val="272424"/>
                </a:solidFill>
                <a:latin typeface="Tahoma"/>
                <a:cs typeface="Tahoma"/>
              </a:rPr>
              <a:t> </a:t>
            </a:r>
            <a:r>
              <a:rPr b="1" dirty="0" sz="2150" spc="-350">
                <a:solidFill>
                  <a:srgbClr val="272424"/>
                </a:solidFill>
                <a:latin typeface="Tahoma"/>
                <a:cs typeface="Tahoma"/>
              </a:rPr>
              <a:t>M</a:t>
            </a:r>
            <a:r>
              <a:rPr b="1" dirty="0" sz="2150" spc="-80">
                <a:solidFill>
                  <a:srgbClr val="272424"/>
                </a:solidFill>
                <a:latin typeface="Tahoma"/>
                <a:cs typeface="Tahoma"/>
              </a:rPr>
              <a:t>e</a:t>
            </a:r>
            <a:r>
              <a:rPr b="1" dirty="0" sz="2150" spc="-85">
                <a:solidFill>
                  <a:srgbClr val="272424"/>
                </a:solidFill>
                <a:latin typeface="Tahoma"/>
                <a:cs typeface="Tahoma"/>
              </a:rPr>
              <a:t>t</a:t>
            </a:r>
            <a:r>
              <a:rPr b="1" dirty="0" sz="2150" spc="-100">
                <a:solidFill>
                  <a:srgbClr val="272424"/>
                </a:solidFill>
                <a:latin typeface="Tahoma"/>
                <a:cs typeface="Tahoma"/>
              </a:rPr>
              <a:t>r</a:t>
            </a:r>
            <a:r>
              <a:rPr b="1" dirty="0" sz="2150" spc="-55">
                <a:solidFill>
                  <a:srgbClr val="272424"/>
                </a:solidFill>
                <a:latin typeface="Tahoma"/>
                <a:cs typeface="Tahoma"/>
              </a:rPr>
              <a:t>i</a:t>
            </a:r>
            <a:r>
              <a:rPr b="1" dirty="0" sz="2150" spc="-10">
                <a:solidFill>
                  <a:srgbClr val="272424"/>
                </a:solidFill>
                <a:latin typeface="Tahoma"/>
                <a:cs typeface="Tahoma"/>
              </a:rPr>
              <a:t>c</a:t>
            </a:r>
            <a:r>
              <a:rPr b="1" dirty="0" sz="2150" spc="-15">
                <a:solidFill>
                  <a:srgbClr val="272424"/>
                </a:solidFill>
                <a:latin typeface="Tahoma"/>
                <a:cs typeface="Tahoma"/>
              </a:rPr>
              <a:t>s</a:t>
            </a:r>
            <a:endParaRPr sz="2150">
              <a:latin typeface="Tahoma"/>
              <a:cs typeface="Tahoma"/>
            </a:endParaRPr>
          </a:p>
          <a:p>
            <a:pPr marL="12700" marR="5080">
              <a:lnSpc>
                <a:spcPct val="136500"/>
              </a:lnSpc>
              <a:spcBef>
                <a:spcPts val="945"/>
              </a:spcBef>
            </a:pPr>
            <a:r>
              <a:rPr dirty="0" sz="1650" spc="40">
                <a:solidFill>
                  <a:srgbClr val="272424"/>
                </a:solidFill>
                <a:latin typeface="Verdana"/>
                <a:cs typeface="Verdana"/>
              </a:rPr>
              <a:t>Examined </a:t>
            </a:r>
            <a:r>
              <a:rPr dirty="0" sz="1650" spc="20">
                <a:solidFill>
                  <a:srgbClr val="272424"/>
                </a:solidFill>
                <a:latin typeface="Verdana"/>
                <a:cs typeface="Verdana"/>
              </a:rPr>
              <a:t>widely </a:t>
            </a:r>
            <a:r>
              <a:rPr dirty="0" sz="1650" spc="25">
                <a:solidFill>
                  <a:srgbClr val="272424"/>
                </a:solidFill>
                <a:latin typeface="Verdana"/>
                <a:cs typeface="Verdana"/>
              </a:rPr>
              <a:t> </a:t>
            </a:r>
            <a:r>
              <a:rPr dirty="0" sz="1650" spc="50">
                <a:solidFill>
                  <a:srgbClr val="272424"/>
                </a:solidFill>
                <a:latin typeface="Verdana"/>
                <a:cs typeface="Verdana"/>
              </a:rPr>
              <a:t>accepted </a:t>
            </a:r>
            <a:r>
              <a:rPr dirty="0" sz="1650" spc="5" u="sng">
                <a:solidFill>
                  <a:srgbClr val="6F68F4"/>
                </a:solidFill>
                <a:uFill>
                  <a:solidFill>
                    <a:srgbClr val="6F68F4"/>
                  </a:solidFill>
                </a:uFill>
                <a:latin typeface="Verdana"/>
                <a:cs typeface="Verdana"/>
                <a:hlinkClick r:id="rId3"/>
              </a:rPr>
              <a:t>sustainability </a:t>
            </a:r>
            <a:r>
              <a:rPr dirty="0" sz="1650" spc="10">
                <a:solidFill>
                  <a:srgbClr val="6F68F4"/>
                </a:solidFill>
                <a:latin typeface="Verdana"/>
                <a:cs typeface="Verdana"/>
              </a:rPr>
              <a:t> </a:t>
            </a:r>
            <a:r>
              <a:rPr dirty="0" sz="1650" spc="190" u="sng">
                <a:solidFill>
                  <a:srgbClr val="6F68F4"/>
                </a:solidFill>
                <a:uFill>
                  <a:solidFill>
                    <a:srgbClr val="6F68F4"/>
                  </a:solidFill>
                </a:uFill>
                <a:latin typeface="Verdana"/>
                <a:cs typeface="Verdana"/>
                <a:hlinkClick r:id="rId3"/>
              </a:rPr>
              <a:t>m</a:t>
            </a:r>
            <a:r>
              <a:rPr dirty="0" sz="1650" spc="-10" u="sng">
                <a:solidFill>
                  <a:srgbClr val="6F68F4"/>
                </a:solidFill>
                <a:uFill>
                  <a:solidFill>
                    <a:srgbClr val="6F68F4"/>
                  </a:solidFill>
                </a:uFill>
                <a:latin typeface="Verdana"/>
                <a:cs typeface="Verdana"/>
                <a:hlinkClick r:id="rId3"/>
              </a:rPr>
              <a:t>e</a:t>
            </a:r>
            <a:r>
              <a:rPr dirty="0" sz="1650" spc="-10" u="sng">
                <a:solidFill>
                  <a:srgbClr val="6F68F4"/>
                </a:solidFill>
                <a:uFill>
                  <a:solidFill>
                    <a:srgbClr val="6F68F4"/>
                  </a:solidFill>
                </a:uFill>
                <a:latin typeface="Verdana"/>
                <a:cs typeface="Verdana"/>
                <a:hlinkClick r:id="rId3"/>
              </a:rPr>
              <a:t>t</a:t>
            </a:r>
            <a:r>
              <a:rPr dirty="0" sz="1650" spc="-5" u="sng">
                <a:solidFill>
                  <a:srgbClr val="6F68F4"/>
                </a:solidFill>
                <a:uFill>
                  <a:solidFill>
                    <a:srgbClr val="6F68F4"/>
                  </a:solidFill>
                </a:uFill>
                <a:latin typeface="Verdana"/>
                <a:cs typeface="Verdana"/>
                <a:hlinkClick r:id="rId3"/>
              </a:rPr>
              <a:t>r</a:t>
            </a:r>
            <a:r>
              <a:rPr dirty="0" sz="1650" spc="-10" u="sng">
                <a:solidFill>
                  <a:srgbClr val="6F68F4"/>
                </a:solidFill>
                <a:uFill>
                  <a:solidFill>
                    <a:srgbClr val="6F68F4"/>
                  </a:solidFill>
                </a:uFill>
                <a:latin typeface="Verdana"/>
                <a:cs typeface="Verdana"/>
                <a:hlinkClick r:id="rId3"/>
              </a:rPr>
              <a:t>i</a:t>
            </a:r>
            <a:r>
              <a:rPr dirty="0" sz="1650" spc="40" u="sng">
                <a:solidFill>
                  <a:srgbClr val="6F68F4"/>
                </a:solidFill>
                <a:uFill>
                  <a:solidFill>
                    <a:srgbClr val="6F68F4"/>
                  </a:solidFill>
                </a:uFill>
                <a:latin typeface="Verdana"/>
                <a:cs typeface="Verdana"/>
                <a:hlinkClick r:id="rId3"/>
              </a:rPr>
              <a:t>c</a:t>
            </a:r>
            <a:r>
              <a:rPr dirty="0" sz="1650" spc="-20" u="sng">
                <a:solidFill>
                  <a:srgbClr val="6F68F4"/>
                </a:solidFill>
                <a:uFill>
                  <a:solidFill>
                    <a:srgbClr val="6F68F4"/>
                  </a:solidFill>
                </a:uFill>
                <a:latin typeface="Verdana"/>
                <a:cs typeface="Verdana"/>
                <a:hlinkClick r:id="rId3"/>
              </a:rPr>
              <a:t>s</a:t>
            </a:r>
            <a:r>
              <a:rPr dirty="0" sz="1650" spc="-250">
                <a:solidFill>
                  <a:srgbClr val="272424"/>
                </a:solidFill>
                <a:latin typeface="Verdana"/>
                <a:cs typeface="Verdana"/>
              </a:rPr>
              <a:t>,</a:t>
            </a:r>
            <a:r>
              <a:rPr dirty="0" sz="1650" spc="-110">
                <a:solidFill>
                  <a:srgbClr val="272424"/>
                </a:solidFill>
                <a:latin typeface="Verdana"/>
                <a:cs typeface="Verdana"/>
              </a:rPr>
              <a:t> </a:t>
            </a:r>
            <a:r>
              <a:rPr dirty="0" sz="1650" spc="-114">
                <a:solidFill>
                  <a:srgbClr val="272424"/>
                </a:solidFill>
                <a:latin typeface="Verdana"/>
                <a:cs typeface="Verdana"/>
              </a:rPr>
              <a:t>s</a:t>
            </a:r>
            <a:r>
              <a:rPr dirty="0" sz="1650" spc="75">
                <a:solidFill>
                  <a:srgbClr val="272424"/>
                </a:solidFill>
                <a:latin typeface="Verdana"/>
                <a:cs typeface="Verdana"/>
              </a:rPr>
              <a:t>u</a:t>
            </a:r>
            <a:r>
              <a:rPr dirty="0" sz="1650" spc="110">
                <a:solidFill>
                  <a:srgbClr val="272424"/>
                </a:solidFill>
                <a:latin typeface="Verdana"/>
                <a:cs typeface="Verdana"/>
              </a:rPr>
              <a:t>c</a:t>
            </a:r>
            <a:r>
              <a:rPr dirty="0" sz="1650" spc="70">
                <a:solidFill>
                  <a:srgbClr val="272424"/>
                </a:solidFill>
                <a:latin typeface="Verdana"/>
                <a:cs typeface="Verdana"/>
              </a:rPr>
              <a:t>h</a:t>
            </a:r>
            <a:r>
              <a:rPr dirty="0" sz="1650" spc="-130">
                <a:solidFill>
                  <a:srgbClr val="272424"/>
                </a:solidFill>
                <a:latin typeface="Verdana"/>
                <a:cs typeface="Verdana"/>
              </a:rPr>
              <a:t> </a:t>
            </a:r>
            <a:r>
              <a:rPr dirty="0" sz="1650" spc="-35">
                <a:solidFill>
                  <a:srgbClr val="272424"/>
                </a:solidFill>
                <a:latin typeface="Verdana"/>
                <a:cs typeface="Verdana"/>
              </a:rPr>
              <a:t>as</a:t>
            </a:r>
            <a:r>
              <a:rPr dirty="0" sz="1650" spc="-120">
                <a:solidFill>
                  <a:srgbClr val="272424"/>
                </a:solidFill>
                <a:latin typeface="Verdana"/>
                <a:cs typeface="Verdana"/>
              </a:rPr>
              <a:t> </a:t>
            </a:r>
            <a:r>
              <a:rPr dirty="0" sz="1650" spc="40">
                <a:solidFill>
                  <a:srgbClr val="272424"/>
                </a:solidFill>
                <a:latin typeface="Verdana"/>
                <a:cs typeface="Verdana"/>
              </a:rPr>
              <a:t>c</a:t>
            </a:r>
            <a:r>
              <a:rPr dirty="0" sz="1650" spc="-35">
                <a:solidFill>
                  <a:srgbClr val="272424"/>
                </a:solidFill>
                <a:latin typeface="Verdana"/>
                <a:cs typeface="Verdana"/>
              </a:rPr>
              <a:t>a</a:t>
            </a:r>
            <a:r>
              <a:rPr dirty="0" sz="1650" spc="-20">
                <a:solidFill>
                  <a:srgbClr val="272424"/>
                </a:solidFill>
                <a:latin typeface="Verdana"/>
                <a:cs typeface="Verdana"/>
              </a:rPr>
              <a:t>r</a:t>
            </a:r>
            <a:r>
              <a:rPr dirty="0" sz="1650" spc="60">
                <a:solidFill>
                  <a:srgbClr val="272424"/>
                </a:solidFill>
                <a:latin typeface="Verdana"/>
                <a:cs typeface="Verdana"/>
              </a:rPr>
              <a:t>b</a:t>
            </a:r>
            <a:r>
              <a:rPr dirty="0" sz="1650" spc="75">
                <a:solidFill>
                  <a:srgbClr val="272424"/>
                </a:solidFill>
                <a:latin typeface="Verdana"/>
                <a:cs typeface="Verdana"/>
              </a:rPr>
              <a:t>o</a:t>
            </a:r>
            <a:r>
              <a:rPr dirty="0" sz="1650" spc="50">
                <a:solidFill>
                  <a:srgbClr val="272424"/>
                </a:solidFill>
                <a:latin typeface="Verdana"/>
                <a:cs typeface="Verdana"/>
              </a:rPr>
              <a:t>n  </a:t>
            </a:r>
            <a:r>
              <a:rPr dirty="0" sz="1650" spc="-10">
                <a:solidFill>
                  <a:srgbClr val="272424"/>
                </a:solidFill>
                <a:latin typeface="Verdana"/>
                <a:cs typeface="Verdana"/>
              </a:rPr>
              <a:t>footprint,</a:t>
            </a:r>
            <a:r>
              <a:rPr dirty="0" sz="1650" spc="40">
                <a:solidFill>
                  <a:srgbClr val="272424"/>
                </a:solidFill>
                <a:latin typeface="Verdana"/>
                <a:cs typeface="Verdana"/>
              </a:rPr>
              <a:t> </a:t>
            </a:r>
            <a:r>
              <a:rPr dirty="0" sz="1650" spc="15">
                <a:solidFill>
                  <a:srgbClr val="272424"/>
                </a:solidFill>
                <a:latin typeface="Verdana"/>
                <a:cs typeface="Verdana"/>
              </a:rPr>
              <a:t>water</a:t>
            </a:r>
            <a:r>
              <a:rPr dirty="0" sz="1650" spc="30">
                <a:solidFill>
                  <a:srgbClr val="272424"/>
                </a:solidFill>
                <a:latin typeface="Verdana"/>
                <a:cs typeface="Verdana"/>
              </a:rPr>
              <a:t> </a:t>
            </a:r>
            <a:r>
              <a:rPr dirty="0" sz="1650" spc="-25">
                <a:solidFill>
                  <a:srgbClr val="272424"/>
                </a:solidFill>
                <a:latin typeface="Verdana"/>
                <a:cs typeface="Verdana"/>
              </a:rPr>
              <a:t>usage, </a:t>
            </a:r>
            <a:r>
              <a:rPr dirty="0" sz="1650" spc="-20">
                <a:solidFill>
                  <a:srgbClr val="272424"/>
                </a:solidFill>
                <a:latin typeface="Verdana"/>
                <a:cs typeface="Verdana"/>
              </a:rPr>
              <a:t> </a:t>
            </a:r>
            <a:r>
              <a:rPr dirty="0" sz="1650" spc="50">
                <a:solidFill>
                  <a:srgbClr val="272424"/>
                </a:solidFill>
                <a:latin typeface="Verdana"/>
                <a:cs typeface="Verdana"/>
              </a:rPr>
              <a:t>and</a:t>
            </a:r>
            <a:r>
              <a:rPr dirty="0" sz="1650" spc="-140">
                <a:solidFill>
                  <a:srgbClr val="272424"/>
                </a:solidFill>
                <a:latin typeface="Verdana"/>
                <a:cs typeface="Verdana"/>
              </a:rPr>
              <a:t> </a:t>
            </a:r>
            <a:r>
              <a:rPr dirty="0" sz="1650" spc="-5">
                <a:solidFill>
                  <a:srgbClr val="272424"/>
                </a:solidFill>
                <a:latin typeface="Verdana"/>
                <a:cs typeface="Verdana"/>
              </a:rPr>
              <a:t>biodiversity</a:t>
            </a:r>
            <a:r>
              <a:rPr dirty="0" sz="1650" spc="-140">
                <a:solidFill>
                  <a:srgbClr val="272424"/>
                </a:solidFill>
                <a:latin typeface="Verdana"/>
                <a:cs typeface="Verdana"/>
              </a:rPr>
              <a:t> </a:t>
            </a:r>
            <a:r>
              <a:rPr dirty="0" sz="1650" spc="10">
                <a:solidFill>
                  <a:srgbClr val="272424"/>
                </a:solidFill>
                <a:latin typeface="Verdana"/>
                <a:cs typeface="Verdana"/>
              </a:rPr>
              <a:t>impact,</a:t>
            </a:r>
            <a:r>
              <a:rPr dirty="0" sz="1650" spc="-120">
                <a:solidFill>
                  <a:srgbClr val="272424"/>
                </a:solidFill>
                <a:latin typeface="Verdana"/>
                <a:cs typeface="Verdana"/>
              </a:rPr>
              <a:t> </a:t>
            </a:r>
            <a:r>
              <a:rPr dirty="0" sz="1650" spc="25">
                <a:solidFill>
                  <a:srgbClr val="272424"/>
                </a:solidFill>
                <a:latin typeface="Verdana"/>
                <a:cs typeface="Verdana"/>
              </a:rPr>
              <a:t>to </a:t>
            </a:r>
            <a:r>
              <a:rPr dirty="0" sz="1650" spc="-565">
                <a:solidFill>
                  <a:srgbClr val="272424"/>
                </a:solidFill>
                <a:latin typeface="Verdana"/>
                <a:cs typeface="Verdana"/>
              </a:rPr>
              <a:t> </a:t>
            </a:r>
            <a:r>
              <a:rPr dirty="0" sz="1650" spc="-10">
                <a:solidFill>
                  <a:srgbClr val="272424"/>
                </a:solidFill>
                <a:latin typeface="Verdana"/>
                <a:cs typeface="Verdana"/>
              </a:rPr>
              <a:t>i</a:t>
            </a:r>
            <a:r>
              <a:rPr dirty="0" sz="1650" spc="75">
                <a:solidFill>
                  <a:srgbClr val="272424"/>
                </a:solidFill>
                <a:latin typeface="Verdana"/>
                <a:cs typeface="Verdana"/>
              </a:rPr>
              <a:t>n</a:t>
            </a:r>
            <a:r>
              <a:rPr dirty="0" sz="1650" spc="15">
                <a:solidFill>
                  <a:srgbClr val="272424"/>
                </a:solidFill>
                <a:latin typeface="Verdana"/>
                <a:cs typeface="Verdana"/>
              </a:rPr>
              <a:t>f</a:t>
            </a:r>
            <a:r>
              <a:rPr dirty="0" sz="1650" spc="40">
                <a:solidFill>
                  <a:srgbClr val="272424"/>
                </a:solidFill>
                <a:latin typeface="Verdana"/>
                <a:cs typeface="Verdana"/>
              </a:rPr>
              <a:t>o</a:t>
            </a:r>
            <a:r>
              <a:rPr dirty="0" sz="1650" spc="-110">
                <a:solidFill>
                  <a:srgbClr val="272424"/>
                </a:solidFill>
                <a:latin typeface="Verdana"/>
                <a:cs typeface="Verdana"/>
              </a:rPr>
              <a:t>r</a:t>
            </a:r>
            <a:r>
              <a:rPr dirty="0" sz="1650" spc="145">
                <a:solidFill>
                  <a:srgbClr val="272424"/>
                </a:solidFill>
                <a:latin typeface="Verdana"/>
                <a:cs typeface="Verdana"/>
              </a:rPr>
              <a:t>m</a:t>
            </a:r>
            <a:r>
              <a:rPr dirty="0" sz="1650" spc="-85">
                <a:solidFill>
                  <a:srgbClr val="272424"/>
                </a:solidFill>
                <a:latin typeface="Verdana"/>
                <a:cs typeface="Verdana"/>
              </a:rPr>
              <a:t> </a:t>
            </a:r>
            <a:r>
              <a:rPr dirty="0" sz="1650" spc="40">
                <a:solidFill>
                  <a:srgbClr val="272424"/>
                </a:solidFill>
                <a:latin typeface="Verdana"/>
                <a:cs typeface="Verdana"/>
              </a:rPr>
              <a:t>o</a:t>
            </a:r>
            <a:r>
              <a:rPr dirty="0" sz="1650" spc="75">
                <a:solidFill>
                  <a:srgbClr val="272424"/>
                </a:solidFill>
                <a:latin typeface="Verdana"/>
                <a:cs typeface="Verdana"/>
              </a:rPr>
              <a:t>u</a:t>
            </a:r>
            <a:r>
              <a:rPr dirty="0" sz="1650" spc="-45">
                <a:solidFill>
                  <a:srgbClr val="272424"/>
                </a:solidFill>
                <a:latin typeface="Verdana"/>
                <a:cs typeface="Verdana"/>
              </a:rPr>
              <a:t>r</a:t>
            </a:r>
            <a:r>
              <a:rPr dirty="0" sz="1650" spc="-195">
                <a:solidFill>
                  <a:srgbClr val="272424"/>
                </a:solidFill>
                <a:latin typeface="Verdana"/>
                <a:cs typeface="Verdana"/>
              </a:rPr>
              <a:t> </a:t>
            </a:r>
            <a:r>
              <a:rPr dirty="0" sz="1650" spc="50">
                <a:solidFill>
                  <a:srgbClr val="272424"/>
                </a:solidFill>
                <a:latin typeface="Verdana"/>
                <a:cs typeface="Verdana"/>
              </a:rPr>
              <a:t>a</a:t>
            </a:r>
            <a:r>
              <a:rPr dirty="0" sz="1650" spc="75">
                <a:solidFill>
                  <a:srgbClr val="272424"/>
                </a:solidFill>
                <a:latin typeface="Verdana"/>
                <a:cs typeface="Verdana"/>
              </a:rPr>
              <a:t>n</a:t>
            </a:r>
            <a:r>
              <a:rPr dirty="0" sz="1650" spc="-15">
                <a:solidFill>
                  <a:srgbClr val="272424"/>
                </a:solidFill>
                <a:latin typeface="Verdana"/>
                <a:cs typeface="Verdana"/>
              </a:rPr>
              <a:t>al</a:t>
            </a:r>
            <a:r>
              <a:rPr dirty="0" sz="1650" spc="-75">
                <a:solidFill>
                  <a:srgbClr val="272424"/>
                </a:solidFill>
                <a:latin typeface="Verdana"/>
                <a:cs typeface="Verdana"/>
              </a:rPr>
              <a:t>y</a:t>
            </a:r>
            <a:r>
              <a:rPr dirty="0" sz="1650" spc="-50">
                <a:solidFill>
                  <a:srgbClr val="272424"/>
                </a:solidFill>
                <a:latin typeface="Verdana"/>
                <a:cs typeface="Verdana"/>
              </a:rPr>
              <a:t>s</a:t>
            </a:r>
            <a:r>
              <a:rPr dirty="0" sz="1650" spc="-10">
                <a:solidFill>
                  <a:srgbClr val="272424"/>
                </a:solidFill>
                <a:latin typeface="Verdana"/>
                <a:cs typeface="Verdana"/>
              </a:rPr>
              <a:t>i</a:t>
            </a:r>
            <a:r>
              <a:rPr dirty="0" sz="1650" spc="-114">
                <a:solidFill>
                  <a:srgbClr val="272424"/>
                </a:solidFill>
                <a:latin typeface="Verdana"/>
                <a:cs typeface="Verdana"/>
              </a:rPr>
              <a:t>s</a:t>
            </a:r>
            <a:r>
              <a:rPr dirty="0" sz="1650" spc="-250">
                <a:solidFill>
                  <a:srgbClr val="272424"/>
                </a:solidFill>
                <a:latin typeface="Verdana"/>
                <a:cs typeface="Verdana"/>
              </a:rPr>
              <a:t>.</a:t>
            </a:r>
            <a:endParaRPr sz="1650">
              <a:latin typeface="Verdana"/>
              <a:cs typeface="Verdana"/>
            </a:endParaRPr>
          </a:p>
        </p:txBody>
      </p:sp>
      <p:sp>
        <p:nvSpPr>
          <p:cNvPr id="1048609" name="object 11"/>
          <p:cNvSpPr/>
          <p:nvPr/>
        </p:nvSpPr>
        <p:spPr>
          <a:xfrm>
            <a:off x="4676775" y="5143500"/>
            <a:ext cx="476250" cy="476250"/>
          </a:xfrm>
          <a:custGeom>
            <a:avLst/>
            <a:ahLst/>
            <a:rect l="l" t="t" r="r" b="b"/>
            <a:pathLst>
              <a:path w="476250" h="476250">
                <a:moveTo>
                  <a:pt x="285750" y="0"/>
                </a:moveTo>
                <a:lnTo>
                  <a:pt x="190500" y="0"/>
                </a:lnTo>
                <a:lnTo>
                  <a:pt x="146837" y="5034"/>
                </a:lnTo>
                <a:lnTo>
                  <a:pt x="106746" y="19372"/>
                </a:lnTo>
                <a:lnTo>
                  <a:pt x="71374" y="41867"/>
                </a:lnTo>
                <a:lnTo>
                  <a:pt x="41867" y="71374"/>
                </a:lnTo>
                <a:lnTo>
                  <a:pt x="19372" y="106746"/>
                </a:lnTo>
                <a:lnTo>
                  <a:pt x="5034" y="146837"/>
                </a:lnTo>
                <a:lnTo>
                  <a:pt x="0" y="190500"/>
                </a:lnTo>
                <a:lnTo>
                  <a:pt x="0" y="285750"/>
                </a:lnTo>
                <a:lnTo>
                  <a:pt x="5034" y="329412"/>
                </a:lnTo>
                <a:lnTo>
                  <a:pt x="19372" y="369503"/>
                </a:lnTo>
                <a:lnTo>
                  <a:pt x="41867" y="404875"/>
                </a:lnTo>
                <a:lnTo>
                  <a:pt x="71374" y="434382"/>
                </a:lnTo>
                <a:lnTo>
                  <a:pt x="106746" y="456877"/>
                </a:lnTo>
                <a:lnTo>
                  <a:pt x="146837" y="471215"/>
                </a:lnTo>
                <a:lnTo>
                  <a:pt x="190500" y="476250"/>
                </a:lnTo>
                <a:lnTo>
                  <a:pt x="285750" y="476250"/>
                </a:lnTo>
                <a:lnTo>
                  <a:pt x="329412" y="471215"/>
                </a:lnTo>
                <a:lnTo>
                  <a:pt x="369503" y="456877"/>
                </a:lnTo>
                <a:lnTo>
                  <a:pt x="404875" y="434382"/>
                </a:lnTo>
                <a:lnTo>
                  <a:pt x="434382" y="404875"/>
                </a:lnTo>
                <a:lnTo>
                  <a:pt x="456877" y="369503"/>
                </a:lnTo>
                <a:lnTo>
                  <a:pt x="471215" y="329412"/>
                </a:lnTo>
                <a:lnTo>
                  <a:pt x="476250" y="285750"/>
                </a:lnTo>
                <a:lnTo>
                  <a:pt x="476250" y="190500"/>
                </a:lnTo>
                <a:lnTo>
                  <a:pt x="471215" y="146837"/>
                </a:lnTo>
                <a:lnTo>
                  <a:pt x="456877" y="106746"/>
                </a:lnTo>
                <a:lnTo>
                  <a:pt x="434382" y="71374"/>
                </a:lnTo>
                <a:lnTo>
                  <a:pt x="404875" y="41867"/>
                </a:lnTo>
                <a:lnTo>
                  <a:pt x="369503" y="19372"/>
                </a:lnTo>
                <a:lnTo>
                  <a:pt x="329412" y="5034"/>
                </a:lnTo>
                <a:lnTo>
                  <a:pt x="285750" y="0"/>
                </a:lnTo>
                <a:close/>
              </a:path>
            </a:pathLst>
          </a:custGeom>
          <a:solidFill>
            <a:srgbClr val="EDEEF5"/>
          </a:solidFill>
        </p:spPr>
        <p:txBody>
          <a:bodyPr bIns="0" lIns="0" rIns="0" rtlCol="0" tIns="0" wrap="square"/>
          <a:p/>
        </p:txBody>
      </p:sp>
      <p:sp>
        <p:nvSpPr>
          <p:cNvPr id="1048610" name="object 12"/>
          <p:cNvSpPr txBox="1"/>
          <p:nvPr/>
        </p:nvSpPr>
        <p:spPr>
          <a:xfrm>
            <a:off x="4805679" y="5165407"/>
            <a:ext cx="227329" cy="396876"/>
          </a:xfrm>
          <a:prstGeom prst="rect"/>
        </p:spPr>
        <p:txBody>
          <a:bodyPr bIns="0" lIns="0" rIns="0" rtlCol="0" tIns="15875" vert="horz" wrap="square">
            <a:spAutoFit/>
          </a:bodyPr>
          <a:p>
            <a:pPr marL="12700">
              <a:lnSpc>
                <a:spcPct val="100000"/>
              </a:lnSpc>
              <a:spcBef>
                <a:spcPts val="125"/>
              </a:spcBef>
            </a:pPr>
            <a:r>
              <a:rPr b="1" dirty="0" sz="2600" spc="-70">
                <a:solidFill>
                  <a:srgbClr val="272424"/>
                </a:solidFill>
                <a:latin typeface="Tahoma"/>
                <a:cs typeface="Tahoma"/>
              </a:rPr>
              <a:t>4</a:t>
            </a:r>
            <a:endParaRPr sz="2600">
              <a:latin typeface="Tahoma"/>
              <a:cs typeface="Tahoma"/>
            </a:endParaRPr>
          </a:p>
        </p:txBody>
      </p:sp>
      <p:sp>
        <p:nvSpPr>
          <p:cNvPr id="1048611" name="object 13"/>
          <p:cNvSpPr txBox="1"/>
          <p:nvPr/>
        </p:nvSpPr>
        <p:spPr>
          <a:xfrm>
            <a:off x="5448300" y="5160962"/>
            <a:ext cx="2696210" cy="2416811"/>
          </a:xfrm>
          <a:prstGeom prst="rect"/>
        </p:spPr>
        <p:txBody>
          <a:bodyPr bIns="0" lIns="0" rIns="0" rtlCol="0" tIns="15875" vert="horz" wrap="square">
            <a:spAutoFit/>
          </a:bodyPr>
          <a:p>
            <a:pPr marL="12700">
              <a:lnSpc>
                <a:spcPct val="100000"/>
              </a:lnSpc>
              <a:spcBef>
                <a:spcPts val="125"/>
              </a:spcBef>
            </a:pPr>
            <a:r>
              <a:rPr b="1" dirty="0" sz="2150" spc="-95">
                <a:solidFill>
                  <a:srgbClr val="272424"/>
                </a:solidFill>
                <a:latin typeface="Tahoma"/>
                <a:cs typeface="Tahoma"/>
              </a:rPr>
              <a:t>C</a:t>
            </a:r>
            <a:r>
              <a:rPr b="1" dirty="0" sz="2150" spc="-165">
                <a:solidFill>
                  <a:srgbClr val="272424"/>
                </a:solidFill>
                <a:latin typeface="Tahoma"/>
                <a:cs typeface="Tahoma"/>
              </a:rPr>
              <a:t>a</a:t>
            </a:r>
            <a:r>
              <a:rPr b="1" dirty="0" sz="2150" spc="15">
                <a:solidFill>
                  <a:srgbClr val="272424"/>
                </a:solidFill>
                <a:latin typeface="Tahoma"/>
                <a:cs typeface="Tahoma"/>
              </a:rPr>
              <a:t>s</a:t>
            </a:r>
            <a:r>
              <a:rPr b="1" dirty="0" sz="2150" spc="-90">
                <a:solidFill>
                  <a:srgbClr val="272424"/>
                </a:solidFill>
                <a:latin typeface="Tahoma"/>
                <a:cs typeface="Tahoma"/>
              </a:rPr>
              <a:t>e</a:t>
            </a:r>
            <a:r>
              <a:rPr b="1" dirty="0" sz="2150" spc="-175">
                <a:solidFill>
                  <a:srgbClr val="272424"/>
                </a:solidFill>
                <a:latin typeface="Tahoma"/>
                <a:cs typeface="Tahoma"/>
              </a:rPr>
              <a:t> </a:t>
            </a:r>
            <a:r>
              <a:rPr b="1" dirty="0" sz="2150" spc="-90">
                <a:solidFill>
                  <a:srgbClr val="272424"/>
                </a:solidFill>
                <a:latin typeface="Tahoma"/>
                <a:cs typeface="Tahoma"/>
              </a:rPr>
              <a:t>S</a:t>
            </a:r>
            <a:r>
              <a:rPr b="1" dirty="0" sz="2150" spc="-105">
                <a:solidFill>
                  <a:srgbClr val="272424"/>
                </a:solidFill>
                <a:latin typeface="Tahoma"/>
                <a:cs typeface="Tahoma"/>
              </a:rPr>
              <a:t>t</a:t>
            </a:r>
            <a:r>
              <a:rPr b="1" dirty="0" sz="2150" spc="-150">
                <a:solidFill>
                  <a:srgbClr val="272424"/>
                </a:solidFill>
                <a:latin typeface="Tahoma"/>
                <a:cs typeface="Tahoma"/>
              </a:rPr>
              <a:t>u</a:t>
            </a:r>
            <a:r>
              <a:rPr b="1" dirty="0" sz="2150" spc="-85">
                <a:solidFill>
                  <a:srgbClr val="272424"/>
                </a:solidFill>
                <a:latin typeface="Tahoma"/>
                <a:cs typeface="Tahoma"/>
              </a:rPr>
              <a:t>d</a:t>
            </a:r>
            <a:r>
              <a:rPr b="1" dirty="0" sz="2150" spc="-130">
                <a:solidFill>
                  <a:srgbClr val="272424"/>
                </a:solidFill>
                <a:latin typeface="Tahoma"/>
                <a:cs typeface="Tahoma"/>
              </a:rPr>
              <a:t>i</a:t>
            </a:r>
            <a:r>
              <a:rPr b="1" dirty="0" sz="2150" spc="-85">
                <a:solidFill>
                  <a:srgbClr val="272424"/>
                </a:solidFill>
                <a:latin typeface="Tahoma"/>
                <a:cs typeface="Tahoma"/>
              </a:rPr>
              <a:t>e</a:t>
            </a:r>
            <a:r>
              <a:rPr b="1" dirty="0" sz="2150" spc="-15">
                <a:solidFill>
                  <a:srgbClr val="272424"/>
                </a:solidFill>
                <a:latin typeface="Tahoma"/>
                <a:cs typeface="Tahoma"/>
              </a:rPr>
              <a:t>s</a:t>
            </a:r>
            <a:endParaRPr sz="2150">
              <a:latin typeface="Tahoma"/>
              <a:cs typeface="Tahoma"/>
            </a:endParaRPr>
          </a:p>
          <a:p>
            <a:pPr marL="12700" marR="5080">
              <a:lnSpc>
                <a:spcPct val="136500"/>
              </a:lnSpc>
              <a:spcBef>
                <a:spcPts val="944"/>
              </a:spcBef>
            </a:pPr>
            <a:r>
              <a:rPr dirty="0" sz="1650" spc="25">
                <a:solidFill>
                  <a:srgbClr val="272424"/>
                </a:solidFill>
                <a:latin typeface="Verdana"/>
                <a:cs typeface="Verdana"/>
              </a:rPr>
              <a:t>Studied </a:t>
            </a:r>
            <a:r>
              <a:rPr dirty="0" sz="1650">
                <a:solidFill>
                  <a:srgbClr val="272424"/>
                </a:solidFill>
                <a:latin typeface="Verdana"/>
                <a:cs typeface="Verdana"/>
              </a:rPr>
              <a:t>relevant </a:t>
            </a:r>
            <a:r>
              <a:rPr dirty="0" sz="1650" spc="15" u="sng">
                <a:solidFill>
                  <a:srgbClr val="6F68F4"/>
                </a:solidFill>
                <a:uFill>
                  <a:solidFill>
                    <a:srgbClr val="6F68F4"/>
                  </a:solidFill>
                </a:uFill>
                <a:latin typeface="Verdana"/>
                <a:cs typeface="Verdana"/>
                <a:hlinkClick r:id="rId4"/>
              </a:rPr>
              <a:t>case </a:t>
            </a:r>
            <a:r>
              <a:rPr dirty="0" sz="1650" spc="20">
                <a:solidFill>
                  <a:srgbClr val="6F68F4"/>
                </a:solidFill>
                <a:latin typeface="Verdana"/>
                <a:cs typeface="Verdana"/>
              </a:rPr>
              <a:t> </a:t>
            </a:r>
            <a:r>
              <a:rPr dirty="0" sz="1650" spc="-45" u="sng">
                <a:solidFill>
                  <a:srgbClr val="6F68F4"/>
                </a:solidFill>
                <a:uFill>
                  <a:solidFill>
                    <a:srgbClr val="6F68F4"/>
                  </a:solidFill>
                </a:uFill>
                <a:latin typeface="Verdana"/>
                <a:cs typeface="Verdana"/>
                <a:hlinkClick r:id="rId4"/>
              </a:rPr>
              <a:t>s</a:t>
            </a:r>
            <a:r>
              <a:rPr dirty="0" sz="1650" spc="30" u="sng">
                <a:solidFill>
                  <a:srgbClr val="6F68F4"/>
                </a:solidFill>
                <a:uFill>
                  <a:solidFill>
                    <a:srgbClr val="6F68F4"/>
                  </a:solidFill>
                </a:uFill>
                <a:latin typeface="Verdana"/>
                <a:cs typeface="Verdana"/>
                <a:hlinkClick r:id="rId4"/>
              </a:rPr>
              <a:t>t</a:t>
            </a:r>
            <a:r>
              <a:rPr dirty="0" sz="1650" spc="60" u="sng">
                <a:solidFill>
                  <a:srgbClr val="6F68F4"/>
                </a:solidFill>
                <a:uFill>
                  <a:solidFill>
                    <a:srgbClr val="6F68F4"/>
                  </a:solidFill>
                </a:uFill>
                <a:latin typeface="Verdana"/>
                <a:cs typeface="Verdana"/>
                <a:hlinkClick r:id="rId4"/>
              </a:rPr>
              <a:t>u</a:t>
            </a:r>
            <a:r>
              <a:rPr dirty="0" sz="1650" spc="55" u="sng">
                <a:solidFill>
                  <a:srgbClr val="6F68F4"/>
                </a:solidFill>
                <a:uFill>
                  <a:solidFill>
                    <a:srgbClr val="6F68F4"/>
                  </a:solidFill>
                </a:uFill>
                <a:latin typeface="Verdana"/>
                <a:cs typeface="Verdana"/>
                <a:hlinkClick r:id="rId4"/>
              </a:rPr>
              <a:t>d</a:t>
            </a:r>
            <a:r>
              <a:rPr dirty="0" sz="1650" spc="30" u="sng">
                <a:solidFill>
                  <a:srgbClr val="6F68F4"/>
                </a:solidFill>
                <a:uFill>
                  <a:solidFill>
                    <a:srgbClr val="6F68F4"/>
                  </a:solidFill>
                </a:uFill>
                <a:latin typeface="Verdana"/>
                <a:cs typeface="Verdana"/>
                <a:hlinkClick r:id="rId4"/>
              </a:rPr>
              <a:t>i</a:t>
            </a:r>
            <a:r>
              <a:rPr dirty="0" sz="1650" spc="-10" u="sng">
                <a:solidFill>
                  <a:srgbClr val="6F68F4"/>
                </a:solidFill>
                <a:uFill>
                  <a:solidFill>
                    <a:srgbClr val="6F68F4"/>
                  </a:solidFill>
                </a:uFill>
                <a:latin typeface="Verdana"/>
                <a:cs typeface="Verdana"/>
                <a:hlinkClick r:id="rId4"/>
              </a:rPr>
              <a:t>e</a:t>
            </a:r>
            <a:r>
              <a:rPr dirty="0" sz="1650" spc="-55" u="sng">
                <a:solidFill>
                  <a:srgbClr val="6F68F4"/>
                </a:solidFill>
                <a:uFill>
                  <a:solidFill>
                    <a:srgbClr val="6F68F4"/>
                  </a:solidFill>
                </a:uFill>
                <a:latin typeface="Verdana"/>
                <a:cs typeface="Verdana"/>
                <a:hlinkClick r:id="rId4"/>
              </a:rPr>
              <a:t>s</a:t>
            </a:r>
            <a:r>
              <a:rPr dirty="0" sz="1650" spc="-120" u="sng">
                <a:solidFill>
                  <a:srgbClr val="6F68F4"/>
                </a:solidFill>
                <a:uFill>
                  <a:solidFill>
                    <a:srgbClr val="6F68F4"/>
                  </a:solidFill>
                </a:uFill>
                <a:latin typeface="Verdana"/>
                <a:cs typeface="Verdana"/>
                <a:hlinkClick r:id="rId4"/>
              </a:rPr>
              <a:t> </a:t>
            </a:r>
            <a:r>
              <a:rPr dirty="0" sz="1650" spc="145" u="sng">
                <a:solidFill>
                  <a:srgbClr val="6F68F4"/>
                </a:solidFill>
                <a:uFill>
                  <a:solidFill>
                    <a:srgbClr val="6F68F4"/>
                  </a:solidFill>
                </a:uFill>
                <a:latin typeface="Verdana"/>
                <a:cs typeface="Verdana"/>
                <a:hlinkClick r:id="rId4"/>
              </a:rPr>
              <a:t>w</a:t>
            </a:r>
            <a:r>
              <a:rPr dirty="0" sz="1650" spc="75" u="sng">
                <a:solidFill>
                  <a:srgbClr val="6F68F4"/>
                </a:solidFill>
                <a:uFill>
                  <a:solidFill>
                    <a:srgbClr val="6F68F4"/>
                  </a:solidFill>
                </a:uFill>
                <a:latin typeface="Verdana"/>
                <a:cs typeface="Verdana"/>
                <a:hlinkClick r:id="rId4"/>
              </a:rPr>
              <a:t>h</a:t>
            </a:r>
            <a:r>
              <a:rPr dirty="0" sz="1650" spc="-10" u="sng">
                <a:solidFill>
                  <a:srgbClr val="6F68F4"/>
                </a:solidFill>
                <a:uFill>
                  <a:solidFill>
                    <a:srgbClr val="6F68F4"/>
                  </a:solidFill>
                </a:uFill>
                <a:latin typeface="Verdana"/>
                <a:cs typeface="Verdana"/>
                <a:hlinkClick r:id="rId4"/>
              </a:rPr>
              <a:t>e</a:t>
            </a:r>
            <a:r>
              <a:rPr dirty="0" sz="1650" spc="-40" u="sng">
                <a:solidFill>
                  <a:srgbClr val="6F68F4"/>
                </a:solidFill>
                <a:uFill>
                  <a:solidFill>
                    <a:srgbClr val="6F68F4"/>
                  </a:solidFill>
                </a:uFill>
                <a:latin typeface="Verdana"/>
                <a:cs typeface="Verdana"/>
                <a:hlinkClick r:id="rId4"/>
              </a:rPr>
              <a:t>r</a:t>
            </a:r>
            <a:r>
              <a:rPr dirty="0" sz="1650" spc="15" u="sng">
                <a:solidFill>
                  <a:srgbClr val="6F68F4"/>
                </a:solidFill>
                <a:uFill>
                  <a:solidFill>
                    <a:srgbClr val="6F68F4"/>
                  </a:solidFill>
                </a:uFill>
                <a:latin typeface="Verdana"/>
                <a:cs typeface="Verdana"/>
                <a:hlinkClick r:id="rId4"/>
              </a:rPr>
              <a:t>e</a:t>
            </a:r>
            <a:r>
              <a:rPr dirty="0" sz="1650" spc="-160" u="sng">
                <a:solidFill>
                  <a:srgbClr val="6F68F4"/>
                </a:solidFill>
                <a:uFill>
                  <a:solidFill>
                    <a:srgbClr val="6F68F4"/>
                  </a:solidFill>
                </a:uFill>
                <a:latin typeface="Verdana"/>
                <a:cs typeface="Verdana"/>
                <a:hlinkClick r:id="rId4"/>
              </a:rPr>
              <a:t> </a:t>
            </a:r>
            <a:r>
              <a:rPr dirty="0" sz="1650" spc="200" u="sng">
                <a:solidFill>
                  <a:srgbClr val="6F68F4"/>
                </a:solidFill>
                <a:uFill>
                  <a:solidFill>
                    <a:srgbClr val="6F68F4"/>
                  </a:solidFill>
                </a:uFill>
                <a:latin typeface="Verdana"/>
                <a:cs typeface="Verdana"/>
                <a:hlinkClick r:id="rId4"/>
              </a:rPr>
              <a:t>P</a:t>
            </a:r>
            <a:r>
              <a:rPr dirty="0" sz="1650" spc="40" u="sng">
                <a:solidFill>
                  <a:srgbClr val="6F68F4"/>
                </a:solidFill>
                <a:uFill>
                  <a:solidFill>
                    <a:srgbClr val="6F68F4"/>
                  </a:solidFill>
                </a:uFill>
                <a:latin typeface="Verdana"/>
                <a:cs typeface="Verdana"/>
                <a:hlinkClick r:id="rId4"/>
              </a:rPr>
              <a:t>o</a:t>
            </a:r>
            <a:r>
              <a:rPr dirty="0" sz="1650" spc="145" u="sng">
                <a:solidFill>
                  <a:srgbClr val="6F68F4"/>
                </a:solidFill>
                <a:uFill>
                  <a:solidFill>
                    <a:srgbClr val="6F68F4"/>
                  </a:solidFill>
                </a:uFill>
                <a:latin typeface="Verdana"/>
                <a:cs typeface="Verdana"/>
                <a:hlinkClick r:id="rId4"/>
              </a:rPr>
              <a:t>w</a:t>
            </a:r>
            <a:r>
              <a:rPr dirty="0" sz="1650" spc="-10" u="sng">
                <a:solidFill>
                  <a:srgbClr val="6F68F4"/>
                </a:solidFill>
                <a:uFill>
                  <a:solidFill>
                    <a:srgbClr val="6F68F4"/>
                  </a:solidFill>
                </a:uFill>
                <a:latin typeface="Verdana"/>
                <a:cs typeface="Verdana"/>
                <a:hlinkClick r:id="rId4"/>
              </a:rPr>
              <a:t>e</a:t>
            </a:r>
            <a:r>
              <a:rPr dirty="0" sz="1650" spc="-45" u="sng">
                <a:solidFill>
                  <a:srgbClr val="6F68F4"/>
                </a:solidFill>
                <a:uFill>
                  <a:solidFill>
                    <a:srgbClr val="6F68F4"/>
                  </a:solidFill>
                </a:uFill>
                <a:latin typeface="Verdana"/>
                <a:cs typeface="Verdana"/>
                <a:hlinkClick r:id="rId4"/>
              </a:rPr>
              <a:t>r</a:t>
            </a:r>
            <a:r>
              <a:rPr dirty="0" sz="1650" spc="-125" u="sng">
                <a:solidFill>
                  <a:srgbClr val="6F68F4"/>
                </a:solidFill>
                <a:uFill>
                  <a:solidFill>
                    <a:srgbClr val="6F68F4"/>
                  </a:solidFill>
                </a:uFill>
                <a:latin typeface="Verdana"/>
                <a:cs typeface="Verdana"/>
                <a:hlinkClick r:id="rId4"/>
              </a:rPr>
              <a:t> </a:t>
            </a:r>
            <a:r>
              <a:rPr dirty="0" sz="1650" spc="135" u="sng">
                <a:solidFill>
                  <a:srgbClr val="6F68F4"/>
                </a:solidFill>
                <a:uFill>
                  <a:solidFill>
                    <a:srgbClr val="6F68F4"/>
                  </a:solidFill>
                </a:uFill>
                <a:latin typeface="Verdana"/>
                <a:cs typeface="Verdana"/>
                <a:hlinkClick r:id="rId4"/>
              </a:rPr>
              <a:t>B</a:t>
            </a:r>
            <a:r>
              <a:rPr dirty="0" sz="1650" spc="-180" u="sng">
                <a:solidFill>
                  <a:srgbClr val="6F68F4"/>
                </a:solidFill>
                <a:uFill>
                  <a:solidFill>
                    <a:srgbClr val="6F68F4"/>
                  </a:solidFill>
                </a:uFill>
                <a:latin typeface="Verdana"/>
                <a:cs typeface="Verdana"/>
                <a:hlinkClick r:id="rId4"/>
              </a:rPr>
              <a:t>I </a:t>
            </a:r>
            <a:r>
              <a:rPr dirty="0" sz="1650" spc="-165">
                <a:solidFill>
                  <a:srgbClr val="6F68F4"/>
                </a:solidFill>
                <a:latin typeface="Verdana"/>
                <a:cs typeface="Verdana"/>
              </a:rPr>
              <a:t> </a:t>
            </a:r>
            <a:r>
              <a:rPr dirty="0" sz="1650" spc="145" u="sng">
                <a:solidFill>
                  <a:srgbClr val="6F68F4"/>
                </a:solidFill>
                <a:uFill>
                  <a:solidFill>
                    <a:srgbClr val="6F68F4"/>
                  </a:solidFill>
                </a:uFill>
                <a:latin typeface="Verdana"/>
                <a:cs typeface="Verdana"/>
                <a:hlinkClick r:id="rId4"/>
              </a:rPr>
              <a:t>w</a:t>
            </a:r>
            <a:r>
              <a:rPr dirty="0" sz="1650" spc="-20" u="sng">
                <a:solidFill>
                  <a:srgbClr val="6F68F4"/>
                </a:solidFill>
                <a:uFill>
                  <a:solidFill>
                    <a:srgbClr val="6F68F4"/>
                  </a:solidFill>
                </a:uFill>
                <a:latin typeface="Verdana"/>
                <a:cs typeface="Verdana"/>
                <a:hlinkClick r:id="rId4"/>
              </a:rPr>
              <a:t>a</a:t>
            </a:r>
            <a:r>
              <a:rPr dirty="0" sz="1650" spc="-55" u="sng">
                <a:solidFill>
                  <a:srgbClr val="6F68F4"/>
                </a:solidFill>
                <a:uFill>
                  <a:solidFill>
                    <a:srgbClr val="6F68F4"/>
                  </a:solidFill>
                </a:uFill>
                <a:latin typeface="Verdana"/>
                <a:cs typeface="Verdana"/>
                <a:hlinkClick r:id="rId4"/>
              </a:rPr>
              <a:t>s</a:t>
            </a:r>
            <a:r>
              <a:rPr dirty="0" sz="1650" spc="-195" u="sng">
                <a:solidFill>
                  <a:srgbClr val="6F68F4"/>
                </a:solidFill>
                <a:uFill>
                  <a:solidFill>
                    <a:srgbClr val="6F68F4"/>
                  </a:solidFill>
                </a:uFill>
                <a:latin typeface="Verdana"/>
                <a:cs typeface="Verdana"/>
                <a:hlinkClick r:id="rId4"/>
              </a:rPr>
              <a:t> </a:t>
            </a:r>
            <a:r>
              <a:rPr dirty="0" sz="1650" spc="75" u="sng">
                <a:solidFill>
                  <a:srgbClr val="6F68F4"/>
                </a:solidFill>
                <a:uFill>
                  <a:solidFill>
                    <a:srgbClr val="6F68F4"/>
                  </a:solidFill>
                </a:uFill>
                <a:latin typeface="Verdana"/>
                <a:cs typeface="Verdana"/>
                <a:hlinkClick r:id="rId4"/>
              </a:rPr>
              <a:t>u</a:t>
            </a:r>
            <a:r>
              <a:rPr dirty="0" sz="1650" spc="-45" u="sng">
                <a:solidFill>
                  <a:srgbClr val="6F68F4"/>
                </a:solidFill>
                <a:uFill>
                  <a:solidFill>
                    <a:srgbClr val="6F68F4"/>
                  </a:solidFill>
                </a:uFill>
                <a:latin typeface="Verdana"/>
                <a:cs typeface="Verdana"/>
                <a:hlinkClick r:id="rId4"/>
              </a:rPr>
              <a:t>s</a:t>
            </a:r>
            <a:r>
              <a:rPr dirty="0" sz="1650" spc="60" u="sng">
                <a:solidFill>
                  <a:srgbClr val="6F68F4"/>
                </a:solidFill>
                <a:uFill>
                  <a:solidFill>
                    <a:srgbClr val="6F68F4"/>
                  </a:solidFill>
                </a:uFill>
                <a:latin typeface="Verdana"/>
                <a:cs typeface="Verdana"/>
                <a:hlinkClick r:id="rId4"/>
              </a:rPr>
              <a:t>e</a:t>
            </a:r>
            <a:r>
              <a:rPr dirty="0" sz="1650" spc="90" u="sng">
                <a:solidFill>
                  <a:srgbClr val="6F68F4"/>
                </a:solidFill>
                <a:uFill>
                  <a:solidFill>
                    <a:srgbClr val="6F68F4"/>
                  </a:solidFill>
                </a:uFill>
                <a:latin typeface="Verdana"/>
                <a:cs typeface="Verdana"/>
                <a:hlinkClick r:id="rId4"/>
              </a:rPr>
              <a:t>d</a:t>
            </a:r>
            <a:r>
              <a:rPr dirty="0" sz="1650" spc="-130" u="sng">
                <a:solidFill>
                  <a:srgbClr val="6F68F4"/>
                </a:solidFill>
                <a:uFill>
                  <a:solidFill>
                    <a:srgbClr val="6F68F4"/>
                  </a:solidFill>
                </a:uFill>
                <a:latin typeface="Verdana"/>
                <a:cs typeface="Verdana"/>
                <a:hlinkClick r:id="rId4"/>
              </a:rPr>
              <a:t> </a:t>
            </a:r>
            <a:r>
              <a:rPr dirty="0" sz="1650" spc="20" u="sng">
                <a:solidFill>
                  <a:srgbClr val="6F68F4"/>
                </a:solidFill>
                <a:uFill>
                  <a:solidFill>
                    <a:srgbClr val="6F68F4"/>
                  </a:solidFill>
                </a:uFill>
                <a:latin typeface="Verdana"/>
                <a:cs typeface="Verdana"/>
                <a:hlinkClick r:id="rId4"/>
              </a:rPr>
              <a:t>t</a:t>
            </a:r>
            <a:r>
              <a:rPr dirty="0" sz="1650" spc="30" u="sng">
                <a:solidFill>
                  <a:srgbClr val="6F68F4"/>
                </a:solidFill>
                <a:uFill>
                  <a:solidFill>
                    <a:srgbClr val="6F68F4"/>
                  </a:solidFill>
                </a:uFill>
                <a:latin typeface="Verdana"/>
                <a:cs typeface="Verdana"/>
                <a:hlinkClick r:id="rId4"/>
              </a:rPr>
              <a:t>o</a:t>
            </a:r>
            <a:r>
              <a:rPr dirty="0" sz="1650" spc="-190" u="sng">
                <a:solidFill>
                  <a:srgbClr val="6F68F4"/>
                </a:solidFill>
                <a:uFill>
                  <a:solidFill>
                    <a:srgbClr val="6F68F4"/>
                  </a:solidFill>
                </a:uFill>
                <a:latin typeface="Verdana"/>
                <a:cs typeface="Verdana"/>
                <a:hlinkClick r:id="rId4"/>
              </a:rPr>
              <a:t> </a:t>
            </a:r>
            <a:r>
              <a:rPr dirty="0" sz="1650" spc="50" u="sng">
                <a:solidFill>
                  <a:srgbClr val="6F68F4"/>
                </a:solidFill>
                <a:uFill>
                  <a:solidFill>
                    <a:srgbClr val="6F68F4"/>
                  </a:solidFill>
                </a:uFill>
                <a:latin typeface="Verdana"/>
                <a:cs typeface="Verdana"/>
                <a:hlinkClick r:id="rId4"/>
              </a:rPr>
              <a:t>a</a:t>
            </a:r>
            <a:r>
              <a:rPr dirty="0" sz="1650" spc="75" u="sng">
                <a:solidFill>
                  <a:srgbClr val="6F68F4"/>
                </a:solidFill>
                <a:uFill>
                  <a:solidFill>
                    <a:srgbClr val="6F68F4"/>
                  </a:solidFill>
                </a:uFill>
                <a:latin typeface="Verdana"/>
                <a:cs typeface="Verdana"/>
                <a:hlinkClick r:id="rId4"/>
              </a:rPr>
              <a:t>n</a:t>
            </a:r>
            <a:r>
              <a:rPr dirty="0" sz="1650" spc="-15" u="sng">
                <a:solidFill>
                  <a:srgbClr val="6F68F4"/>
                </a:solidFill>
                <a:uFill>
                  <a:solidFill>
                    <a:srgbClr val="6F68F4"/>
                  </a:solidFill>
                </a:uFill>
                <a:latin typeface="Verdana"/>
                <a:cs typeface="Verdana"/>
                <a:hlinkClick r:id="rId4"/>
              </a:rPr>
              <a:t>al</a:t>
            </a:r>
            <a:r>
              <a:rPr dirty="0" sz="1650" spc="-55" u="sng">
                <a:solidFill>
                  <a:srgbClr val="6F68F4"/>
                </a:solidFill>
                <a:uFill>
                  <a:solidFill>
                    <a:srgbClr val="6F68F4"/>
                  </a:solidFill>
                </a:uFill>
                <a:latin typeface="Verdana"/>
                <a:cs typeface="Verdana"/>
                <a:hlinkClick r:id="rId4"/>
              </a:rPr>
              <a:t>y</a:t>
            </a:r>
            <a:r>
              <a:rPr dirty="0" sz="1650" spc="-65" u="sng">
                <a:solidFill>
                  <a:srgbClr val="6F68F4"/>
                </a:solidFill>
                <a:uFill>
                  <a:solidFill>
                    <a:srgbClr val="6F68F4"/>
                  </a:solidFill>
                </a:uFill>
                <a:latin typeface="Verdana"/>
                <a:cs typeface="Verdana"/>
                <a:hlinkClick r:id="rId4"/>
              </a:rPr>
              <a:t>z</a:t>
            </a:r>
            <a:r>
              <a:rPr dirty="0" sz="1650" spc="10" u="sng">
                <a:solidFill>
                  <a:srgbClr val="6F68F4"/>
                </a:solidFill>
                <a:uFill>
                  <a:solidFill>
                    <a:srgbClr val="6F68F4"/>
                  </a:solidFill>
                </a:uFill>
                <a:latin typeface="Verdana"/>
                <a:cs typeface="Verdana"/>
                <a:hlinkClick r:id="rId4"/>
              </a:rPr>
              <a:t>e </a:t>
            </a:r>
            <a:r>
              <a:rPr dirty="0" sz="1650" spc="5">
                <a:solidFill>
                  <a:srgbClr val="6F68F4"/>
                </a:solidFill>
                <a:latin typeface="Verdana"/>
                <a:cs typeface="Verdana"/>
              </a:rPr>
              <a:t> </a:t>
            </a:r>
            <a:r>
              <a:rPr dirty="0" sz="1650" spc="60" u="sng">
                <a:solidFill>
                  <a:srgbClr val="6F68F4"/>
                </a:solidFill>
                <a:uFill>
                  <a:solidFill>
                    <a:srgbClr val="6F68F4"/>
                  </a:solidFill>
                </a:uFill>
                <a:latin typeface="Verdana"/>
                <a:cs typeface="Verdana"/>
                <a:hlinkClick r:id="rId4"/>
              </a:rPr>
              <a:t>e</a:t>
            </a:r>
            <a:r>
              <a:rPr dirty="0" sz="1650" spc="75" u="sng">
                <a:solidFill>
                  <a:srgbClr val="6F68F4"/>
                </a:solidFill>
                <a:uFill>
                  <a:solidFill>
                    <a:srgbClr val="6F68F4"/>
                  </a:solidFill>
                </a:uFill>
                <a:latin typeface="Verdana"/>
                <a:cs typeface="Verdana"/>
                <a:hlinkClick r:id="rId4"/>
              </a:rPr>
              <a:t>n</a:t>
            </a:r>
            <a:r>
              <a:rPr dirty="0" sz="1650" spc="-85" u="sng">
                <a:solidFill>
                  <a:srgbClr val="6F68F4"/>
                </a:solidFill>
                <a:uFill>
                  <a:solidFill>
                    <a:srgbClr val="6F68F4"/>
                  </a:solidFill>
                </a:uFill>
                <a:latin typeface="Verdana"/>
                <a:cs typeface="Verdana"/>
                <a:hlinkClick r:id="rId4"/>
              </a:rPr>
              <a:t>v</a:t>
            </a:r>
            <a:r>
              <a:rPr dirty="0" sz="1650" spc="-10" u="sng">
                <a:solidFill>
                  <a:srgbClr val="6F68F4"/>
                </a:solidFill>
                <a:uFill>
                  <a:solidFill>
                    <a:srgbClr val="6F68F4"/>
                  </a:solidFill>
                </a:uFill>
                <a:latin typeface="Verdana"/>
                <a:cs typeface="Verdana"/>
                <a:hlinkClick r:id="rId4"/>
              </a:rPr>
              <a:t>i</a:t>
            </a:r>
            <a:r>
              <a:rPr dirty="0" sz="1650" spc="-110" u="sng">
                <a:solidFill>
                  <a:srgbClr val="6F68F4"/>
                </a:solidFill>
                <a:uFill>
                  <a:solidFill>
                    <a:srgbClr val="6F68F4"/>
                  </a:solidFill>
                </a:uFill>
                <a:latin typeface="Verdana"/>
                <a:cs typeface="Verdana"/>
                <a:hlinkClick r:id="rId4"/>
              </a:rPr>
              <a:t>r</a:t>
            </a:r>
            <a:r>
              <a:rPr dirty="0" sz="1650" spc="40" u="sng">
                <a:solidFill>
                  <a:srgbClr val="6F68F4"/>
                </a:solidFill>
                <a:uFill>
                  <a:solidFill>
                    <a:srgbClr val="6F68F4"/>
                  </a:solidFill>
                </a:uFill>
                <a:latin typeface="Verdana"/>
                <a:cs typeface="Verdana"/>
                <a:hlinkClick r:id="rId4"/>
              </a:rPr>
              <a:t>o</a:t>
            </a:r>
            <a:r>
              <a:rPr dirty="0" sz="1650" spc="75" u="sng">
                <a:solidFill>
                  <a:srgbClr val="6F68F4"/>
                </a:solidFill>
                <a:uFill>
                  <a:solidFill>
                    <a:srgbClr val="6F68F4"/>
                  </a:solidFill>
                </a:uFill>
                <a:latin typeface="Verdana"/>
                <a:cs typeface="Verdana"/>
                <a:hlinkClick r:id="rId4"/>
              </a:rPr>
              <a:t>n</a:t>
            </a:r>
            <a:r>
              <a:rPr dirty="0" sz="1650" spc="190" u="sng">
                <a:solidFill>
                  <a:srgbClr val="6F68F4"/>
                </a:solidFill>
                <a:uFill>
                  <a:solidFill>
                    <a:srgbClr val="6F68F4"/>
                  </a:solidFill>
                </a:uFill>
                <a:latin typeface="Verdana"/>
                <a:cs typeface="Verdana"/>
                <a:hlinkClick r:id="rId4"/>
              </a:rPr>
              <a:t>m</a:t>
            </a:r>
            <a:r>
              <a:rPr dirty="0" sz="1650" spc="-15" u="sng">
                <a:solidFill>
                  <a:srgbClr val="6F68F4"/>
                </a:solidFill>
                <a:uFill>
                  <a:solidFill>
                    <a:srgbClr val="6F68F4"/>
                  </a:solidFill>
                </a:uFill>
                <a:latin typeface="Verdana"/>
                <a:cs typeface="Verdana"/>
                <a:hlinkClick r:id="rId4"/>
              </a:rPr>
              <a:t>e</a:t>
            </a:r>
            <a:r>
              <a:rPr dirty="0" sz="1650" spc="75" u="sng">
                <a:solidFill>
                  <a:srgbClr val="6F68F4"/>
                </a:solidFill>
                <a:uFill>
                  <a:solidFill>
                    <a:srgbClr val="6F68F4"/>
                  </a:solidFill>
                </a:uFill>
                <a:latin typeface="Verdana"/>
                <a:cs typeface="Verdana"/>
                <a:hlinkClick r:id="rId4"/>
              </a:rPr>
              <a:t>n</a:t>
            </a:r>
            <a:r>
              <a:rPr dirty="0" sz="1650" spc="15" u="sng">
                <a:solidFill>
                  <a:srgbClr val="6F68F4"/>
                </a:solidFill>
                <a:uFill>
                  <a:solidFill>
                    <a:srgbClr val="6F68F4"/>
                  </a:solidFill>
                </a:uFill>
                <a:latin typeface="Verdana"/>
                <a:cs typeface="Verdana"/>
                <a:hlinkClick r:id="rId4"/>
              </a:rPr>
              <a:t>t</a:t>
            </a:r>
            <a:r>
              <a:rPr dirty="0" sz="1650" spc="50" u="sng">
                <a:solidFill>
                  <a:srgbClr val="6F68F4"/>
                </a:solidFill>
                <a:uFill>
                  <a:solidFill>
                    <a:srgbClr val="6F68F4"/>
                  </a:solidFill>
                </a:uFill>
                <a:latin typeface="Verdana"/>
                <a:cs typeface="Verdana"/>
                <a:hlinkClick r:id="rId4"/>
              </a:rPr>
              <a:t>a</a:t>
            </a:r>
            <a:r>
              <a:rPr dirty="0" sz="1650" spc="-10" u="sng">
                <a:solidFill>
                  <a:srgbClr val="6F68F4"/>
                </a:solidFill>
                <a:uFill>
                  <a:solidFill>
                    <a:srgbClr val="6F68F4"/>
                  </a:solidFill>
                </a:uFill>
                <a:latin typeface="Verdana"/>
                <a:cs typeface="Verdana"/>
                <a:hlinkClick r:id="rId4"/>
              </a:rPr>
              <a:t>l</a:t>
            </a:r>
            <a:r>
              <a:rPr dirty="0" sz="1650" spc="-204" u="sng">
                <a:solidFill>
                  <a:srgbClr val="6F68F4"/>
                </a:solidFill>
                <a:uFill>
                  <a:solidFill>
                    <a:srgbClr val="6F68F4"/>
                  </a:solidFill>
                </a:uFill>
                <a:latin typeface="Verdana"/>
                <a:cs typeface="Verdana"/>
                <a:hlinkClick r:id="rId4"/>
              </a:rPr>
              <a:t> </a:t>
            </a:r>
            <a:r>
              <a:rPr dirty="0" sz="1650" spc="-10" u="sng">
                <a:solidFill>
                  <a:srgbClr val="6F68F4"/>
                </a:solidFill>
                <a:uFill>
                  <a:solidFill>
                    <a:srgbClr val="6F68F4"/>
                  </a:solidFill>
                </a:uFill>
                <a:latin typeface="Verdana"/>
                <a:cs typeface="Verdana"/>
                <a:hlinkClick r:id="rId4"/>
              </a:rPr>
              <a:t>i</a:t>
            </a:r>
            <a:r>
              <a:rPr dirty="0" sz="1650" spc="190" u="sng">
                <a:solidFill>
                  <a:srgbClr val="6F68F4"/>
                </a:solidFill>
                <a:uFill>
                  <a:solidFill>
                    <a:srgbClr val="6F68F4"/>
                  </a:solidFill>
                </a:uFill>
                <a:latin typeface="Verdana"/>
                <a:cs typeface="Verdana"/>
                <a:hlinkClick r:id="rId4"/>
              </a:rPr>
              <a:t>m</a:t>
            </a:r>
            <a:r>
              <a:rPr dirty="0" sz="1650" spc="90" u="sng">
                <a:solidFill>
                  <a:srgbClr val="6F68F4"/>
                </a:solidFill>
                <a:uFill>
                  <a:solidFill>
                    <a:srgbClr val="6F68F4"/>
                  </a:solidFill>
                </a:uFill>
                <a:latin typeface="Verdana"/>
                <a:cs typeface="Verdana"/>
                <a:hlinkClick r:id="rId4"/>
              </a:rPr>
              <a:t>p</a:t>
            </a:r>
            <a:r>
              <a:rPr dirty="0" sz="1650" spc="25" u="sng">
                <a:solidFill>
                  <a:srgbClr val="6F68F4"/>
                </a:solidFill>
                <a:uFill>
                  <a:solidFill>
                    <a:srgbClr val="6F68F4"/>
                  </a:solidFill>
                </a:uFill>
                <a:latin typeface="Verdana"/>
                <a:cs typeface="Verdana"/>
                <a:hlinkClick r:id="rId4"/>
              </a:rPr>
              <a:t>a</a:t>
            </a:r>
            <a:r>
              <a:rPr dirty="0" sz="1650" spc="65" u="sng">
                <a:solidFill>
                  <a:srgbClr val="6F68F4"/>
                </a:solidFill>
                <a:uFill>
                  <a:solidFill>
                    <a:srgbClr val="6F68F4"/>
                  </a:solidFill>
                </a:uFill>
                <a:latin typeface="Verdana"/>
                <a:cs typeface="Verdana"/>
                <a:hlinkClick r:id="rId4"/>
              </a:rPr>
              <a:t>c</a:t>
            </a:r>
            <a:r>
              <a:rPr dirty="0" sz="1650" spc="15" u="sng">
                <a:solidFill>
                  <a:srgbClr val="6F68F4"/>
                </a:solidFill>
                <a:uFill>
                  <a:solidFill>
                    <a:srgbClr val="6F68F4"/>
                  </a:solidFill>
                </a:uFill>
                <a:latin typeface="Verdana"/>
                <a:cs typeface="Verdana"/>
                <a:hlinkClick r:id="rId4"/>
              </a:rPr>
              <a:t>t</a:t>
            </a:r>
            <a:r>
              <a:rPr dirty="0" sz="1650" spc="-50" u="sng">
                <a:solidFill>
                  <a:srgbClr val="6F68F4"/>
                </a:solidFill>
                <a:uFill>
                  <a:solidFill>
                    <a:srgbClr val="6F68F4"/>
                  </a:solidFill>
                </a:uFill>
                <a:latin typeface="Verdana"/>
                <a:cs typeface="Verdana"/>
                <a:hlinkClick r:id="rId4"/>
              </a:rPr>
              <a:t>s</a:t>
            </a:r>
            <a:r>
              <a:rPr dirty="0" sz="1650" spc="-245">
                <a:solidFill>
                  <a:srgbClr val="272424"/>
                </a:solidFill>
                <a:latin typeface="Verdana"/>
                <a:cs typeface="Verdana"/>
              </a:rPr>
              <a:t>,  </a:t>
            </a:r>
            <a:r>
              <a:rPr dirty="0" sz="1650" spc="60">
                <a:solidFill>
                  <a:srgbClr val="272424"/>
                </a:solidFill>
                <a:latin typeface="Verdana"/>
                <a:cs typeface="Verdana"/>
              </a:rPr>
              <a:t>e</a:t>
            </a:r>
            <a:r>
              <a:rPr dirty="0" sz="1650" spc="-155">
                <a:solidFill>
                  <a:srgbClr val="272424"/>
                </a:solidFill>
                <a:latin typeface="Verdana"/>
                <a:cs typeface="Verdana"/>
              </a:rPr>
              <a:t>x</a:t>
            </a:r>
            <a:r>
              <a:rPr dirty="0" sz="1650" spc="-10">
                <a:solidFill>
                  <a:srgbClr val="272424"/>
                </a:solidFill>
                <a:latin typeface="Verdana"/>
                <a:cs typeface="Verdana"/>
              </a:rPr>
              <a:t>t</a:t>
            </a:r>
            <a:r>
              <a:rPr dirty="0" sz="1650" spc="-5">
                <a:solidFill>
                  <a:srgbClr val="272424"/>
                </a:solidFill>
                <a:latin typeface="Verdana"/>
                <a:cs typeface="Verdana"/>
              </a:rPr>
              <a:t>r</a:t>
            </a:r>
            <a:r>
              <a:rPr dirty="0" sz="1650" spc="25">
                <a:solidFill>
                  <a:srgbClr val="272424"/>
                </a:solidFill>
                <a:latin typeface="Verdana"/>
                <a:cs typeface="Verdana"/>
              </a:rPr>
              <a:t>a</a:t>
            </a:r>
            <a:r>
              <a:rPr dirty="0" sz="1650" spc="65">
                <a:solidFill>
                  <a:srgbClr val="272424"/>
                </a:solidFill>
                <a:latin typeface="Verdana"/>
                <a:cs typeface="Verdana"/>
              </a:rPr>
              <a:t>c</a:t>
            </a:r>
            <a:r>
              <a:rPr dirty="0" sz="1650" spc="5">
                <a:solidFill>
                  <a:srgbClr val="272424"/>
                </a:solidFill>
                <a:latin typeface="Verdana"/>
                <a:cs typeface="Verdana"/>
              </a:rPr>
              <a:t>t</a:t>
            </a:r>
            <a:r>
              <a:rPr dirty="0" sz="1650" spc="10">
                <a:solidFill>
                  <a:srgbClr val="272424"/>
                </a:solidFill>
                <a:latin typeface="Verdana"/>
                <a:cs typeface="Verdana"/>
              </a:rPr>
              <a:t>i</a:t>
            </a:r>
            <a:r>
              <a:rPr dirty="0" sz="1650" spc="75">
                <a:solidFill>
                  <a:srgbClr val="272424"/>
                </a:solidFill>
                <a:latin typeface="Verdana"/>
                <a:cs typeface="Verdana"/>
              </a:rPr>
              <a:t>n</a:t>
            </a:r>
            <a:r>
              <a:rPr dirty="0" sz="1650" spc="105">
                <a:solidFill>
                  <a:srgbClr val="272424"/>
                </a:solidFill>
                <a:latin typeface="Verdana"/>
                <a:cs typeface="Verdana"/>
              </a:rPr>
              <a:t>g</a:t>
            </a:r>
            <a:r>
              <a:rPr dirty="0" sz="1650" spc="-145">
                <a:solidFill>
                  <a:srgbClr val="272424"/>
                </a:solidFill>
                <a:latin typeface="Verdana"/>
                <a:cs typeface="Verdana"/>
              </a:rPr>
              <a:t> </a:t>
            </a:r>
            <a:r>
              <a:rPr dirty="0" sz="1650" spc="55">
                <a:solidFill>
                  <a:srgbClr val="272424"/>
                </a:solidFill>
                <a:latin typeface="Verdana"/>
                <a:cs typeface="Verdana"/>
              </a:rPr>
              <a:t>b</a:t>
            </a:r>
            <a:r>
              <a:rPr dirty="0" sz="1650" spc="30">
                <a:solidFill>
                  <a:srgbClr val="272424"/>
                </a:solidFill>
                <a:latin typeface="Verdana"/>
                <a:cs typeface="Verdana"/>
              </a:rPr>
              <a:t>e</a:t>
            </a:r>
            <a:r>
              <a:rPr dirty="0" sz="1650" spc="-45">
                <a:solidFill>
                  <a:srgbClr val="272424"/>
                </a:solidFill>
                <a:latin typeface="Verdana"/>
                <a:cs typeface="Verdana"/>
              </a:rPr>
              <a:t>s</a:t>
            </a:r>
            <a:r>
              <a:rPr dirty="0" sz="1650" spc="20">
                <a:solidFill>
                  <a:srgbClr val="272424"/>
                </a:solidFill>
                <a:latin typeface="Verdana"/>
                <a:cs typeface="Verdana"/>
              </a:rPr>
              <a:t>t</a:t>
            </a:r>
            <a:r>
              <a:rPr dirty="0" sz="1650" spc="-130">
                <a:solidFill>
                  <a:srgbClr val="272424"/>
                </a:solidFill>
                <a:latin typeface="Verdana"/>
                <a:cs typeface="Verdana"/>
              </a:rPr>
              <a:t> </a:t>
            </a:r>
            <a:r>
              <a:rPr dirty="0" sz="1650" spc="30">
                <a:solidFill>
                  <a:srgbClr val="272424"/>
                </a:solidFill>
                <a:latin typeface="Verdana"/>
                <a:cs typeface="Verdana"/>
              </a:rPr>
              <a:t>p</a:t>
            </a:r>
            <a:r>
              <a:rPr dirty="0" sz="1650" spc="30">
                <a:solidFill>
                  <a:srgbClr val="272424"/>
                </a:solidFill>
                <a:latin typeface="Verdana"/>
                <a:cs typeface="Verdana"/>
              </a:rPr>
              <a:t>r</a:t>
            </a:r>
            <a:r>
              <a:rPr dirty="0" sz="1650" spc="25">
                <a:solidFill>
                  <a:srgbClr val="272424"/>
                </a:solidFill>
                <a:latin typeface="Verdana"/>
                <a:cs typeface="Verdana"/>
              </a:rPr>
              <a:t>a</a:t>
            </a:r>
            <a:r>
              <a:rPr dirty="0" sz="1650" spc="65">
                <a:solidFill>
                  <a:srgbClr val="272424"/>
                </a:solidFill>
                <a:latin typeface="Verdana"/>
                <a:cs typeface="Verdana"/>
              </a:rPr>
              <a:t>c</a:t>
            </a:r>
            <a:r>
              <a:rPr dirty="0" sz="1650" spc="5">
                <a:solidFill>
                  <a:srgbClr val="272424"/>
                </a:solidFill>
                <a:latin typeface="Verdana"/>
                <a:cs typeface="Verdana"/>
              </a:rPr>
              <a:t>t</a:t>
            </a:r>
            <a:r>
              <a:rPr dirty="0" sz="1650" spc="10">
                <a:solidFill>
                  <a:srgbClr val="272424"/>
                </a:solidFill>
                <a:latin typeface="Verdana"/>
                <a:cs typeface="Verdana"/>
              </a:rPr>
              <a:t>i</a:t>
            </a:r>
            <a:r>
              <a:rPr dirty="0" sz="1650" spc="40">
                <a:solidFill>
                  <a:srgbClr val="272424"/>
                </a:solidFill>
                <a:latin typeface="Verdana"/>
                <a:cs typeface="Verdana"/>
              </a:rPr>
              <a:t>c</a:t>
            </a:r>
            <a:r>
              <a:rPr dirty="0" sz="1650" spc="60">
                <a:solidFill>
                  <a:srgbClr val="272424"/>
                </a:solidFill>
                <a:latin typeface="Verdana"/>
                <a:cs typeface="Verdana"/>
              </a:rPr>
              <a:t>e</a:t>
            </a:r>
            <a:r>
              <a:rPr dirty="0" sz="1650" spc="-45">
                <a:solidFill>
                  <a:srgbClr val="272424"/>
                </a:solidFill>
                <a:latin typeface="Verdana"/>
                <a:cs typeface="Verdana"/>
              </a:rPr>
              <a:t>s  </a:t>
            </a:r>
            <a:r>
              <a:rPr dirty="0" sz="1650" spc="25">
                <a:solidFill>
                  <a:srgbClr val="272424"/>
                </a:solidFill>
                <a:latin typeface="Verdana"/>
                <a:cs typeface="Verdana"/>
              </a:rPr>
              <a:t>a</a:t>
            </a:r>
            <a:r>
              <a:rPr dirty="0" sz="1650" spc="35">
                <a:solidFill>
                  <a:srgbClr val="272424"/>
                </a:solidFill>
                <a:latin typeface="Verdana"/>
                <a:cs typeface="Verdana"/>
              </a:rPr>
              <a:t>n</a:t>
            </a:r>
            <a:r>
              <a:rPr dirty="0" sz="1650" spc="90">
                <a:solidFill>
                  <a:srgbClr val="272424"/>
                </a:solidFill>
                <a:latin typeface="Verdana"/>
                <a:cs typeface="Verdana"/>
              </a:rPr>
              <a:t>d</a:t>
            </a:r>
            <a:r>
              <a:rPr dirty="0" sz="1650" spc="-130">
                <a:solidFill>
                  <a:srgbClr val="272424"/>
                </a:solidFill>
                <a:latin typeface="Verdana"/>
                <a:cs typeface="Verdana"/>
              </a:rPr>
              <a:t> </a:t>
            </a:r>
            <a:r>
              <a:rPr dirty="0" sz="1650" spc="60">
                <a:solidFill>
                  <a:srgbClr val="272424"/>
                </a:solidFill>
                <a:latin typeface="Verdana"/>
                <a:cs typeface="Verdana"/>
              </a:rPr>
              <a:t>p</a:t>
            </a:r>
            <a:r>
              <a:rPr dirty="0" sz="1650" spc="75">
                <a:solidFill>
                  <a:srgbClr val="272424"/>
                </a:solidFill>
                <a:latin typeface="Verdana"/>
                <a:cs typeface="Verdana"/>
              </a:rPr>
              <a:t>o</a:t>
            </a:r>
            <a:r>
              <a:rPr dirty="0" sz="1650" spc="10">
                <a:solidFill>
                  <a:srgbClr val="272424"/>
                </a:solidFill>
                <a:latin typeface="Verdana"/>
                <a:cs typeface="Verdana"/>
              </a:rPr>
              <a:t>t</a:t>
            </a:r>
            <a:r>
              <a:rPr dirty="0" sz="1650" spc="70">
                <a:solidFill>
                  <a:srgbClr val="272424"/>
                </a:solidFill>
                <a:latin typeface="Verdana"/>
                <a:cs typeface="Verdana"/>
              </a:rPr>
              <a:t>e</a:t>
            </a:r>
            <a:r>
              <a:rPr dirty="0" sz="1650" spc="75">
                <a:solidFill>
                  <a:srgbClr val="272424"/>
                </a:solidFill>
                <a:latin typeface="Verdana"/>
                <a:cs typeface="Verdana"/>
              </a:rPr>
              <a:t>n</a:t>
            </a:r>
            <a:r>
              <a:rPr dirty="0" sz="1650" spc="5">
                <a:solidFill>
                  <a:srgbClr val="272424"/>
                </a:solidFill>
                <a:latin typeface="Verdana"/>
                <a:cs typeface="Verdana"/>
              </a:rPr>
              <a:t>t</a:t>
            </a:r>
            <a:r>
              <a:rPr dirty="0" sz="1650" spc="10">
                <a:solidFill>
                  <a:srgbClr val="272424"/>
                </a:solidFill>
                <a:latin typeface="Verdana"/>
                <a:cs typeface="Verdana"/>
              </a:rPr>
              <a:t>i</a:t>
            </a:r>
            <a:r>
              <a:rPr dirty="0" sz="1650" spc="-15">
                <a:solidFill>
                  <a:srgbClr val="272424"/>
                </a:solidFill>
                <a:latin typeface="Verdana"/>
                <a:cs typeface="Verdana"/>
              </a:rPr>
              <a:t>al</a:t>
            </a:r>
            <a:r>
              <a:rPr dirty="0" sz="1650" spc="-130">
                <a:solidFill>
                  <a:srgbClr val="272424"/>
                </a:solidFill>
                <a:latin typeface="Verdana"/>
                <a:cs typeface="Verdana"/>
              </a:rPr>
              <a:t> </a:t>
            </a:r>
            <a:r>
              <a:rPr dirty="0" sz="1650" spc="40">
                <a:solidFill>
                  <a:srgbClr val="272424"/>
                </a:solidFill>
                <a:latin typeface="Verdana"/>
                <a:cs typeface="Verdana"/>
              </a:rPr>
              <a:t>c</a:t>
            </a:r>
            <a:r>
              <a:rPr dirty="0" sz="1650" spc="75">
                <a:solidFill>
                  <a:srgbClr val="272424"/>
                </a:solidFill>
                <a:latin typeface="Verdana"/>
                <a:cs typeface="Verdana"/>
              </a:rPr>
              <a:t>h</a:t>
            </a:r>
            <a:r>
              <a:rPr dirty="0" sz="1650" spc="-15">
                <a:solidFill>
                  <a:srgbClr val="272424"/>
                </a:solidFill>
                <a:latin typeface="Verdana"/>
                <a:cs typeface="Verdana"/>
              </a:rPr>
              <a:t>al</a:t>
            </a:r>
            <a:r>
              <a:rPr dirty="0" sz="1650" spc="-10">
                <a:solidFill>
                  <a:srgbClr val="272424"/>
                </a:solidFill>
                <a:latin typeface="Verdana"/>
                <a:cs typeface="Verdana"/>
              </a:rPr>
              <a:t>l</a:t>
            </a:r>
            <a:r>
              <a:rPr dirty="0" sz="1650" spc="60">
                <a:solidFill>
                  <a:srgbClr val="272424"/>
                </a:solidFill>
                <a:latin typeface="Verdana"/>
                <a:cs typeface="Verdana"/>
              </a:rPr>
              <a:t>e</a:t>
            </a:r>
            <a:r>
              <a:rPr dirty="0" sz="1650" spc="75">
                <a:solidFill>
                  <a:srgbClr val="272424"/>
                </a:solidFill>
                <a:latin typeface="Verdana"/>
                <a:cs typeface="Verdana"/>
              </a:rPr>
              <a:t>n</a:t>
            </a:r>
            <a:r>
              <a:rPr dirty="0" sz="1650" spc="95">
                <a:solidFill>
                  <a:srgbClr val="272424"/>
                </a:solidFill>
                <a:latin typeface="Verdana"/>
                <a:cs typeface="Verdana"/>
              </a:rPr>
              <a:t>g</a:t>
            </a:r>
            <a:r>
              <a:rPr dirty="0" sz="1650" spc="-10">
                <a:solidFill>
                  <a:srgbClr val="272424"/>
                </a:solidFill>
                <a:latin typeface="Verdana"/>
                <a:cs typeface="Verdana"/>
              </a:rPr>
              <a:t>e</a:t>
            </a:r>
            <a:r>
              <a:rPr dirty="0" sz="1650" spc="-45">
                <a:solidFill>
                  <a:srgbClr val="272424"/>
                </a:solidFill>
                <a:latin typeface="Verdana"/>
                <a:cs typeface="Verdana"/>
              </a:rPr>
              <a:t>s</a:t>
            </a:r>
            <a:r>
              <a:rPr dirty="0" sz="1650" spc="-250">
                <a:solidFill>
                  <a:srgbClr val="272424"/>
                </a:solidFill>
                <a:latin typeface="Verdana"/>
                <a:cs typeface="Verdana"/>
              </a:rPr>
              <a:t>.</a:t>
            </a:r>
            <a:endParaRPr sz="165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12" name="object 2"/>
          <p:cNvSpPr txBox="1">
            <a:spLocks noGrp="1"/>
          </p:cNvSpPr>
          <p:nvPr>
            <p:ph type="title"/>
          </p:nvPr>
        </p:nvSpPr>
        <p:spPr>
          <a:xfrm>
            <a:off x="837564" y="1884680"/>
            <a:ext cx="8675370" cy="686435"/>
          </a:xfrm>
          <a:prstGeom prst="rect"/>
        </p:spPr>
        <p:txBody>
          <a:bodyPr bIns="0" lIns="0" rIns="0" rtlCol="0" tIns="13335" vert="horz" wrap="square">
            <a:spAutoFit/>
          </a:bodyPr>
          <a:p>
            <a:pPr marL="12700">
              <a:lnSpc>
                <a:spcPct val="100000"/>
              </a:lnSpc>
              <a:spcBef>
                <a:spcPts val="105"/>
              </a:spcBef>
            </a:pPr>
            <a:r>
              <a:rPr dirty="0" lang="en-US" spc="-250"/>
              <a:t>P</a:t>
            </a:r>
            <a:r>
              <a:rPr dirty="0" lang="en-US" spc="-250"/>
              <a:t>R</a:t>
            </a:r>
            <a:r>
              <a:rPr dirty="0" lang="en-US" spc="-250"/>
              <a:t>O</a:t>
            </a:r>
            <a:r>
              <a:rPr dirty="0" lang="en-US" spc="-250"/>
              <a:t>B</a:t>
            </a:r>
            <a:r>
              <a:rPr dirty="0" lang="en-US" spc="-250"/>
              <a:t>L</a:t>
            </a:r>
            <a:r>
              <a:rPr dirty="0" lang="en-US" spc="-250"/>
              <a:t>E</a:t>
            </a:r>
            <a:r>
              <a:rPr dirty="0" lang="en-US" spc="-250"/>
              <a:t>M</a:t>
            </a:r>
            <a:r>
              <a:rPr dirty="0" lang="en-US" spc="-250"/>
              <a:t> </a:t>
            </a:r>
            <a:r>
              <a:rPr dirty="0" lang="en-US" spc="-250"/>
              <a:t>S</a:t>
            </a:r>
            <a:r>
              <a:rPr dirty="0" lang="en-US" spc="-250"/>
              <a:t>TATEMENT</a:t>
            </a:r>
            <a:r>
              <a:rPr dirty="0" lang="en-US" spc="-250"/>
              <a:t>:</a:t>
            </a:r>
            <a:endParaRPr altLang="en-US" lang="zh-CN"/>
          </a:p>
        </p:txBody>
      </p:sp>
      <p:sp>
        <p:nvSpPr>
          <p:cNvPr id="1048613" name="object 3"/>
          <p:cNvSpPr txBox="1"/>
          <p:nvPr/>
        </p:nvSpPr>
        <p:spPr>
          <a:xfrm>
            <a:off x="837564" y="4756721"/>
            <a:ext cx="3804285" cy="1021716"/>
          </a:xfrm>
          <a:prstGeom prst="rect"/>
        </p:spPr>
        <p:txBody>
          <a:bodyPr bIns="0" lIns="0" rIns="0" rtlCol="0" tIns="12065" vert="horz" wrap="square">
            <a:spAutoFit/>
          </a:bodyPr>
          <a:p>
            <a:pPr marL="12700" marR="5080">
              <a:lnSpc>
                <a:spcPct val="132500"/>
              </a:lnSpc>
              <a:spcBef>
                <a:spcPts val="95"/>
              </a:spcBef>
            </a:pPr>
            <a:r>
              <a:rPr dirty="0" sz="1700" spc="25">
                <a:solidFill>
                  <a:srgbClr val="272424"/>
                </a:solidFill>
                <a:latin typeface="Verdana"/>
                <a:cs typeface="Verdana"/>
              </a:rPr>
              <a:t>Environmental information </a:t>
            </a:r>
            <a:r>
              <a:rPr dirty="0" sz="1700" spc="-35">
                <a:solidFill>
                  <a:srgbClr val="272424"/>
                </a:solidFill>
                <a:latin typeface="Verdana"/>
                <a:cs typeface="Verdana"/>
              </a:rPr>
              <a:t>is </a:t>
            </a:r>
            <a:r>
              <a:rPr dirty="0" sz="1700" spc="-30">
                <a:solidFill>
                  <a:srgbClr val="272424"/>
                </a:solidFill>
                <a:latin typeface="Verdana"/>
                <a:cs typeface="Verdana"/>
              </a:rPr>
              <a:t> </a:t>
            </a:r>
            <a:r>
              <a:rPr dirty="0" sz="1700" spc="-65">
                <a:solidFill>
                  <a:srgbClr val="272424"/>
                </a:solidFill>
                <a:latin typeface="Verdana"/>
                <a:cs typeface="Verdana"/>
              </a:rPr>
              <a:t>s</a:t>
            </a:r>
            <a:r>
              <a:rPr dirty="0" sz="1700" spc="135">
                <a:solidFill>
                  <a:srgbClr val="272424"/>
                </a:solidFill>
                <a:latin typeface="Verdana"/>
                <a:cs typeface="Verdana"/>
              </a:rPr>
              <a:t>p</a:t>
            </a:r>
            <a:r>
              <a:rPr dirty="0" sz="1700" spc="-55">
                <a:solidFill>
                  <a:srgbClr val="272424"/>
                </a:solidFill>
                <a:latin typeface="Verdana"/>
                <a:cs typeface="Verdana"/>
              </a:rPr>
              <a:t>r</a:t>
            </a:r>
            <a:r>
              <a:rPr dirty="0" sz="1700" spc="35">
                <a:solidFill>
                  <a:srgbClr val="272424"/>
                </a:solidFill>
                <a:latin typeface="Verdana"/>
                <a:cs typeface="Verdana"/>
              </a:rPr>
              <a:t>e</a:t>
            </a:r>
            <a:r>
              <a:rPr dirty="0" sz="1700" spc="-50">
                <a:solidFill>
                  <a:srgbClr val="272424"/>
                </a:solidFill>
                <a:latin typeface="Verdana"/>
                <a:cs typeface="Verdana"/>
              </a:rPr>
              <a:t>a</a:t>
            </a:r>
            <a:r>
              <a:rPr dirty="0" sz="1700" spc="110">
                <a:solidFill>
                  <a:srgbClr val="272424"/>
                </a:solidFill>
                <a:latin typeface="Verdana"/>
                <a:cs typeface="Verdana"/>
              </a:rPr>
              <a:t>d</a:t>
            </a:r>
            <a:r>
              <a:rPr dirty="0" sz="1700" spc="-120">
                <a:solidFill>
                  <a:srgbClr val="272424"/>
                </a:solidFill>
                <a:latin typeface="Verdana"/>
                <a:cs typeface="Verdana"/>
              </a:rPr>
              <a:t> </a:t>
            </a:r>
            <a:r>
              <a:rPr dirty="0" sz="1700" spc="10">
                <a:solidFill>
                  <a:srgbClr val="272424"/>
                </a:solidFill>
                <a:latin typeface="Verdana"/>
                <a:cs typeface="Verdana"/>
              </a:rPr>
              <a:t>o</a:t>
            </a:r>
            <a:r>
              <a:rPr dirty="0" sz="1700" spc="45">
                <a:solidFill>
                  <a:srgbClr val="272424"/>
                </a:solidFill>
                <a:latin typeface="Verdana"/>
                <a:cs typeface="Verdana"/>
              </a:rPr>
              <a:t>u</a:t>
            </a:r>
            <a:r>
              <a:rPr dirty="0" sz="1700" spc="30">
                <a:solidFill>
                  <a:srgbClr val="272424"/>
                </a:solidFill>
                <a:latin typeface="Verdana"/>
                <a:cs typeface="Verdana"/>
              </a:rPr>
              <a:t>t</a:t>
            </a:r>
            <a:r>
              <a:rPr dirty="0" sz="1700" spc="-175">
                <a:solidFill>
                  <a:srgbClr val="272424"/>
                </a:solidFill>
                <a:latin typeface="Verdana"/>
                <a:cs typeface="Verdana"/>
              </a:rPr>
              <a:t> </a:t>
            </a:r>
            <a:r>
              <a:rPr dirty="0" sz="1700" spc="50">
                <a:solidFill>
                  <a:srgbClr val="272424"/>
                </a:solidFill>
                <a:latin typeface="Verdana"/>
                <a:cs typeface="Verdana"/>
              </a:rPr>
              <a:t>i</a:t>
            </a:r>
            <a:r>
              <a:rPr dirty="0" sz="1700" spc="90">
                <a:solidFill>
                  <a:srgbClr val="272424"/>
                </a:solidFill>
                <a:latin typeface="Verdana"/>
                <a:cs typeface="Verdana"/>
              </a:rPr>
              <a:t>n</a:t>
            </a:r>
            <a:r>
              <a:rPr dirty="0" sz="1700" spc="-190">
                <a:solidFill>
                  <a:srgbClr val="272424"/>
                </a:solidFill>
                <a:latin typeface="Verdana"/>
                <a:cs typeface="Verdana"/>
              </a:rPr>
              <a:t> </a:t>
            </a:r>
            <a:r>
              <a:rPr dirty="0" sz="1700" spc="60">
                <a:solidFill>
                  <a:srgbClr val="272424"/>
                </a:solidFill>
                <a:latin typeface="Verdana"/>
                <a:cs typeface="Verdana"/>
              </a:rPr>
              <a:t>d</a:t>
            </a:r>
            <a:r>
              <a:rPr dirty="0" sz="1700" spc="50">
                <a:solidFill>
                  <a:srgbClr val="272424"/>
                </a:solidFill>
                <a:latin typeface="Verdana"/>
                <a:cs typeface="Verdana"/>
              </a:rPr>
              <a:t>i</a:t>
            </a:r>
            <a:r>
              <a:rPr dirty="0" sz="1700" spc="-80">
                <a:solidFill>
                  <a:srgbClr val="272424"/>
                </a:solidFill>
                <a:latin typeface="Verdana"/>
                <a:cs typeface="Verdana"/>
              </a:rPr>
              <a:t>f</a:t>
            </a:r>
            <a:r>
              <a:rPr dirty="0" sz="1700" spc="-5">
                <a:solidFill>
                  <a:srgbClr val="272424"/>
                </a:solidFill>
                <a:latin typeface="Verdana"/>
                <a:cs typeface="Verdana"/>
              </a:rPr>
              <a:t>f</a:t>
            </a:r>
            <a:r>
              <a:rPr dirty="0" sz="1700" spc="35">
                <a:solidFill>
                  <a:srgbClr val="272424"/>
                </a:solidFill>
                <a:latin typeface="Verdana"/>
                <a:cs typeface="Verdana"/>
              </a:rPr>
              <a:t>e</a:t>
            </a:r>
            <a:r>
              <a:rPr dirty="0" sz="1700" spc="-55">
                <a:solidFill>
                  <a:srgbClr val="272424"/>
                </a:solidFill>
                <a:latin typeface="Verdana"/>
                <a:cs typeface="Verdana"/>
              </a:rPr>
              <a:t>r</a:t>
            </a:r>
            <a:r>
              <a:rPr dirty="0" sz="1700" spc="-40">
                <a:solidFill>
                  <a:srgbClr val="272424"/>
                </a:solidFill>
                <a:latin typeface="Verdana"/>
                <a:cs typeface="Verdana"/>
              </a:rPr>
              <a:t>e</a:t>
            </a:r>
            <a:r>
              <a:rPr dirty="0" sz="1700" spc="114">
                <a:solidFill>
                  <a:srgbClr val="272424"/>
                </a:solidFill>
                <a:latin typeface="Verdana"/>
                <a:cs typeface="Verdana"/>
              </a:rPr>
              <a:t>n</a:t>
            </a:r>
            <a:r>
              <a:rPr dirty="0" sz="1700" spc="30">
                <a:solidFill>
                  <a:srgbClr val="272424"/>
                </a:solidFill>
                <a:latin typeface="Verdana"/>
                <a:cs typeface="Verdana"/>
              </a:rPr>
              <a:t>t</a:t>
            </a:r>
            <a:r>
              <a:rPr dirty="0" sz="1700" spc="-175">
                <a:solidFill>
                  <a:srgbClr val="272424"/>
                </a:solidFill>
                <a:latin typeface="Verdana"/>
                <a:cs typeface="Verdana"/>
              </a:rPr>
              <a:t> </a:t>
            </a:r>
            <a:r>
              <a:rPr dirty="0" sz="1700" spc="60">
                <a:solidFill>
                  <a:srgbClr val="272424"/>
                </a:solidFill>
                <a:latin typeface="Verdana"/>
                <a:cs typeface="Verdana"/>
              </a:rPr>
              <a:t>p</a:t>
            </a:r>
            <a:r>
              <a:rPr dirty="0" sz="1700" spc="50">
                <a:solidFill>
                  <a:srgbClr val="272424"/>
                </a:solidFill>
                <a:latin typeface="Verdana"/>
                <a:cs typeface="Verdana"/>
              </a:rPr>
              <a:t>l</a:t>
            </a:r>
            <a:r>
              <a:rPr dirty="0" sz="1700" spc="-50">
                <a:solidFill>
                  <a:srgbClr val="272424"/>
                </a:solidFill>
                <a:latin typeface="Verdana"/>
                <a:cs typeface="Verdana"/>
              </a:rPr>
              <a:t>a</a:t>
            </a:r>
            <a:r>
              <a:rPr dirty="0" sz="1700" spc="50">
                <a:solidFill>
                  <a:srgbClr val="272424"/>
                </a:solidFill>
                <a:latin typeface="Verdana"/>
                <a:cs typeface="Verdana"/>
              </a:rPr>
              <a:t>c</a:t>
            </a:r>
            <a:r>
              <a:rPr dirty="0" sz="1700" spc="65">
                <a:solidFill>
                  <a:srgbClr val="272424"/>
                </a:solidFill>
                <a:latin typeface="Verdana"/>
                <a:cs typeface="Verdana"/>
              </a:rPr>
              <a:t>e</a:t>
            </a:r>
            <a:r>
              <a:rPr dirty="0" sz="1700" spc="-65">
                <a:solidFill>
                  <a:srgbClr val="272424"/>
                </a:solidFill>
                <a:latin typeface="Verdana"/>
                <a:cs typeface="Verdana"/>
              </a:rPr>
              <a:t>s</a:t>
            </a:r>
            <a:r>
              <a:rPr dirty="0" sz="1700" spc="-250">
                <a:solidFill>
                  <a:srgbClr val="272424"/>
                </a:solidFill>
                <a:latin typeface="Verdana"/>
                <a:cs typeface="Verdana"/>
              </a:rPr>
              <a:t>,  </a:t>
            </a:r>
            <a:r>
              <a:rPr dirty="0" sz="1700" spc="145">
                <a:solidFill>
                  <a:srgbClr val="272424"/>
                </a:solidFill>
                <a:latin typeface="Verdana"/>
                <a:cs typeface="Verdana"/>
              </a:rPr>
              <a:t>m</a:t>
            </a:r>
            <a:r>
              <a:rPr dirty="0" sz="1700" spc="25">
                <a:solidFill>
                  <a:srgbClr val="272424"/>
                </a:solidFill>
                <a:latin typeface="Verdana"/>
                <a:cs typeface="Verdana"/>
              </a:rPr>
              <a:t>a</a:t>
            </a:r>
            <a:r>
              <a:rPr dirty="0" sz="1700" spc="-35">
                <a:solidFill>
                  <a:srgbClr val="272424"/>
                </a:solidFill>
                <a:latin typeface="Verdana"/>
                <a:cs typeface="Verdana"/>
              </a:rPr>
              <a:t>k</a:t>
            </a:r>
            <a:r>
              <a:rPr dirty="0" sz="1700" spc="50">
                <a:solidFill>
                  <a:srgbClr val="272424"/>
                </a:solidFill>
                <a:latin typeface="Verdana"/>
                <a:cs typeface="Verdana"/>
              </a:rPr>
              <a:t>i</a:t>
            </a:r>
            <a:r>
              <a:rPr dirty="0" sz="1700" spc="45">
                <a:solidFill>
                  <a:srgbClr val="272424"/>
                </a:solidFill>
                <a:latin typeface="Verdana"/>
                <a:cs typeface="Verdana"/>
              </a:rPr>
              <a:t>n</a:t>
            </a:r>
            <a:r>
              <a:rPr dirty="0" sz="1700" spc="120">
                <a:solidFill>
                  <a:srgbClr val="272424"/>
                </a:solidFill>
                <a:latin typeface="Verdana"/>
                <a:cs typeface="Verdana"/>
              </a:rPr>
              <a:t>g</a:t>
            </a:r>
            <a:r>
              <a:rPr dirty="0" sz="1700" spc="-135">
                <a:solidFill>
                  <a:srgbClr val="272424"/>
                </a:solidFill>
                <a:latin typeface="Verdana"/>
                <a:cs typeface="Verdana"/>
              </a:rPr>
              <a:t> </a:t>
            </a:r>
            <a:r>
              <a:rPr dirty="0" sz="1700" spc="-25">
                <a:solidFill>
                  <a:srgbClr val="272424"/>
                </a:solidFill>
                <a:latin typeface="Verdana"/>
                <a:cs typeface="Verdana"/>
              </a:rPr>
              <a:t>i</a:t>
            </a:r>
            <a:r>
              <a:rPr dirty="0" sz="1700" spc="30">
                <a:solidFill>
                  <a:srgbClr val="272424"/>
                </a:solidFill>
                <a:latin typeface="Verdana"/>
                <a:cs typeface="Verdana"/>
              </a:rPr>
              <a:t>t</a:t>
            </a:r>
            <a:r>
              <a:rPr dirty="0" sz="1700" spc="-175">
                <a:solidFill>
                  <a:srgbClr val="272424"/>
                </a:solidFill>
                <a:latin typeface="Verdana"/>
                <a:cs typeface="Verdana"/>
              </a:rPr>
              <a:t> </a:t>
            </a:r>
            <a:r>
              <a:rPr dirty="0" sz="1700" spc="45">
                <a:solidFill>
                  <a:srgbClr val="272424"/>
                </a:solidFill>
                <a:latin typeface="Verdana"/>
                <a:cs typeface="Verdana"/>
              </a:rPr>
              <a:t>h</a:t>
            </a:r>
            <a:r>
              <a:rPr dirty="0" sz="1700" spc="25">
                <a:solidFill>
                  <a:srgbClr val="272424"/>
                </a:solidFill>
                <a:latin typeface="Verdana"/>
                <a:cs typeface="Verdana"/>
              </a:rPr>
              <a:t>a</a:t>
            </a:r>
            <a:r>
              <a:rPr dirty="0" sz="1700" spc="-55">
                <a:solidFill>
                  <a:srgbClr val="272424"/>
                </a:solidFill>
                <a:latin typeface="Verdana"/>
                <a:cs typeface="Verdana"/>
              </a:rPr>
              <a:t>r</a:t>
            </a:r>
            <a:r>
              <a:rPr dirty="0" sz="1700" spc="110">
                <a:solidFill>
                  <a:srgbClr val="272424"/>
                </a:solidFill>
                <a:latin typeface="Verdana"/>
                <a:cs typeface="Verdana"/>
              </a:rPr>
              <a:t>d</a:t>
            </a:r>
            <a:r>
              <a:rPr dirty="0" sz="1700" spc="-195">
                <a:solidFill>
                  <a:srgbClr val="272424"/>
                </a:solidFill>
                <a:latin typeface="Verdana"/>
                <a:cs typeface="Verdana"/>
              </a:rPr>
              <a:t> </a:t>
            </a:r>
            <a:r>
              <a:rPr dirty="0" sz="1700" spc="75">
                <a:solidFill>
                  <a:srgbClr val="272424"/>
                </a:solidFill>
                <a:latin typeface="Verdana"/>
                <a:cs typeface="Verdana"/>
              </a:rPr>
              <a:t>t</a:t>
            </a:r>
            <a:r>
              <a:rPr dirty="0" sz="1700" spc="45">
                <a:solidFill>
                  <a:srgbClr val="272424"/>
                </a:solidFill>
                <a:latin typeface="Verdana"/>
                <a:cs typeface="Verdana"/>
              </a:rPr>
              <a:t>o</a:t>
            </a:r>
            <a:r>
              <a:rPr dirty="0" sz="1700" spc="-180">
                <a:solidFill>
                  <a:srgbClr val="272424"/>
                </a:solidFill>
                <a:latin typeface="Verdana"/>
                <a:cs typeface="Verdana"/>
              </a:rPr>
              <a:t> </a:t>
            </a:r>
            <a:r>
              <a:rPr dirty="0" sz="1700" spc="130">
                <a:solidFill>
                  <a:srgbClr val="272424"/>
                </a:solidFill>
                <a:latin typeface="Verdana"/>
                <a:cs typeface="Verdana"/>
              </a:rPr>
              <a:t>g</a:t>
            </a:r>
            <a:r>
              <a:rPr dirty="0" sz="1700" spc="-45">
                <a:solidFill>
                  <a:srgbClr val="272424"/>
                </a:solidFill>
                <a:latin typeface="Verdana"/>
                <a:cs typeface="Verdana"/>
              </a:rPr>
              <a:t>e</a:t>
            </a:r>
            <a:r>
              <a:rPr dirty="0" sz="1700" spc="30">
                <a:solidFill>
                  <a:srgbClr val="272424"/>
                </a:solidFill>
                <a:latin typeface="Verdana"/>
                <a:cs typeface="Verdana"/>
              </a:rPr>
              <a:t>t</a:t>
            </a:r>
            <a:r>
              <a:rPr dirty="0" sz="1700" spc="-175">
                <a:solidFill>
                  <a:srgbClr val="272424"/>
                </a:solidFill>
                <a:latin typeface="Verdana"/>
                <a:cs typeface="Verdana"/>
              </a:rPr>
              <a:t> </a:t>
            </a:r>
            <a:r>
              <a:rPr dirty="0" sz="1700" spc="-5">
                <a:solidFill>
                  <a:srgbClr val="272424"/>
                </a:solidFill>
                <a:latin typeface="Verdana"/>
                <a:cs typeface="Verdana"/>
              </a:rPr>
              <a:t>a</a:t>
            </a:r>
            <a:r>
              <a:rPr dirty="0" sz="1700" spc="-120">
                <a:solidFill>
                  <a:srgbClr val="272424"/>
                </a:solidFill>
                <a:latin typeface="Verdana"/>
                <a:cs typeface="Verdana"/>
              </a:rPr>
              <a:t> </a:t>
            </a:r>
            <a:r>
              <a:rPr dirty="0" sz="1700" spc="-5">
                <a:solidFill>
                  <a:srgbClr val="272424"/>
                </a:solidFill>
                <a:latin typeface="Verdana"/>
                <a:cs typeface="Verdana"/>
              </a:rPr>
              <a:t>f</a:t>
            </a:r>
            <a:r>
              <a:rPr dirty="0" sz="1700" spc="45">
                <a:solidFill>
                  <a:srgbClr val="272424"/>
                </a:solidFill>
                <a:latin typeface="Verdana"/>
                <a:cs typeface="Verdana"/>
              </a:rPr>
              <a:t>u</a:t>
            </a:r>
            <a:r>
              <a:rPr dirty="0" sz="1700" spc="-20">
                <a:solidFill>
                  <a:srgbClr val="272424"/>
                </a:solidFill>
                <a:latin typeface="Verdana"/>
                <a:cs typeface="Verdana"/>
              </a:rPr>
              <a:t>l</a:t>
            </a:r>
            <a:r>
              <a:rPr dirty="0" sz="1700" spc="-5">
                <a:solidFill>
                  <a:srgbClr val="272424"/>
                </a:solidFill>
                <a:latin typeface="Verdana"/>
                <a:cs typeface="Verdana"/>
              </a:rPr>
              <a:t>l</a:t>
            </a:r>
            <a:r>
              <a:rPr dirty="0" sz="1700" spc="-160">
                <a:solidFill>
                  <a:srgbClr val="272424"/>
                </a:solidFill>
                <a:latin typeface="Verdana"/>
                <a:cs typeface="Verdana"/>
              </a:rPr>
              <a:t> </a:t>
            </a:r>
            <a:r>
              <a:rPr dirty="0" sz="1700" spc="135">
                <a:solidFill>
                  <a:srgbClr val="272424"/>
                </a:solidFill>
                <a:latin typeface="Verdana"/>
                <a:cs typeface="Verdana"/>
              </a:rPr>
              <a:t>p</a:t>
            </a:r>
            <a:r>
              <a:rPr dirty="0" sz="1700" spc="-20">
                <a:solidFill>
                  <a:srgbClr val="272424"/>
                </a:solidFill>
                <a:latin typeface="Verdana"/>
                <a:cs typeface="Verdana"/>
              </a:rPr>
              <a:t>i</a:t>
            </a:r>
            <a:r>
              <a:rPr dirty="0" sz="1700" spc="65">
                <a:solidFill>
                  <a:srgbClr val="272424"/>
                </a:solidFill>
                <a:latin typeface="Verdana"/>
                <a:cs typeface="Verdana"/>
              </a:rPr>
              <a:t>c</a:t>
            </a:r>
            <a:r>
              <a:rPr dirty="0" sz="1700" spc="20">
                <a:solidFill>
                  <a:srgbClr val="272424"/>
                </a:solidFill>
                <a:latin typeface="Verdana"/>
                <a:cs typeface="Verdana"/>
              </a:rPr>
              <a:t>t</a:t>
            </a:r>
            <a:r>
              <a:rPr dirty="0" sz="1700" spc="45">
                <a:solidFill>
                  <a:srgbClr val="272424"/>
                </a:solidFill>
                <a:latin typeface="Verdana"/>
                <a:cs typeface="Verdana"/>
              </a:rPr>
              <a:t>u</a:t>
            </a:r>
            <a:r>
              <a:rPr dirty="0" sz="1700" spc="-55">
                <a:solidFill>
                  <a:srgbClr val="272424"/>
                </a:solidFill>
                <a:latin typeface="Verdana"/>
                <a:cs typeface="Verdana"/>
              </a:rPr>
              <a:t>r</a:t>
            </a:r>
            <a:r>
              <a:rPr dirty="0" sz="1700" spc="30">
                <a:solidFill>
                  <a:srgbClr val="272424"/>
                </a:solidFill>
                <a:latin typeface="Verdana"/>
                <a:cs typeface="Verdana"/>
              </a:rPr>
              <a:t>e</a:t>
            </a:r>
            <a:r>
              <a:rPr dirty="0" sz="1700" spc="-254">
                <a:solidFill>
                  <a:srgbClr val="272424"/>
                </a:solidFill>
                <a:latin typeface="Verdana"/>
                <a:cs typeface="Verdana"/>
              </a:rPr>
              <a:t>.</a:t>
            </a:r>
            <a:endParaRPr sz="1700">
              <a:latin typeface="Verdana"/>
              <a:cs typeface="Verdana"/>
            </a:endParaRPr>
          </a:p>
        </p:txBody>
      </p:sp>
      <p:sp>
        <p:nvSpPr>
          <p:cNvPr id="1048614" name="object 4"/>
          <p:cNvSpPr txBox="1"/>
          <p:nvPr/>
        </p:nvSpPr>
        <p:spPr>
          <a:xfrm>
            <a:off x="5395340" y="4756721"/>
            <a:ext cx="3753485" cy="1021716"/>
          </a:xfrm>
          <a:prstGeom prst="rect"/>
        </p:spPr>
        <p:txBody>
          <a:bodyPr bIns="0" lIns="0" rIns="0" rtlCol="0" tIns="12065" vert="horz" wrap="square">
            <a:spAutoFit/>
          </a:bodyPr>
          <a:p>
            <a:pPr marL="12700" marR="5080">
              <a:lnSpc>
                <a:spcPct val="132500"/>
              </a:lnSpc>
              <a:spcBef>
                <a:spcPts val="95"/>
              </a:spcBef>
            </a:pPr>
            <a:r>
              <a:rPr dirty="0" sz="1700" spc="-80">
                <a:solidFill>
                  <a:srgbClr val="272424"/>
                </a:solidFill>
                <a:latin typeface="Verdana"/>
                <a:cs typeface="Verdana"/>
              </a:rPr>
              <a:t>T</a:t>
            </a:r>
            <a:r>
              <a:rPr dirty="0" sz="1700" spc="45">
                <a:solidFill>
                  <a:srgbClr val="272424"/>
                </a:solidFill>
                <a:latin typeface="Verdana"/>
                <a:cs typeface="Verdana"/>
              </a:rPr>
              <a:t>h</a:t>
            </a:r>
            <a:r>
              <a:rPr dirty="0" sz="1700" spc="30">
                <a:solidFill>
                  <a:srgbClr val="272424"/>
                </a:solidFill>
                <a:latin typeface="Verdana"/>
                <a:cs typeface="Verdana"/>
              </a:rPr>
              <a:t>e</a:t>
            </a:r>
            <a:r>
              <a:rPr dirty="0" sz="1700" spc="-140">
                <a:solidFill>
                  <a:srgbClr val="272424"/>
                </a:solidFill>
                <a:latin typeface="Verdana"/>
                <a:cs typeface="Verdana"/>
              </a:rPr>
              <a:t> </a:t>
            </a:r>
            <a:r>
              <a:rPr dirty="0" sz="1700" spc="100">
                <a:solidFill>
                  <a:srgbClr val="272424"/>
                </a:solidFill>
                <a:latin typeface="Verdana"/>
                <a:cs typeface="Verdana"/>
              </a:rPr>
              <a:t>w</a:t>
            </a:r>
            <a:r>
              <a:rPr dirty="0" sz="1700" spc="20">
                <a:solidFill>
                  <a:srgbClr val="272424"/>
                </a:solidFill>
                <a:latin typeface="Verdana"/>
                <a:cs typeface="Verdana"/>
              </a:rPr>
              <a:t>a</a:t>
            </a:r>
            <a:r>
              <a:rPr dirty="0" sz="1700" spc="-70">
                <a:solidFill>
                  <a:srgbClr val="272424"/>
                </a:solidFill>
                <a:latin typeface="Verdana"/>
                <a:cs typeface="Verdana"/>
              </a:rPr>
              <a:t>y</a:t>
            </a:r>
            <a:r>
              <a:rPr dirty="0" sz="1700" spc="-185">
                <a:solidFill>
                  <a:srgbClr val="272424"/>
                </a:solidFill>
                <a:latin typeface="Verdana"/>
                <a:cs typeface="Verdana"/>
              </a:rPr>
              <a:t> </a:t>
            </a:r>
            <a:r>
              <a:rPr dirty="0" sz="1700">
                <a:solidFill>
                  <a:srgbClr val="272424"/>
                </a:solidFill>
                <a:latin typeface="Verdana"/>
                <a:cs typeface="Verdana"/>
              </a:rPr>
              <a:t>t</a:t>
            </a:r>
            <a:r>
              <a:rPr dirty="0" sz="1700" spc="45">
                <a:solidFill>
                  <a:srgbClr val="272424"/>
                </a:solidFill>
                <a:latin typeface="Verdana"/>
                <a:cs typeface="Verdana"/>
              </a:rPr>
              <a:t>h</a:t>
            </a:r>
            <a:r>
              <a:rPr dirty="0" sz="1700" spc="50">
                <a:solidFill>
                  <a:srgbClr val="272424"/>
                </a:solidFill>
                <a:latin typeface="Verdana"/>
                <a:cs typeface="Verdana"/>
              </a:rPr>
              <a:t>i</a:t>
            </a:r>
            <a:r>
              <a:rPr dirty="0" sz="1700" spc="-45">
                <a:solidFill>
                  <a:srgbClr val="272424"/>
                </a:solidFill>
                <a:latin typeface="Verdana"/>
                <a:cs typeface="Verdana"/>
              </a:rPr>
              <a:t>s</a:t>
            </a:r>
            <a:r>
              <a:rPr dirty="0" sz="1700" spc="-165">
                <a:solidFill>
                  <a:srgbClr val="272424"/>
                </a:solidFill>
                <a:latin typeface="Verdana"/>
                <a:cs typeface="Verdana"/>
              </a:rPr>
              <a:t> </a:t>
            </a:r>
            <a:r>
              <a:rPr dirty="0" sz="1700" spc="60">
                <a:solidFill>
                  <a:srgbClr val="272424"/>
                </a:solidFill>
                <a:latin typeface="Verdana"/>
                <a:cs typeface="Verdana"/>
              </a:rPr>
              <a:t>d</a:t>
            </a:r>
            <a:r>
              <a:rPr dirty="0" sz="1700" spc="20">
                <a:solidFill>
                  <a:srgbClr val="272424"/>
                </a:solidFill>
                <a:latin typeface="Verdana"/>
                <a:cs typeface="Verdana"/>
              </a:rPr>
              <a:t>a</a:t>
            </a:r>
            <a:r>
              <a:rPr dirty="0" sz="1700">
                <a:solidFill>
                  <a:srgbClr val="272424"/>
                </a:solidFill>
                <a:latin typeface="Verdana"/>
                <a:cs typeface="Verdana"/>
              </a:rPr>
              <a:t>t</a:t>
            </a:r>
            <a:r>
              <a:rPr dirty="0" sz="1700" spc="-5">
                <a:solidFill>
                  <a:srgbClr val="272424"/>
                </a:solidFill>
                <a:latin typeface="Verdana"/>
                <a:cs typeface="Verdana"/>
              </a:rPr>
              <a:t>a</a:t>
            </a:r>
            <a:r>
              <a:rPr dirty="0" sz="1700" spc="-190">
                <a:solidFill>
                  <a:srgbClr val="272424"/>
                </a:solidFill>
                <a:latin typeface="Verdana"/>
                <a:cs typeface="Verdana"/>
              </a:rPr>
              <a:t> </a:t>
            </a:r>
            <a:r>
              <a:rPr dirty="0" sz="1700" spc="50">
                <a:solidFill>
                  <a:srgbClr val="272424"/>
                </a:solidFill>
                <a:latin typeface="Verdana"/>
                <a:cs typeface="Verdana"/>
              </a:rPr>
              <a:t>i</a:t>
            </a:r>
            <a:r>
              <a:rPr dirty="0" sz="1700" spc="-45">
                <a:solidFill>
                  <a:srgbClr val="272424"/>
                </a:solidFill>
                <a:latin typeface="Verdana"/>
                <a:cs typeface="Verdana"/>
              </a:rPr>
              <a:t>s</a:t>
            </a:r>
            <a:r>
              <a:rPr dirty="0" sz="1700" spc="-165">
                <a:solidFill>
                  <a:srgbClr val="272424"/>
                </a:solidFill>
                <a:latin typeface="Verdana"/>
                <a:cs typeface="Verdana"/>
              </a:rPr>
              <a:t> </a:t>
            </a:r>
            <a:r>
              <a:rPr dirty="0" sz="1700" spc="45">
                <a:solidFill>
                  <a:srgbClr val="272424"/>
                </a:solidFill>
                <a:latin typeface="Verdana"/>
                <a:cs typeface="Verdana"/>
              </a:rPr>
              <a:t>u</a:t>
            </a:r>
            <a:r>
              <a:rPr dirty="0" sz="1700" spc="-65">
                <a:solidFill>
                  <a:srgbClr val="272424"/>
                </a:solidFill>
                <a:latin typeface="Verdana"/>
                <a:cs typeface="Verdana"/>
              </a:rPr>
              <a:t>s</a:t>
            </a:r>
            <a:r>
              <a:rPr dirty="0" sz="1700" spc="120">
                <a:solidFill>
                  <a:srgbClr val="272424"/>
                </a:solidFill>
                <a:latin typeface="Verdana"/>
                <a:cs typeface="Verdana"/>
              </a:rPr>
              <a:t>u</a:t>
            </a:r>
            <a:r>
              <a:rPr dirty="0" sz="1700" spc="-50">
                <a:solidFill>
                  <a:srgbClr val="272424"/>
                </a:solidFill>
                <a:latin typeface="Verdana"/>
                <a:cs typeface="Verdana"/>
              </a:rPr>
              <a:t>a</a:t>
            </a:r>
            <a:r>
              <a:rPr dirty="0" sz="1700" spc="-25">
                <a:solidFill>
                  <a:srgbClr val="272424"/>
                </a:solidFill>
                <a:latin typeface="Verdana"/>
                <a:cs typeface="Verdana"/>
              </a:rPr>
              <a:t>ll</a:t>
            </a:r>
            <a:r>
              <a:rPr dirty="0" sz="1700" spc="-70">
                <a:solidFill>
                  <a:srgbClr val="272424"/>
                </a:solidFill>
                <a:latin typeface="Verdana"/>
                <a:cs typeface="Verdana"/>
              </a:rPr>
              <a:t>y</a:t>
            </a:r>
            <a:r>
              <a:rPr dirty="0" sz="1700" spc="-110">
                <a:solidFill>
                  <a:srgbClr val="272424"/>
                </a:solidFill>
                <a:latin typeface="Verdana"/>
                <a:cs typeface="Verdana"/>
              </a:rPr>
              <a:t> </a:t>
            </a:r>
            <a:r>
              <a:rPr dirty="0" sz="1700" spc="-70">
                <a:solidFill>
                  <a:srgbClr val="272424"/>
                </a:solidFill>
                <a:latin typeface="Verdana"/>
                <a:cs typeface="Verdana"/>
              </a:rPr>
              <a:t>s</a:t>
            </a:r>
            <a:r>
              <a:rPr dirty="0" sz="1700" spc="45">
                <a:solidFill>
                  <a:srgbClr val="272424"/>
                </a:solidFill>
                <a:latin typeface="Verdana"/>
                <a:cs typeface="Verdana"/>
              </a:rPr>
              <a:t>h</a:t>
            </a:r>
            <a:r>
              <a:rPr dirty="0" sz="1700" spc="85">
                <a:solidFill>
                  <a:srgbClr val="272424"/>
                </a:solidFill>
                <a:latin typeface="Verdana"/>
                <a:cs typeface="Verdana"/>
              </a:rPr>
              <a:t>o</a:t>
            </a:r>
            <a:r>
              <a:rPr dirty="0" sz="1700" spc="105">
                <a:solidFill>
                  <a:srgbClr val="272424"/>
                </a:solidFill>
                <a:latin typeface="Verdana"/>
                <a:cs typeface="Verdana"/>
              </a:rPr>
              <a:t>w</a:t>
            </a:r>
            <a:r>
              <a:rPr dirty="0" sz="1700" spc="65">
                <a:solidFill>
                  <a:srgbClr val="272424"/>
                </a:solidFill>
                <a:latin typeface="Verdana"/>
                <a:cs typeface="Verdana"/>
              </a:rPr>
              <a:t>n  </a:t>
            </a:r>
            <a:r>
              <a:rPr dirty="0" sz="1700" spc="140">
                <a:solidFill>
                  <a:srgbClr val="272424"/>
                </a:solidFill>
                <a:latin typeface="Verdana"/>
                <a:cs typeface="Verdana"/>
              </a:rPr>
              <a:t>m</a:t>
            </a:r>
            <a:r>
              <a:rPr dirty="0" sz="1700" spc="20">
                <a:solidFill>
                  <a:srgbClr val="272424"/>
                </a:solidFill>
                <a:latin typeface="Verdana"/>
                <a:cs typeface="Verdana"/>
              </a:rPr>
              <a:t>a</a:t>
            </a:r>
            <a:r>
              <a:rPr dirty="0" sz="1700" spc="-35">
                <a:solidFill>
                  <a:srgbClr val="272424"/>
                </a:solidFill>
                <a:latin typeface="Verdana"/>
                <a:cs typeface="Verdana"/>
              </a:rPr>
              <a:t>k</a:t>
            </a:r>
            <a:r>
              <a:rPr dirty="0" sz="1700" spc="35">
                <a:solidFill>
                  <a:srgbClr val="272424"/>
                </a:solidFill>
                <a:latin typeface="Verdana"/>
                <a:cs typeface="Verdana"/>
              </a:rPr>
              <a:t>e</a:t>
            </a:r>
            <a:r>
              <a:rPr dirty="0" sz="1700" spc="-45">
                <a:solidFill>
                  <a:srgbClr val="272424"/>
                </a:solidFill>
                <a:latin typeface="Verdana"/>
                <a:cs typeface="Verdana"/>
              </a:rPr>
              <a:t>s</a:t>
            </a:r>
            <a:r>
              <a:rPr dirty="0" sz="1700" spc="-165">
                <a:solidFill>
                  <a:srgbClr val="272424"/>
                </a:solidFill>
                <a:latin typeface="Verdana"/>
                <a:cs typeface="Verdana"/>
              </a:rPr>
              <a:t> </a:t>
            </a:r>
            <a:r>
              <a:rPr dirty="0" sz="1700" spc="-25">
                <a:solidFill>
                  <a:srgbClr val="272424"/>
                </a:solidFill>
                <a:latin typeface="Verdana"/>
                <a:cs typeface="Verdana"/>
              </a:rPr>
              <a:t>i</a:t>
            </a:r>
            <a:r>
              <a:rPr dirty="0" sz="1700" spc="30">
                <a:solidFill>
                  <a:srgbClr val="272424"/>
                </a:solidFill>
                <a:latin typeface="Verdana"/>
                <a:cs typeface="Verdana"/>
              </a:rPr>
              <a:t>t</a:t>
            </a:r>
            <a:r>
              <a:rPr dirty="0" sz="1700" spc="-100">
                <a:solidFill>
                  <a:srgbClr val="272424"/>
                </a:solidFill>
                <a:latin typeface="Verdana"/>
                <a:cs typeface="Verdana"/>
              </a:rPr>
              <a:t> </a:t>
            </a:r>
            <a:r>
              <a:rPr dirty="0" sz="1700" spc="60">
                <a:solidFill>
                  <a:srgbClr val="272424"/>
                </a:solidFill>
                <a:latin typeface="Verdana"/>
                <a:cs typeface="Verdana"/>
              </a:rPr>
              <a:t>d</a:t>
            </a:r>
            <a:r>
              <a:rPr dirty="0" sz="1700" spc="-25">
                <a:solidFill>
                  <a:srgbClr val="272424"/>
                </a:solidFill>
                <a:latin typeface="Verdana"/>
                <a:cs typeface="Verdana"/>
              </a:rPr>
              <a:t>i</a:t>
            </a:r>
            <a:r>
              <a:rPr dirty="0" sz="1700" spc="-5">
                <a:solidFill>
                  <a:srgbClr val="272424"/>
                </a:solidFill>
                <a:latin typeface="Verdana"/>
                <a:cs typeface="Verdana"/>
              </a:rPr>
              <a:t>ff</a:t>
            </a:r>
            <a:r>
              <a:rPr dirty="0" sz="1700" spc="-25">
                <a:solidFill>
                  <a:srgbClr val="272424"/>
                </a:solidFill>
                <a:latin typeface="Verdana"/>
                <a:cs typeface="Verdana"/>
              </a:rPr>
              <a:t>i</a:t>
            </a:r>
            <a:r>
              <a:rPr dirty="0" sz="1700" spc="75">
                <a:solidFill>
                  <a:srgbClr val="272424"/>
                </a:solidFill>
                <a:latin typeface="Verdana"/>
                <a:cs typeface="Verdana"/>
              </a:rPr>
              <a:t>c</a:t>
            </a:r>
            <a:r>
              <a:rPr dirty="0" sz="1700" spc="60">
                <a:solidFill>
                  <a:srgbClr val="272424"/>
                </a:solidFill>
                <a:latin typeface="Verdana"/>
                <a:cs typeface="Verdana"/>
              </a:rPr>
              <a:t>u</a:t>
            </a:r>
            <a:r>
              <a:rPr dirty="0" sz="1700" spc="-25">
                <a:solidFill>
                  <a:srgbClr val="272424"/>
                </a:solidFill>
                <a:latin typeface="Verdana"/>
                <a:cs typeface="Verdana"/>
              </a:rPr>
              <a:t>l</a:t>
            </a:r>
            <a:r>
              <a:rPr dirty="0" sz="1700" spc="30">
                <a:solidFill>
                  <a:srgbClr val="272424"/>
                </a:solidFill>
                <a:latin typeface="Verdana"/>
                <a:cs typeface="Verdana"/>
              </a:rPr>
              <a:t>t</a:t>
            </a:r>
            <a:r>
              <a:rPr dirty="0" sz="1700" spc="-175">
                <a:solidFill>
                  <a:srgbClr val="272424"/>
                </a:solidFill>
                <a:latin typeface="Verdana"/>
                <a:cs typeface="Verdana"/>
              </a:rPr>
              <a:t> </a:t>
            </a:r>
            <a:r>
              <a:rPr dirty="0" sz="1700" spc="-5">
                <a:solidFill>
                  <a:srgbClr val="272424"/>
                </a:solidFill>
                <a:latin typeface="Verdana"/>
                <a:cs typeface="Verdana"/>
              </a:rPr>
              <a:t>f</a:t>
            </a:r>
            <a:r>
              <a:rPr dirty="0" sz="1700" spc="15">
                <a:solidFill>
                  <a:srgbClr val="272424"/>
                </a:solidFill>
                <a:latin typeface="Verdana"/>
                <a:cs typeface="Verdana"/>
              </a:rPr>
              <a:t>o</a:t>
            </a:r>
            <a:r>
              <a:rPr dirty="0" sz="1700" spc="-35">
                <a:solidFill>
                  <a:srgbClr val="272424"/>
                </a:solidFill>
                <a:latin typeface="Verdana"/>
                <a:cs typeface="Verdana"/>
              </a:rPr>
              <a:t>r</a:t>
            </a:r>
            <a:r>
              <a:rPr dirty="0" sz="1700" spc="-165">
                <a:solidFill>
                  <a:srgbClr val="272424"/>
                </a:solidFill>
                <a:latin typeface="Verdana"/>
                <a:cs typeface="Verdana"/>
              </a:rPr>
              <a:t> </a:t>
            </a:r>
            <a:r>
              <a:rPr dirty="0" sz="1700" spc="130">
                <a:solidFill>
                  <a:srgbClr val="272424"/>
                </a:solidFill>
                <a:latin typeface="Verdana"/>
                <a:cs typeface="Verdana"/>
              </a:rPr>
              <a:t>p</a:t>
            </a:r>
            <a:r>
              <a:rPr dirty="0" sz="1700" spc="35">
                <a:solidFill>
                  <a:srgbClr val="272424"/>
                </a:solidFill>
                <a:latin typeface="Verdana"/>
                <a:cs typeface="Verdana"/>
              </a:rPr>
              <a:t>e</a:t>
            </a:r>
            <a:r>
              <a:rPr dirty="0" sz="1700" spc="15">
                <a:solidFill>
                  <a:srgbClr val="272424"/>
                </a:solidFill>
                <a:latin typeface="Verdana"/>
                <a:cs typeface="Verdana"/>
              </a:rPr>
              <a:t>o</a:t>
            </a:r>
            <a:r>
              <a:rPr dirty="0" sz="1700" spc="60">
                <a:solidFill>
                  <a:srgbClr val="272424"/>
                </a:solidFill>
                <a:latin typeface="Verdana"/>
                <a:cs typeface="Verdana"/>
              </a:rPr>
              <a:t>p</a:t>
            </a:r>
            <a:r>
              <a:rPr dirty="0" sz="1700" spc="50">
                <a:solidFill>
                  <a:srgbClr val="272424"/>
                </a:solidFill>
                <a:latin typeface="Verdana"/>
                <a:cs typeface="Verdana"/>
              </a:rPr>
              <a:t>l</a:t>
            </a:r>
            <a:r>
              <a:rPr dirty="0" sz="1700" spc="30">
                <a:solidFill>
                  <a:srgbClr val="272424"/>
                </a:solidFill>
                <a:latin typeface="Verdana"/>
                <a:cs typeface="Verdana"/>
              </a:rPr>
              <a:t>e</a:t>
            </a:r>
            <a:r>
              <a:rPr dirty="0" sz="1700" spc="-215">
                <a:solidFill>
                  <a:srgbClr val="272424"/>
                </a:solidFill>
                <a:latin typeface="Verdana"/>
                <a:cs typeface="Verdana"/>
              </a:rPr>
              <a:t> </a:t>
            </a:r>
            <a:r>
              <a:rPr dirty="0" sz="1700">
                <a:solidFill>
                  <a:srgbClr val="272424"/>
                </a:solidFill>
                <a:latin typeface="Verdana"/>
                <a:cs typeface="Verdana"/>
              </a:rPr>
              <a:t>t</a:t>
            </a:r>
            <a:r>
              <a:rPr dirty="0" sz="1700" spc="35">
                <a:solidFill>
                  <a:srgbClr val="272424"/>
                </a:solidFill>
                <a:latin typeface="Verdana"/>
                <a:cs typeface="Verdana"/>
              </a:rPr>
              <a:t>o  </a:t>
            </a:r>
            <a:r>
              <a:rPr dirty="0" sz="1700" spc="-55">
                <a:solidFill>
                  <a:srgbClr val="272424"/>
                </a:solidFill>
                <a:latin typeface="Verdana"/>
                <a:cs typeface="Verdana"/>
              </a:rPr>
              <a:t>r</a:t>
            </a:r>
            <a:r>
              <a:rPr dirty="0" sz="1700" spc="30">
                <a:solidFill>
                  <a:srgbClr val="272424"/>
                </a:solidFill>
                <a:latin typeface="Verdana"/>
                <a:cs typeface="Verdana"/>
              </a:rPr>
              <a:t>e</a:t>
            </a:r>
            <a:r>
              <a:rPr dirty="0" sz="1700" spc="-50">
                <a:solidFill>
                  <a:srgbClr val="272424"/>
                </a:solidFill>
                <a:latin typeface="Verdana"/>
                <a:cs typeface="Verdana"/>
              </a:rPr>
              <a:t>a</a:t>
            </a:r>
            <a:r>
              <a:rPr dirty="0" sz="1700" spc="50">
                <a:solidFill>
                  <a:srgbClr val="272424"/>
                </a:solidFill>
                <a:latin typeface="Verdana"/>
                <a:cs typeface="Verdana"/>
              </a:rPr>
              <a:t>l</a:t>
            </a:r>
            <a:r>
              <a:rPr dirty="0" sz="1700" spc="-20">
                <a:solidFill>
                  <a:srgbClr val="272424"/>
                </a:solidFill>
                <a:latin typeface="Verdana"/>
                <a:cs typeface="Verdana"/>
              </a:rPr>
              <a:t>l</a:t>
            </a:r>
            <a:r>
              <a:rPr dirty="0" sz="1700" spc="-75">
                <a:solidFill>
                  <a:srgbClr val="272424"/>
                </a:solidFill>
                <a:latin typeface="Verdana"/>
                <a:cs typeface="Verdana"/>
              </a:rPr>
              <a:t>y</a:t>
            </a:r>
            <a:r>
              <a:rPr dirty="0" sz="1700" spc="-185">
                <a:solidFill>
                  <a:srgbClr val="272424"/>
                </a:solidFill>
                <a:latin typeface="Verdana"/>
                <a:cs typeface="Verdana"/>
              </a:rPr>
              <a:t> </a:t>
            </a:r>
            <a:r>
              <a:rPr dirty="0" sz="1700" spc="45">
                <a:solidFill>
                  <a:srgbClr val="272424"/>
                </a:solidFill>
                <a:latin typeface="Verdana"/>
                <a:cs typeface="Verdana"/>
              </a:rPr>
              <a:t>u</a:t>
            </a:r>
            <a:r>
              <a:rPr dirty="0" sz="1700" spc="120">
                <a:solidFill>
                  <a:srgbClr val="272424"/>
                </a:solidFill>
                <a:latin typeface="Verdana"/>
                <a:cs typeface="Verdana"/>
              </a:rPr>
              <a:t>n</a:t>
            </a:r>
            <a:r>
              <a:rPr dirty="0" sz="1700" spc="65">
                <a:solidFill>
                  <a:srgbClr val="272424"/>
                </a:solidFill>
                <a:latin typeface="Verdana"/>
                <a:cs typeface="Verdana"/>
              </a:rPr>
              <a:t>d</a:t>
            </a:r>
            <a:r>
              <a:rPr dirty="0" sz="1700" spc="30">
                <a:solidFill>
                  <a:srgbClr val="272424"/>
                </a:solidFill>
                <a:latin typeface="Verdana"/>
                <a:cs typeface="Verdana"/>
              </a:rPr>
              <a:t>e</a:t>
            </a:r>
            <a:r>
              <a:rPr dirty="0" sz="1700" spc="-55">
                <a:solidFill>
                  <a:srgbClr val="272424"/>
                </a:solidFill>
                <a:latin typeface="Verdana"/>
                <a:cs typeface="Verdana"/>
              </a:rPr>
              <a:t>r</a:t>
            </a:r>
            <a:r>
              <a:rPr dirty="0" sz="1700" spc="-65">
                <a:solidFill>
                  <a:srgbClr val="272424"/>
                </a:solidFill>
                <a:latin typeface="Verdana"/>
                <a:cs typeface="Verdana"/>
              </a:rPr>
              <a:t>s</a:t>
            </a:r>
            <a:r>
              <a:rPr dirty="0" sz="1700">
                <a:solidFill>
                  <a:srgbClr val="272424"/>
                </a:solidFill>
                <a:latin typeface="Verdana"/>
                <a:cs typeface="Verdana"/>
              </a:rPr>
              <a:t>t</a:t>
            </a:r>
            <a:r>
              <a:rPr dirty="0" sz="1700" spc="25">
                <a:solidFill>
                  <a:srgbClr val="272424"/>
                </a:solidFill>
                <a:latin typeface="Verdana"/>
                <a:cs typeface="Verdana"/>
              </a:rPr>
              <a:t>a</a:t>
            </a:r>
            <a:r>
              <a:rPr dirty="0" sz="1700" spc="45">
                <a:solidFill>
                  <a:srgbClr val="272424"/>
                </a:solidFill>
                <a:latin typeface="Verdana"/>
                <a:cs typeface="Verdana"/>
              </a:rPr>
              <a:t>n</a:t>
            </a:r>
            <a:r>
              <a:rPr dirty="0" sz="1700" spc="110">
                <a:solidFill>
                  <a:srgbClr val="272424"/>
                </a:solidFill>
                <a:latin typeface="Verdana"/>
                <a:cs typeface="Verdana"/>
              </a:rPr>
              <a:t>d</a:t>
            </a:r>
            <a:r>
              <a:rPr dirty="0" sz="1700" spc="-120">
                <a:solidFill>
                  <a:srgbClr val="272424"/>
                </a:solidFill>
                <a:latin typeface="Verdana"/>
                <a:cs typeface="Verdana"/>
              </a:rPr>
              <a:t> </a:t>
            </a:r>
            <a:r>
              <a:rPr dirty="0" sz="1700">
                <a:solidFill>
                  <a:srgbClr val="272424"/>
                </a:solidFill>
                <a:latin typeface="Verdana"/>
                <a:cs typeface="Verdana"/>
              </a:rPr>
              <a:t>t</a:t>
            </a:r>
            <a:r>
              <a:rPr dirty="0" sz="1700" spc="45">
                <a:solidFill>
                  <a:srgbClr val="272424"/>
                </a:solidFill>
                <a:latin typeface="Verdana"/>
                <a:cs typeface="Verdana"/>
              </a:rPr>
              <a:t>h</a:t>
            </a:r>
            <a:r>
              <a:rPr dirty="0" sz="1700" spc="25">
                <a:solidFill>
                  <a:srgbClr val="272424"/>
                </a:solidFill>
                <a:latin typeface="Verdana"/>
                <a:cs typeface="Verdana"/>
              </a:rPr>
              <a:t>e</a:t>
            </a:r>
            <a:r>
              <a:rPr dirty="0" sz="1700" spc="-140">
                <a:solidFill>
                  <a:srgbClr val="272424"/>
                </a:solidFill>
                <a:latin typeface="Verdana"/>
                <a:cs typeface="Verdana"/>
              </a:rPr>
              <a:t> </a:t>
            </a:r>
            <a:r>
              <a:rPr dirty="0" sz="1700" spc="-25">
                <a:solidFill>
                  <a:srgbClr val="272424"/>
                </a:solidFill>
                <a:latin typeface="Verdana"/>
                <a:cs typeface="Verdana"/>
              </a:rPr>
              <a:t>i</a:t>
            </a:r>
            <a:r>
              <a:rPr dirty="0" sz="1700" spc="-65">
                <a:solidFill>
                  <a:srgbClr val="272424"/>
                </a:solidFill>
                <a:latin typeface="Verdana"/>
                <a:cs typeface="Verdana"/>
              </a:rPr>
              <a:t>ss</a:t>
            </a:r>
            <a:r>
              <a:rPr dirty="0" sz="1700" spc="120">
                <a:solidFill>
                  <a:srgbClr val="272424"/>
                </a:solidFill>
                <a:latin typeface="Verdana"/>
                <a:cs typeface="Verdana"/>
              </a:rPr>
              <a:t>u</a:t>
            </a:r>
            <a:r>
              <a:rPr dirty="0" sz="1700" spc="-45">
                <a:solidFill>
                  <a:srgbClr val="272424"/>
                </a:solidFill>
                <a:latin typeface="Verdana"/>
                <a:cs typeface="Verdana"/>
              </a:rPr>
              <a:t>e</a:t>
            </a:r>
            <a:r>
              <a:rPr dirty="0" sz="1700" spc="10">
                <a:solidFill>
                  <a:srgbClr val="272424"/>
                </a:solidFill>
                <a:latin typeface="Verdana"/>
                <a:cs typeface="Verdana"/>
              </a:rPr>
              <a:t>s</a:t>
            </a:r>
            <a:r>
              <a:rPr dirty="0" sz="1700" spc="-254">
                <a:solidFill>
                  <a:srgbClr val="272424"/>
                </a:solidFill>
                <a:latin typeface="Verdana"/>
                <a:cs typeface="Verdana"/>
              </a:rPr>
              <a:t>.</a:t>
            </a:r>
            <a:endParaRPr sz="1700">
              <a:latin typeface="Verdana"/>
              <a:cs typeface="Verdana"/>
            </a:endParaRPr>
          </a:p>
        </p:txBody>
      </p:sp>
      <p:sp>
        <p:nvSpPr>
          <p:cNvPr id="1048615" name="object 5"/>
          <p:cNvSpPr txBox="1"/>
          <p:nvPr/>
        </p:nvSpPr>
        <p:spPr>
          <a:xfrm>
            <a:off x="837564" y="3028251"/>
            <a:ext cx="12332335" cy="1475739"/>
          </a:xfrm>
          <a:prstGeom prst="rect"/>
        </p:spPr>
        <p:txBody>
          <a:bodyPr bIns="0" lIns="0" rIns="0" rtlCol="0" tIns="12065" vert="horz" wrap="square">
            <a:spAutoFit/>
          </a:bodyPr>
          <a:p>
            <a:pPr marL="12700" marR="5080">
              <a:lnSpc>
                <a:spcPct val="132500"/>
              </a:lnSpc>
              <a:spcBef>
                <a:spcPts val="95"/>
              </a:spcBef>
            </a:pPr>
            <a:r>
              <a:rPr dirty="0" sz="1700" lang="en-US" spc="-5">
                <a:solidFill>
                  <a:srgbClr val="272424"/>
                </a:solidFill>
                <a:latin typeface="Verdana"/>
                <a:cs typeface="Verdana"/>
              </a:rPr>
              <a:t>How can we effectively analyze and interpret data on pollutant emissions from industrial activities to assess their impact on local air quality and public health? What data metrics are most crucial for this analysis?</a:t>
            </a:r>
            <a:endParaRPr sz="1700">
              <a:latin typeface="Verdana"/>
              <a:cs typeface="Verdana"/>
            </a:endParaRPr>
          </a:p>
          <a:p>
            <a:pPr>
              <a:lnSpc>
                <a:spcPct val="100000"/>
              </a:lnSpc>
            </a:pPr>
            <a:endParaRPr sz="2100">
              <a:latin typeface="Verdana"/>
              <a:cs typeface="Verdana"/>
            </a:endParaRPr>
          </a:p>
          <a:p>
            <a:pPr marL="12700">
              <a:lnSpc>
                <a:spcPct val="100000"/>
              </a:lnSpc>
              <a:spcBef>
                <a:spcPts val="1325"/>
              </a:spcBef>
              <a:tabLst>
                <a:tab algn="l" pos="4570095"/>
                <a:tab algn="l" pos="9127490"/>
              </a:tabLst>
            </a:pPr>
            <a:r>
              <a:rPr b="1" dirty="0" sz="2250" spc="-285">
                <a:solidFill>
                  <a:srgbClr val="6F68F4"/>
                </a:solidFill>
                <a:latin typeface="Tahoma"/>
                <a:cs typeface="Tahoma"/>
              </a:rPr>
              <a:t>D</a:t>
            </a:r>
            <a:r>
              <a:rPr b="1" dirty="0" sz="2250" spc="-229">
                <a:solidFill>
                  <a:srgbClr val="6F68F4"/>
                </a:solidFill>
                <a:latin typeface="Tahoma"/>
                <a:cs typeface="Tahoma"/>
              </a:rPr>
              <a:t>a</a:t>
            </a:r>
            <a:r>
              <a:rPr b="1" dirty="0" sz="2250" spc="-40">
                <a:solidFill>
                  <a:srgbClr val="6F68F4"/>
                </a:solidFill>
                <a:latin typeface="Tahoma"/>
                <a:cs typeface="Tahoma"/>
              </a:rPr>
              <a:t>t</a:t>
            </a:r>
            <a:r>
              <a:rPr b="1" dirty="0" sz="2250" spc="-160">
                <a:solidFill>
                  <a:srgbClr val="6F68F4"/>
                </a:solidFill>
                <a:latin typeface="Tahoma"/>
                <a:cs typeface="Tahoma"/>
              </a:rPr>
              <a:t>a</a:t>
            </a:r>
            <a:r>
              <a:rPr b="1" dirty="0" sz="2250" spc="-200">
                <a:solidFill>
                  <a:srgbClr val="6F68F4"/>
                </a:solidFill>
                <a:latin typeface="Tahoma"/>
                <a:cs typeface="Tahoma"/>
              </a:rPr>
              <a:t> </a:t>
            </a:r>
            <a:r>
              <a:rPr b="1" dirty="0" sz="2250" spc="-155">
                <a:solidFill>
                  <a:srgbClr val="6F68F4"/>
                </a:solidFill>
                <a:latin typeface="Tahoma"/>
                <a:cs typeface="Tahoma"/>
              </a:rPr>
              <a:t>i</a:t>
            </a:r>
            <a:r>
              <a:rPr b="1" dirty="0" sz="2250" spc="-30">
                <a:solidFill>
                  <a:srgbClr val="6F68F4"/>
                </a:solidFill>
                <a:latin typeface="Tahoma"/>
                <a:cs typeface="Tahoma"/>
              </a:rPr>
              <a:t>s</a:t>
            </a:r>
            <a:r>
              <a:rPr b="1" dirty="0" sz="2250" spc="-210">
                <a:solidFill>
                  <a:srgbClr val="6F68F4"/>
                </a:solidFill>
                <a:latin typeface="Tahoma"/>
                <a:cs typeface="Tahoma"/>
              </a:rPr>
              <a:t> </a:t>
            </a:r>
            <a:r>
              <a:rPr b="1" dirty="0" sz="2250" spc="-85">
                <a:solidFill>
                  <a:srgbClr val="6F68F4"/>
                </a:solidFill>
                <a:latin typeface="Tahoma"/>
                <a:cs typeface="Tahoma"/>
              </a:rPr>
              <a:t>Sca</a:t>
            </a:r>
            <a:r>
              <a:rPr b="1" dirty="0" sz="2250" spc="-90">
                <a:solidFill>
                  <a:srgbClr val="6F68F4"/>
                </a:solidFill>
                <a:latin typeface="Tahoma"/>
                <a:cs typeface="Tahoma"/>
              </a:rPr>
              <a:t>t</a:t>
            </a:r>
            <a:r>
              <a:rPr b="1" dirty="0" sz="2250" spc="-40">
                <a:solidFill>
                  <a:srgbClr val="6F68F4"/>
                </a:solidFill>
                <a:latin typeface="Tahoma"/>
                <a:cs typeface="Tahoma"/>
              </a:rPr>
              <a:t>t</a:t>
            </a:r>
            <a:r>
              <a:rPr b="1" dirty="0" sz="2250" spc="-140">
                <a:solidFill>
                  <a:srgbClr val="6F68F4"/>
                </a:solidFill>
                <a:latin typeface="Tahoma"/>
                <a:cs typeface="Tahoma"/>
              </a:rPr>
              <a:t>e</a:t>
            </a:r>
            <a:r>
              <a:rPr b="1" dirty="0" sz="2250" spc="-155">
                <a:solidFill>
                  <a:srgbClr val="6F68F4"/>
                </a:solidFill>
                <a:latin typeface="Tahoma"/>
                <a:cs typeface="Tahoma"/>
              </a:rPr>
              <a:t>r</a:t>
            </a:r>
            <a:r>
              <a:rPr b="1" dirty="0" sz="2250" spc="-70">
                <a:solidFill>
                  <a:srgbClr val="6F68F4"/>
                </a:solidFill>
                <a:latin typeface="Tahoma"/>
                <a:cs typeface="Tahoma"/>
              </a:rPr>
              <a:t>e</a:t>
            </a:r>
            <a:r>
              <a:rPr b="1" dirty="0" sz="2250" spc="-145">
                <a:solidFill>
                  <a:srgbClr val="6F68F4"/>
                </a:solidFill>
                <a:latin typeface="Tahoma"/>
                <a:cs typeface="Tahoma"/>
              </a:rPr>
              <a:t>d</a:t>
            </a:r>
            <a:r>
              <a:rPr b="1" dirty="0" sz="2250">
                <a:solidFill>
                  <a:srgbClr val="6F68F4"/>
                </a:solidFill>
                <a:latin typeface="Tahoma"/>
                <a:cs typeface="Tahoma"/>
              </a:rPr>
              <a:t>	</a:t>
            </a:r>
            <a:r>
              <a:rPr b="1" dirty="0" sz="2250" spc="-300">
                <a:solidFill>
                  <a:srgbClr val="6F68F4"/>
                </a:solidFill>
                <a:latin typeface="Tahoma"/>
                <a:cs typeface="Tahoma"/>
              </a:rPr>
              <a:t>H</a:t>
            </a:r>
            <a:r>
              <a:rPr b="1" dirty="0" sz="2250" spc="-155">
                <a:solidFill>
                  <a:srgbClr val="6F68F4"/>
                </a:solidFill>
                <a:latin typeface="Tahoma"/>
                <a:cs typeface="Tahoma"/>
              </a:rPr>
              <a:t>a</a:t>
            </a:r>
            <a:r>
              <a:rPr b="1" dirty="0" sz="2250" spc="-155">
                <a:solidFill>
                  <a:srgbClr val="6F68F4"/>
                </a:solidFill>
                <a:latin typeface="Tahoma"/>
                <a:cs typeface="Tahoma"/>
              </a:rPr>
              <a:t>r</a:t>
            </a:r>
            <a:r>
              <a:rPr b="1" dirty="0" sz="2250" spc="-145">
                <a:solidFill>
                  <a:srgbClr val="6F68F4"/>
                </a:solidFill>
                <a:latin typeface="Tahoma"/>
                <a:cs typeface="Tahoma"/>
              </a:rPr>
              <a:t>d</a:t>
            </a:r>
            <a:r>
              <a:rPr b="1" dirty="0" sz="2250" spc="-210">
                <a:solidFill>
                  <a:srgbClr val="6F68F4"/>
                </a:solidFill>
                <a:latin typeface="Tahoma"/>
                <a:cs typeface="Tahoma"/>
              </a:rPr>
              <a:t> </a:t>
            </a:r>
            <a:r>
              <a:rPr b="1" dirty="0" sz="2250" spc="-40">
                <a:solidFill>
                  <a:srgbClr val="6F68F4"/>
                </a:solidFill>
                <a:latin typeface="Tahoma"/>
                <a:cs typeface="Tahoma"/>
              </a:rPr>
              <a:t>t</a:t>
            </a:r>
            <a:r>
              <a:rPr b="1" dirty="0" sz="2250" spc="-135">
                <a:solidFill>
                  <a:srgbClr val="6F68F4"/>
                </a:solidFill>
                <a:latin typeface="Tahoma"/>
                <a:cs typeface="Tahoma"/>
              </a:rPr>
              <a:t>o</a:t>
            </a:r>
            <a:r>
              <a:rPr b="1" dirty="0" sz="2250" spc="-265">
                <a:solidFill>
                  <a:srgbClr val="6F68F4"/>
                </a:solidFill>
                <a:latin typeface="Tahoma"/>
                <a:cs typeface="Tahoma"/>
              </a:rPr>
              <a:t> </a:t>
            </a:r>
            <a:r>
              <a:rPr b="1" dirty="0" sz="2250" spc="-250">
                <a:solidFill>
                  <a:srgbClr val="6F68F4"/>
                </a:solidFill>
                <a:latin typeface="Tahoma"/>
                <a:cs typeface="Tahoma"/>
              </a:rPr>
              <a:t>U</a:t>
            </a:r>
            <a:r>
              <a:rPr b="1" dirty="0" sz="2250" spc="-245">
                <a:solidFill>
                  <a:srgbClr val="6F68F4"/>
                </a:solidFill>
                <a:latin typeface="Tahoma"/>
                <a:cs typeface="Tahoma"/>
              </a:rPr>
              <a:t>n</a:t>
            </a:r>
            <a:r>
              <a:rPr b="1" dirty="0" sz="2250" spc="-130">
                <a:solidFill>
                  <a:srgbClr val="6F68F4"/>
                </a:solidFill>
                <a:latin typeface="Tahoma"/>
                <a:cs typeface="Tahoma"/>
              </a:rPr>
              <a:t>d</a:t>
            </a:r>
            <a:r>
              <a:rPr b="1" dirty="0" sz="2250" spc="-80">
                <a:solidFill>
                  <a:srgbClr val="6F68F4"/>
                </a:solidFill>
                <a:latin typeface="Tahoma"/>
                <a:cs typeface="Tahoma"/>
              </a:rPr>
              <a:t>e</a:t>
            </a:r>
            <a:r>
              <a:rPr b="1" dirty="0" sz="2250" spc="-155">
                <a:solidFill>
                  <a:srgbClr val="6F68F4"/>
                </a:solidFill>
                <a:latin typeface="Tahoma"/>
                <a:cs typeface="Tahoma"/>
              </a:rPr>
              <a:t>r</a:t>
            </a:r>
            <a:r>
              <a:rPr b="1" dirty="0" sz="2250" spc="-60">
                <a:solidFill>
                  <a:srgbClr val="6F68F4"/>
                </a:solidFill>
                <a:latin typeface="Tahoma"/>
                <a:cs typeface="Tahoma"/>
              </a:rPr>
              <a:t>s</a:t>
            </a:r>
            <a:r>
              <a:rPr b="1" dirty="0" sz="2250" spc="-15">
                <a:solidFill>
                  <a:srgbClr val="6F68F4"/>
                </a:solidFill>
                <a:latin typeface="Tahoma"/>
                <a:cs typeface="Tahoma"/>
              </a:rPr>
              <a:t>t</a:t>
            </a:r>
            <a:r>
              <a:rPr b="1" dirty="0" sz="2250" spc="-229">
                <a:solidFill>
                  <a:srgbClr val="6F68F4"/>
                </a:solidFill>
                <a:latin typeface="Tahoma"/>
                <a:cs typeface="Tahoma"/>
              </a:rPr>
              <a:t>a</a:t>
            </a:r>
            <a:r>
              <a:rPr b="1" dirty="0" sz="2250" spc="-170">
                <a:solidFill>
                  <a:srgbClr val="6F68F4"/>
                </a:solidFill>
                <a:latin typeface="Tahoma"/>
                <a:cs typeface="Tahoma"/>
              </a:rPr>
              <a:t>n</a:t>
            </a:r>
            <a:r>
              <a:rPr b="1" dirty="0" sz="2250" spc="-145">
                <a:solidFill>
                  <a:srgbClr val="6F68F4"/>
                </a:solidFill>
                <a:latin typeface="Tahoma"/>
                <a:cs typeface="Tahoma"/>
              </a:rPr>
              <a:t>d</a:t>
            </a:r>
            <a:r>
              <a:rPr b="1" dirty="0" sz="2250">
                <a:solidFill>
                  <a:srgbClr val="6F68F4"/>
                </a:solidFill>
                <a:latin typeface="Tahoma"/>
                <a:cs typeface="Tahoma"/>
              </a:rPr>
              <a:t>	</a:t>
            </a:r>
            <a:r>
              <a:rPr b="1" dirty="0" sz="2250" spc="-300">
                <a:solidFill>
                  <a:srgbClr val="6F68F4"/>
                </a:solidFill>
                <a:latin typeface="Tahoma"/>
                <a:cs typeface="Tahoma"/>
              </a:rPr>
              <a:t>H</a:t>
            </a:r>
            <a:r>
              <a:rPr b="1" dirty="0" sz="2250" spc="-155">
                <a:solidFill>
                  <a:srgbClr val="6F68F4"/>
                </a:solidFill>
                <a:latin typeface="Tahoma"/>
                <a:cs typeface="Tahoma"/>
              </a:rPr>
              <a:t>a</a:t>
            </a:r>
            <a:r>
              <a:rPr b="1" dirty="0" sz="2250" spc="-155">
                <a:solidFill>
                  <a:srgbClr val="6F68F4"/>
                </a:solidFill>
                <a:latin typeface="Tahoma"/>
                <a:cs typeface="Tahoma"/>
              </a:rPr>
              <a:t>r</a:t>
            </a:r>
            <a:r>
              <a:rPr b="1" dirty="0" sz="2250" spc="-145">
                <a:solidFill>
                  <a:srgbClr val="6F68F4"/>
                </a:solidFill>
                <a:latin typeface="Tahoma"/>
                <a:cs typeface="Tahoma"/>
              </a:rPr>
              <a:t>d</a:t>
            </a:r>
            <a:r>
              <a:rPr b="1" dirty="0" sz="2250" spc="-210">
                <a:solidFill>
                  <a:srgbClr val="6F68F4"/>
                </a:solidFill>
                <a:latin typeface="Tahoma"/>
                <a:cs typeface="Tahoma"/>
              </a:rPr>
              <a:t> </a:t>
            </a:r>
            <a:r>
              <a:rPr b="1" dirty="0" sz="2250" spc="-40">
                <a:solidFill>
                  <a:srgbClr val="6F68F4"/>
                </a:solidFill>
                <a:latin typeface="Tahoma"/>
                <a:cs typeface="Tahoma"/>
              </a:rPr>
              <a:t>t</a:t>
            </a:r>
            <a:r>
              <a:rPr b="1" dirty="0" sz="2250" spc="-135">
                <a:solidFill>
                  <a:srgbClr val="6F68F4"/>
                </a:solidFill>
                <a:latin typeface="Tahoma"/>
                <a:cs typeface="Tahoma"/>
              </a:rPr>
              <a:t>o</a:t>
            </a:r>
            <a:r>
              <a:rPr b="1" dirty="0" sz="2250" spc="-265">
                <a:solidFill>
                  <a:srgbClr val="6F68F4"/>
                </a:solidFill>
                <a:latin typeface="Tahoma"/>
                <a:cs typeface="Tahoma"/>
              </a:rPr>
              <a:t> </a:t>
            </a:r>
            <a:r>
              <a:rPr b="1" dirty="0" sz="2250" spc="-365">
                <a:solidFill>
                  <a:srgbClr val="6F68F4"/>
                </a:solidFill>
                <a:latin typeface="Tahoma"/>
                <a:cs typeface="Tahoma"/>
              </a:rPr>
              <a:t>M</a:t>
            </a:r>
            <a:r>
              <a:rPr b="1" dirty="0" sz="2250" spc="-229">
                <a:solidFill>
                  <a:srgbClr val="6F68F4"/>
                </a:solidFill>
                <a:latin typeface="Tahoma"/>
                <a:cs typeface="Tahoma"/>
              </a:rPr>
              <a:t>a</a:t>
            </a:r>
            <a:r>
              <a:rPr b="1" dirty="0" sz="2250" spc="-135">
                <a:solidFill>
                  <a:srgbClr val="6F68F4"/>
                </a:solidFill>
                <a:latin typeface="Tahoma"/>
                <a:cs typeface="Tahoma"/>
              </a:rPr>
              <a:t>ke</a:t>
            </a:r>
            <a:r>
              <a:rPr b="1" dirty="0" sz="2250" spc="-170">
                <a:solidFill>
                  <a:srgbClr val="6F68F4"/>
                </a:solidFill>
                <a:latin typeface="Tahoma"/>
                <a:cs typeface="Tahoma"/>
              </a:rPr>
              <a:t> </a:t>
            </a:r>
            <a:r>
              <a:rPr b="1" dirty="0" sz="2250" spc="-360">
                <a:solidFill>
                  <a:srgbClr val="6F68F4"/>
                </a:solidFill>
                <a:latin typeface="Tahoma"/>
                <a:cs typeface="Tahoma"/>
              </a:rPr>
              <a:t>D</a:t>
            </a:r>
            <a:r>
              <a:rPr b="1" dirty="0" sz="2250" spc="-70">
                <a:solidFill>
                  <a:srgbClr val="6F68F4"/>
                </a:solidFill>
                <a:latin typeface="Tahoma"/>
                <a:cs typeface="Tahoma"/>
              </a:rPr>
              <a:t>e</a:t>
            </a:r>
            <a:r>
              <a:rPr b="1" dirty="0" sz="2250" spc="10">
                <a:solidFill>
                  <a:srgbClr val="6F68F4"/>
                </a:solidFill>
                <a:latin typeface="Tahoma"/>
                <a:cs typeface="Tahoma"/>
              </a:rPr>
              <a:t>c</a:t>
            </a:r>
            <a:r>
              <a:rPr b="1" dirty="0" sz="2250" spc="-155">
                <a:solidFill>
                  <a:srgbClr val="6F68F4"/>
                </a:solidFill>
                <a:latin typeface="Tahoma"/>
                <a:cs typeface="Tahoma"/>
              </a:rPr>
              <a:t>i</a:t>
            </a:r>
            <a:r>
              <a:rPr b="1" dirty="0" sz="2250" spc="-85">
                <a:solidFill>
                  <a:srgbClr val="6F68F4"/>
                </a:solidFill>
                <a:latin typeface="Tahoma"/>
                <a:cs typeface="Tahoma"/>
              </a:rPr>
              <a:t>s</a:t>
            </a:r>
            <a:r>
              <a:rPr b="1" dirty="0" sz="2250" spc="-35">
                <a:solidFill>
                  <a:srgbClr val="6F68F4"/>
                </a:solidFill>
                <a:latin typeface="Tahoma"/>
                <a:cs typeface="Tahoma"/>
              </a:rPr>
              <a:t>i</a:t>
            </a:r>
            <a:r>
              <a:rPr b="1" dirty="0" sz="2250" spc="-120">
                <a:solidFill>
                  <a:srgbClr val="6F68F4"/>
                </a:solidFill>
                <a:latin typeface="Tahoma"/>
                <a:cs typeface="Tahoma"/>
              </a:rPr>
              <a:t>o</a:t>
            </a:r>
            <a:r>
              <a:rPr b="1" dirty="0" sz="2250" spc="-245">
                <a:solidFill>
                  <a:srgbClr val="6F68F4"/>
                </a:solidFill>
                <a:latin typeface="Tahoma"/>
                <a:cs typeface="Tahoma"/>
              </a:rPr>
              <a:t>n</a:t>
            </a:r>
            <a:r>
              <a:rPr b="1" dirty="0" sz="2250" spc="-30">
                <a:solidFill>
                  <a:srgbClr val="6F68F4"/>
                </a:solidFill>
                <a:latin typeface="Tahoma"/>
                <a:cs typeface="Tahoma"/>
              </a:rPr>
              <a:t>s</a:t>
            </a:r>
            <a:endParaRPr sz="2250">
              <a:latin typeface="Tahoma"/>
              <a:cs typeface="Tahoma"/>
            </a:endParaRPr>
          </a:p>
        </p:txBody>
      </p:sp>
      <p:sp>
        <p:nvSpPr>
          <p:cNvPr id="1048616" name="object 6"/>
          <p:cNvSpPr txBox="1"/>
          <p:nvPr/>
        </p:nvSpPr>
        <p:spPr>
          <a:xfrm>
            <a:off x="9952608" y="4756721"/>
            <a:ext cx="3441700" cy="1358266"/>
          </a:xfrm>
          <a:prstGeom prst="rect"/>
        </p:spPr>
        <p:txBody>
          <a:bodyPr bIns="0" lIns="0" rIns="0" rtlCol="0" tIns="12065" vert="horz" wrap="square">
            <a:spAutoFit/>
          </a:bodyPr>
          <a:p>
            <a:pPr marL="12700" marR="5080">
              <a:lnSpc>
                <a:spcPct val="132500"/>
              </a:lnSpc>
              <a:spcBef>
                <a:spcPts val="95"/>
              </a:spcBef>
            </a:pPr>
            <a:r>
              <a:rPr dirty="0" sz="1700" spc="190">
                <a:solidFill>
                  <a:srgbClr val="272424"/>
                </a:solidFill>
                <a:latin typeface="Verdana"/>
                <a:cs typeface="Verdana"/>
              </a:rPr>
              <a:t>W</a:t>
            </a:r>
            <a:r>
              <a:rPr dirty="0" sz="1700" spc="50">
                <a:solidFill>
                  <a:srgbClr val="272424"/>
                </a:solidFill>
                <a:latin typeface="Verdana"/>
                <a:cs typeface="Verdana"/>
              </a:rPr>
              <a:t>i</a:t>
            </a:r>
            <a:r>
              <a:rPr dirty="0" sz="1700">
                <a:solidFill>
                  <a:srgbClr val="272424"/>
                </a:solidFill>
                <a:latin typeface="Verdana"/>
                <a:cs typeface="Verdana"/>
              </a:rPr>
              <a:t>t</a:t>
            </a:r>
            <a:r>
              <a:rPr dirty="0" sz="1700" spc="45">
                <a:solidFill>
                  <a:srgbClr val="272424"/>
                </a:solidFill>
                <a:latin typeface="Verdana"/>
                <a:cs typeface="Verdana"/>
              </a:rPr>
              <a:t>h</a:t>
            </a:r>
            <a:r>
              <a:rPr dirty="0" sz="1700" spc="15">
                <a:solidFill>
                  <a:srgbClr val="272424"/>
                </a:solidFill>
                <a:latin typeface="Verdana"/>
                <a:cs typeface="Verdana"/>
              </a:rPr>
              <a:t>o</a:t>
            </a:r>
            <a:r>
              <a:rPr dirty="0" sz="1700" spc="120">
                <a:solidFill>
                  <a:srgbClr val="272424"/>
                </a:solidFill>
                <a:latin typeface="Verdana"/>
                <a:cs typeface="Verdana"/>
              </a:rPr>
              <a:t>u</a:t>
            </a:r>
            <a:r>
              <a:rPr dirty="0" sz="1700" spc="30">
                <a:solidFill>
                  <a:srgbClr val="272424"/>
                </a:solidFill>
                <a:latin typeface="Verdana"/>
                <a:cs typeface="Verdana"/>
              </a:rPr>
              <a:t>t</a:t>
            </a:r>
            <a:r>
              <a:rPr dirty="0" sz="1700" spc="-175">
                <a:solidFill>
                  <a:srgbClr val="272424"/>
                </a:solidFill>
                <a:latin typeface="Verdana"/>
                <a:cs typeface="Verdana"/>
              </a:rPr>
              <a:t> </a:t>
            </a:r>
            <a:r>
              <a:rPr dirty="0" sz="1700" spc="55">
                <a:solidFill>
                  <a:srgbClr val="272424"/>
                </a:solidFill>
                <a:latin typeface="Verdana"/>
                <a:cs typeface="Verdana"/>
              </a:rPr>
              <a:t>c</a:t>
            </a:r>
            <a:r>
              <a:rPr dirty="0" sz="1700" spc="5">
                <a:solidFill>
                  <a:srgbClr val="272424"/>
                </a:solidFill>
                <a:latin typeface="Verdana"/>
                <a:cs typeface="Verdana"/>
              </a:rPr>
              <a:t>l</a:t>
            </a:r>
            <a:r>
              <a:rPr dirty="0" sz="1700" spc="35">
                <a:solidFill>
                  <a:srgbClr val="272424"/>
                </a:solidFill>
                <a:latin typeface="Verdana"/>
                <a:cs typeface="Verdana"/>
              </a:rPr>
              <a:t>e</a:t>
            </a:r>
            <a:r>
              <a:rPr dirty="0" sz="1700" spc="-50">
                <a:solidFill>
                  <a:srgbClr val="272424"/>
                </a:solidFill>
                <a:latin typeface="Verdana"/>
                <a:cs typeface="Verdana"/>
              </a:rPr>
              <a:t>a</a:t>
            </a:r>
            <a:r>
              <a:rPr dirty="0" sz="1700" spc="-35">
                <a:solidFill>
                  <a:srgbClr val="272424"/>
                </a:solidFill>
                <a:latin typeface="Verdana"/>
                <a:cs typeface="Verdana"/>
              </a:rPr>
              <a:t>r</a:t>
            </a:r>
            <a:r>
              <a:rPr dirty="0" sz="1700" spc="-165">
                <a:solidFill>
                  <a:srgbClr val="272424"/>
                </a:solidFill>
                <a:latin typeface="Verdana"/>
                <a:cs typeface="Verdana"/>
              </a:rPr>
              <a:t> </a:t>
            </a:r>
            <a:r>
              <a:rPr dirty="0" sz="1700" spc="-25">
                <a:solidFill>
                  <a:srgbClr val="272424"/>
                </a:solidFill>
                <a:latin typeface="Verdana"/>
                <a:cs typeface="Verdana"/>
              </a:rPr>
              <a:t>i</a:t>
            </a:r>
            <a:r>
              <a:rPr dirty="0" sz="1700" spc="114">
                <a:solidFill>
                  <a:srgbClr val="272424"/>
                </a:solidFill>
                <a:latin typeface="Verdana"/>
                <a:cs typeface="Verdana"/>
              </a:rPr>
              <a:t>n</a:t>
            </a:r>
            <a:r>
              <a:rPr dirty="0" sz="1700" spc="-80">
                <a:solidFill>
                  <a:srgbClr val="272424"/>
                </a:solidFill>
                <a:latin typeface="Verdana"/>
                <a:cs typeface="Verdana"/>
              </a:rPr>
              <a:t>f</a:t>
            </a:r>
            <a:r>
              <a:rPr dirty="0" sz="1700" spc="85">
                <a:solidFill>
                  <a:srgbClr val="272424"/>
                </a:solidFill>
                <a:latin typeface="Verdana"/>
                <a:cs typeface="Verdana"/>
              </a:rPr>
              <a:t>o</a:t>
            </a:r>
            <a:r>
              <a:rPr dirty="0" sz="1700" spc="-55">
                <a:solidFill>
                  <a:srgbClr val="272424"/>
                </a:solidFill>
                <a:latin typeface="Verdana"/>
                <a:cs typeface="Verdana"/>
              </a:rPr>
              <a:t>r</a:t>
            </a:r>
            <a:r>
              <a:rPr dirty="0" sz="1700" spc="140">
                <a:solidFill>
                  <a:srgbClr val="272424"/>
                </a:solidFill>
                <a:latin typeface="Verdana"/>
                <a:cs typeface="Verdana"/>
              </a:rPr>
              <a:t>m</a:t>
            </a:r>
            <a:r>
              <a:rPr dirty="0" sz="1700" spc="20">
                <a:solidFill>
                  <a:srgbClr val="272424"/>
                </a:solidFill>
                <a:latin typeface="Verdana"/>
                <a:cs typeface="Verdana"/>
              </a:rPr>
              <a:t>a</a:t>
            </a:r>
            <a:r>
              <a:rPr dirty="0" sz="1700">
                <a:solidFill>
                  <a:srgbClr val="272424"/>
                </a:solidFill>
                <a:latin typeface="Verdana"/>
                <a:cs typeface="Verdana"/>
              </a:rPr>
              <a:t>t</a:t>
            </a:r>
            <a:r>
              <a:rPr dirty="0" sz="1700" spc="-25">
                <a:solidFill>
                  <a:srgbClr val="272424"/>
                </a:solidFill>
                <a:latin typeface="Verdana"/>
                <a:cs typeface="Verdana"/>
              </a:rPr>
              <a:t>i</a:t>
            </a:r>
            <a:r>
              <a:rPr dirty="0" sz="1700" spc="15">
                <a:solidFill>
                  <a:srgbClr val="272424"/>
                </a:solidFill>
                <a:latin typeface="Verdana"/>
                <a:cs typeface="Verdana"/>
              </a:rPr>
              <a:t>o</a:t>
            </a:r>
            <a:r>
              <a:rPr dirty="0" sz="1700" spc="114">
                <a:solidFill>
                  <a:srgbClr val="272424"/>
                </a:solidFill>
                <a:latin typeface="Verdana"/>
                <a:cs typeface="Verdana"/>
              </a:rPr>
              <a:t>n</a:t>
            </a:r>
            <a:r>
              <a:rPr dirty="0" sz="1700" spc="-254">
                <a:solidFill>
                  <a:srgbClr val="272424"/>
                </a:solidFill>
                <a:latin typeface="Verdana"/>
                <a:cs typeface="Verdana"/>
              </a:rPr>
              <a:t>,</a:t>
            </a:r>
            <a:r>
              <a:rPr dirty="0" sz="1700" spc="-215">
                <a:solidFill>
                  <a:srgbClr val="272424"/>
                </a:solidFill>
                <a:latin typeface="Verdana"/>
                <a:cs typeface="Verdana"/>
              </a:rPr>
              <a:t> </a:t>
            </a:r>
            <a:r>
              <a:rPr dirty="0" sz="1700" spc="50">
                <a:solidFill>
                  <a:srgbClr val="272424"/>
                </a:solidFill>
                <a:latin typeface="Verdana"/>
                <a:cs typeface="Verdana"/>
              </a:rPr>
              <a:t>i</a:t>
            </a:r>
            <a:r>
              <a:rPr dirty="0" sz="1700">
                <a:solidFill>
                  <a:srgbClr val="272424"/>
                </a:solidFill>
                <a:latin typeface="Verdana"/>
                <a:cs typeface="Verdana"/>
              </a:rPr>
              <a:t>t</a:t>
            </a:r>
            <a:r>
              <a:rPr dirty="0" sz="1700" spc="-160">
                <a:solidFill>
                  <a:srgbClr val="272424"/>
                </a:solidFill>
                <a:latin typeface="Verdana"/>
                <a:cs typeface="Verdana"/>
              </a:rPr>
              <a:t>'</a:t>
            </a:r>
            <a:r>
              <a:rPr dirty="0" sz="1700" spc="-35">
                <a:solidFill>
                  <a:srgbClr val="272424"/>
                </a:solidFill>
                <a:latin typeface="Verdana"/>
                <a:cs typeface="Verdana"/>
              </a:rPr>
              <a:t>s  </a:t>
            </a:r>
            <a:r>
              <a:rPr dirty="0" sz="1700" spc="80">
                <a:solidFill>
                  <a:srgbClr val="272424"/>
                </a:solidFill>
                <a:latin typeface="Verdana"/>
                <a:cs typeface="Verdana"/>
              </a:rPr>
              <a:t>c</a:t>
            </a:r>
            <a:r>
              <a:rPr dirty="0" sz="1700" spc="50">
                <a:solidFill>
                  <a:srgbClr val="272424"/>
                </a:solidFill>
                <a:latin typeface="Verdana"/>
                <a:cs typeface="Verdana"/>
              </a:rPr>
              <a:t>h</a:t>
            </a:r>
            <a:r>
              <a:rPr dirty="0" sz="1700" spc="20">
                <a:solidFill>
                  <a:srgbClr val="272424"/>
                </a:solidFill>
                <a:latin typeface="Verdana"/>
                <a:cs typeface="Verdana"/>
              </a:rPr>
              <a:t>a</a:t>
            </a:r>
            <a:r>
              <a:rPr dirty="0" sz="1700" spc="-25">
                <a:solidFill>
                  <a:srgbClr val="272424"/>
                </a:solidFill>
                <a:latin typeface="Verdana"/>
                <a:cs typeface="Verdana"/>
              </a:rPr>
              <a:t>ll</a:t>
            </a:r>
            <a:r>
              <a:rPr dirty="0" sz="1700" spc="35">
                <a:solidFill>
                  <a:srgbClr val="272424"/>
                </a:solidFill>
                <a:latin typeface="Verdana"/>
                <a:cs typeface="Verdana"/>
              </a:rPr>
              <a:t>e</a:t>
            </a:r>
            <a:r>
              <a:rPr dirty="0" sz="1700" spc="45">
                <a:solidFill>
                  <a:srgbClr val="272424"/>
                </a:solidFill>
                <a:latin typeface="Verdana"/>
                <a:cs typeface="Verdana"/>
              </a:rPr>
              <a:t>n</a:t>
            </a:r>
            <a:r>
              <a:rPr dirty="0" sz="1700" spc="135">
                <a:solidFill>
                  <a:srgbClr val="272424"/>
                </a:solidFill>
                <a:latin typeface="Verdana"/>
                <a:cs typeface="Verdana"/>
              </a:rPr>
              <a:t>g</a:t>
            </a:r>
            <a:r>
              <a:rPr dirty="0" sz="1700" spc="-25">
                <a:solidFill>
                  <a:srgbClr val="272424"/>
                </a:solidFill>
                <a:latin typeface="Verdana"/>
                <a:cs typeface="Verdana"/>
              </a:rPr>
              <a:t>i</a:t>
            </a:r>
            <a:r>
              <a:rPr dirty="0" sz="1700" spc="45">
                <a:solidFill>
                  <a:srgbClr val="272424"/>
                </a:solidFill>
                <a:latin typeface="Verdana"/>
                <a:cs typeface="Verdana"/>
              </a:rPr>
              <a:t>n</a:t>
            </a:r>
            <a:r>
              <a:rPr dirty="0" sz="1700" spc="125">
                <a:solidFill>
                  <a:srgbClr val="272424"/>
                </a:solidFill>
                <a:latin typeface="Verdana"/>
                <a:cs typeface="Verdana"/>
              </a:rPr>
              <a:t>g</a:t>
            </a:r>
            <a:r>
              <a:rPr dirty="0" sz="1700" spc="-135">
                <a:solidFill>
                  <a:srgbClr val="272424"/>
                </a:solidFill>
                <a:latin typeface="Verdana"/>
                <a:cs typeface="Verdana"/>
              </a:rPr>
              <a:t> </a:t>
            </a:r>
            <a:r>
              <a:rPr dirty="0" sz="1700" spc="-5">
                <a:solidFill>
                  <a:srgbClr val="272424"/>
                </a:solidFill>
                <a:latin typeface="Verdana"/>
                <a:cs typeface="Verdana"/>
              </a:rPr>
              <a:t>f</a:t>
            </a:r>
            <a:r>
              <a:rPr dirty="0" sz="1700" spc="15">
                <a:solidFill>
                  <a:srgbClr val="272424"/>
                </a:solidFill>
                <a:latin typeface="Verdana"/>
                <a:cs typeface="Verdana"/>
              </a:rPr>
              <a:t>o</a:t>
            </a:r>
            <a:r>
              <a:rPr dirty="0" sz="1700" spc="-35">
                <a:solidFill>
                  <a:srgbClr val="272424"/>
                </a:solidFill>
                <a:latin typeface="Verdana"/>
                <a:cs typeface="Verdana"/>
              </a:rPr>
              <a:t>r</a:t>
            </a:r>
            <a:r>
              <a:rPr dirty="0" sz="1700" spc="-165">
                <a:solidFill>
                  <a:srgbClr val="272424"/>
                </a:solidFill>
                <a:latin typeface="Verdana"/>
                <a:cs typeface="Verdana"/>
              </a:rPr>
              <a:t> </a:t>
            </a:r>
            <a:r>
              <a:rPr dirty="0" sz="1700" spc="130">
                <a:solidFill>
                  <a:srgbClr val="272424"/>
                </a:solidFill>
                <a:latin typeface="Verdana"/>
                <a:cs typeface="Verdana"/>
              </a:rPr>
              <a:t>p</a:t>
            </a:r>
            <a:r>
              <a:rPr dirty="0" sz="1700" spc="-40">
                <a:solidFill>
                  <a:srgbClr val="272424"/>
                </a:solidFill>
                <a:latin typeface="Verdana"/>
                <a:cs typeface="Verdana"/>
              </a:rPr>
              <a:t>e</a:t>
            </a:r>
            <a:r>
              <a:rPr dirty="0" sz="1700" spc="85">
                <a:solidFill>
                  <a:srgbClr val="272424"/>
                </a:solidFill>
                <a:latin typeface="Verdana"/>
                <a:cs typeface="Verdana"/>
              </a:rPr>
              <a:t>o</a:t>
            </a:r>
            <a:r>
              <a:rPr dirty="0" sz="1700" spc="60">
                <a:solidFill>
                  <a:srgbClr val="272424"/>
                </a:solidFill>
                <a:latin typeface="Verdana"/>
                <a:cs typeface="Verdana"/>
              </a:rPr>
              <a:t>p</a:t>
            </a:r>
            <a:r>
              <a:rPr dirty="0" sz="1700" spc="-25">
                <a:solidFill>
                  <a:srgbClr val="272424"/>
                </a:solidFill>
                <a:latin typeface="Verdana"/>
                <a:cs typeface="Verdana"/>
              </a:rPr>
              <a:t>l</a:t>
            </a:r>
            <a:r>
              <a:rPr dirty="0" sz="1700" spc="30">
                <a:solidFill>
                  <a:srgbClr val="272424"/>
                </a:solidFill>
                <a:latin typeface="Verdana"/>
                <a:cs typeface="Verdana"/>
              </a:rPr>
              <a:t>e</a:t>
            </a:r>
            <a:r>
              <a:rPr dirty="0" sz="1700" spc="-140">
                <a:solidFill>
                  <a:srgbClr val="272424"/>
                </a:solidFill>
                <a:latin typeface="Verdana"/>
                <a:cs typeface="Verdana"/>
              </a:rPr>
              <a:t> </a:t>
            </a:r>
            <a:r>
              <a:rPr dirty="0" sz="1700">
                <a:solidFill>
                  <a:srgbClr val="272424"/>
                </a:solidFill>
                <a:latin typeface="Verdana"/>
                <a:cs typeface="Verdana"/>
              </a:rPr>
              <a:t>t</a:t>
            </a:r>
            <a:r>
              <a:rPr dirty="0" sz="1700" spc="50">
                <a:solidFill>
                  <a:srgbClr val="272424"/>
                </a:solidFill>
                <a:latin typeface="Verdana"/>
                <a:cs typeface="Verdana"/>
              </a:rPr>
              <a:t>o</a:t>
            </a:r>
            <a:r>
              <a:rPr dirty="0" sz="1700" spc="-180">
                <a:solidFill>
                  <a:srgbClr val="272424"/>
                </a:solidFill>
                <a:latin typeface="Verdana"/>
                <a:cs typeface="Verdana"/>
              </a:rPr>
              <a:t> </a:t>
            </a:r>
            <a:r>
              <a:rPr dirty="0" sz="1700" spc="210">
                <a:solidFill>
                  <a:srgbClr val="272424"/>
                </a:solidFill>
                <a:latin typeface="Verdana"/>
                <a:cs typeface="Verdana"/>
              </a:rPr>
              <a:t>m</a:t>
            </a:r>
            <a:r>
              <a:rPr dirty="0" sz="1700" spc="-50">
                <a:solidFill>
                  <a:srgbClr val="272424"/>
                </a:solidFill>
                <a:latin typeface="Verdana"/>
                <a:cs typeface="Verdana"/>
              </a:rPr>
              <a:t>a</a:t>
            </a:r>
            <a:r>
              <a:rPr dirty="0" sz="1700" spc="40">
                <a:solidFill>
                  <a:srgbClr val="272424"/>
                </a:solidFill>
                <a:latin typeface="Verdana"/>
                <a:cs typeface="Verdana"/>
              </a:rPr>
              <a:t>k</a:t>
            </a:r>
            <a:r>
              <a:rPr dirty="0" sz="1700" spc="20">
                <a:solidFill>
                  <a:srgbClr val="272424"/>
                </a:solidFill>
                <a:latin typeface="Verdana"/>
                <a:cs typeface="Verdana"/>
              </a:rPr>
              <a:t>e  </a:t>
            </a:r>
            <a:r>
              <a:rPr dirty="0" sz="1700" spc="80">
                <a:solidFill>
                  <a:srgbClr val="272424"/>
                </a:solidFill>
                <a:latin typeface="Verdana"/>
                <a:cs typeface="Verdana"/>
              </a:rPr>
              <a:t>c</a:t>
            </a:r>
            <a:r>
              <a:rPr dirty="0" sz="1700" spc="55">
                <a:solidFill>
                  <a:srgbClr val="272424"/>
                </a:solidFill>
                <a:latin typeface="Verdana"/>
                <a:cs typeface="Verdana"/>
              </a:rPr>
              <a:t>h</a:t>
            </a:r>
            <a:r>
              <a:rPr dirty="0" sz="1700" spc="85">
                <a:solidFill>
                  <a:srgbClr val="272424"/>
                </a:solidFill>
                <a:latin typeface="Verdana"/>
                <a:cs typeface="Verdana"/>
              </a:rPr>
              <a:t>o</a:t>
            </a:r>
            <a:r>
              <a:rPr dirty="0" sz="1700" spc="-20">
                <a:solidFill>
                  <a:srgbClr val="272424"/>
                </a:solidFill>
                <a:latin typeface="Verdana"/>
                <a:cs typeface="Verdana"/>
              </a:rPr>
              <a:t>i</a:t>
            </a:r>
            <a:r>
              <a:rPr dirty="0" sz="1700" spc="50">
                <a:solidFill>
                  <a:srgbClr val="272424"/>
                </a:solidFill>
                <a:latin typeface="Verdana"/>
                <a:cs typeface="Verdana"/>
              </a:rPr>
              <a:t>c</a:t>
            </a:r>
            <a:r>
              <a:rPr dirty="0" sz="1700" spc="-5">
                <a:solidFill>
                  <a:srgbClr val="272424"/>
                </a:solidFill>
                <a:latin typeface="Verdana"/>
                <a:cs typeface="Verdana"/>
              </a:rPr>
              <a:t>e</a:t>
            </a:r>
            <a:r>
              <a:rPr dirty="0" sz="1700" spc="-45">
                <a:solidFill>
                  <a:srgbClr val="272424"/>
                </a:solidFill>
                <a:latin typeface="Verdana"/>
                <a:cs typeface="Verdana"/>
              </a:rPr>
              <a:t>s</a:t>
            </a:r>
            <a:r>
              <a:rPr dirty="0" sz="1700" spc="-165">
                <a:solidFill>
                  <a:srgbClr val="272424"/>
                </a:solidFill>
                <a:latin typeface="Verdana"/>
                <a:cs typeface="Verdana"/>
              </a:rPr>
              <a:t> </a:t>
            </a:r>
            <a:r>
              <a:rPr dirty="0" sz="1700" spc="75">
                <a:solidFill>
                  <a:srgbClr val="272424"/>
                </a:solidFill>
                <a:latin typeface="Verdana"/>
                <a:cs typeface="Verdana"/>
              </a:rPr>
              <a:t>t</a:t>
            </a:r>
            <a:r>
              <a:rPr dirty="0" sz="1700" spc="45">
                <a:solidFill>
                  <a:srgbClr val="272424"/>
                </a:solidFill>
                <a:latin typeface="Verdana"/>
                <a:cs typeface="Verdana"/>
              </a:rPr>
              <a:t>h</a:t>
            </a:r>
            <a:r>
              <a:rPr dirty="0" sz="1700" spc="-50">
                <a:solidFill>
                  <a:srgbClr val="272424"/>
                </a:solidFill>
                <a:latin typeface="Verdana"/>
                <a:cs typeface="Verdana"/>
              </a:rPr>
              <a:t>a</a:t>
            </a:r>
            <a:r>
              <a:rPr dirty="0" sz="1700" spc="30">
                <a:solidFill>
                  <a:srgbClr val="272424"/>
                </a:solidFill>
                <a:latin typeface="Verdana"/>
                <a:cs typeface="Verdana"/>
              </a:rPr>
              <a:t>t</a:t>
            </a:r>
            <a:r>
              <a:rPr dirty="0" sz="1700" spc="-100">
                <a:solidFill>
                  <a:srgbClr val="272424"/>
                </a:solidFill>
                <a:latin typeface="Verdana"/>
                <a:cs typeface="Verdana"/>
              </a:rPr>
              <a:t> </a:t>
            </a:r>
            <a:r>
              <a:rPr dirty="0" sz="1700" spc="-50">
                <a:solidFill>
                  <a:srgbClr val="272424"/>
                </a:solidFill>
                <a:latin typeface="Verdana"/>
                <a:cs typeface="Verdana"/>
              </a:rPr>
              <a:t>a</a:t>
            </a:r>
            <a:r>
              <a:rPr dirty="0" sz="1700" spc="-55">
                <a:solidFill>
                  <a:srgbClr val="272424"/>
                </a:solidFill>
                <a:latin typeface="Verdana"/>
                <a:cs typeface="Verdana"/>
              </a:rPr>
              <a:t>r</a:t>
            </a:r>
            <a:r>
              <a:rPr dirty="0" sz="1700" spc="25">
                <a:solidFill>
                  <a:srgbClr val="272424"/>
                </a:solidFill>
                <a:latin typeface="Verdana"/>
                <a:cs typeface="Verdana"/>
              </a:rPr>
              <a:t>e</a:t>
            </a:r>
            <a:r>
              <a:rPr dirty="0" sz="1700" spc="-140">
                <a:solidFill>
                  <a:srgbClr val="272424"/>
                </a:solidFill>
                <a:latin typeface="Verdana"/>
                <a:cs typeface="Verdana"/>
              </a:rPr>
              <a:t> </a:t>
            </a:r>
            <a:r>
              <a:rPr dirty="0" sz="1700" spc="130">
                <a:solidFill>
                  <a:srgbClr val="272424"/>
                </a:solidFill>
                <a:latin typeface="Verdana"/>
                <a:cs typeface="Verdana"/>
              </a:rPr>
              <a:t>g</a:t>
            </a:r>
            <a:r>
              <a:rPr dirty="0" sz="1700" spc="10">
                <a:solidFill>
                  <a:srgbClr val="272424"/>
                </a:solidFill>
                <a:latin typeface="Verdana"/>
                <a:cs typeface="Verdana"/>
              </a:rPr>
              <a:t>oo</a:t>
            </a:r>
            <a:r>
              <a:rPr dirty="0" sz="1700" spc="110">
                <a:solidFill>
                  <a:srgbClr val="272424"/>
                </a:solidFill>
                <a:latin typeface="Verdana"/>
                <a:cs typeface="Verdana"/>
              </a:rPr>
              <a:t>d</a:t>
            </a:r>
            <a:r>
              <a:rPr dirty="0" sz="1700" spc="-120">
                <a:solidFill>
                  <a:srgbClr val="272424"/>
                </a:solidFill>
                <a:latin typeface="Verdana"/>
                <a:cs typeface="Verdana"/>
              </a:rPr>
              <a:t> </a:t>
            </a:r>
            <a:r>
              <a:rPr dirty="0" sz="1700" spc="-80">
                <a:solidFill>
                  <a:srgbClr val="272424"/>
                </a:solidFill>
                <a:latin typeface="Verdana"/>
                <a:cs typeface="Verdana"/>
              </a:rPr>
              <a:t>f</a:t>
            </a:r>
            <a:r>
              <a:rPr dirty="0" sz="1700" spc="85">
                <a:solidFill>
                  <a:srgbClr val="272424"/>
                </a:solidFill>
                <a:latin typeface="Verdana"/>
                <a:cs typeface="Verdana"/>
              </a:rPr>
              <a:t>o</a:t>
            </a:r>
            <a:r>
              <a:rPr dirty="0" sz="1700" spc="-35">
                <a:solidFill>
                  <a:srgbClr val="272424"/>
                </a:solidFill>
                <a:latin typeface="Verdana"/>
                <a:cs typeface="Verdana"/>
              </a:rPr>
              <a:t>r</a:t>
            </a:r>
            <a:r>
              <a:rPr dirty="0" sz="1700" spc="-165">
                <a:solidFill>
                  <a:srgbClr val="272424"/>
                </a:solidFill>
                <a:latin typeface="Verdana"/>
                <a:cs typeface="Verdana"/>
              </a:rPr>
              <a:t> </a:t>
            </a:r>
            <a:r>
              <a:rPr dirty="0" sz="1700">
                <a:solidFill>
                  <a:srgbClr val="272424"/>
                </a:solidFill>
                <a:latin typeface="Verdana"/>
                <a:cs typeface="Verdana"/>
              </a:rPr>
              <a:t>t</a:t>
            </a:r>
            <a:r>
              <a:rPr dirty="0" sz="1700" spc="45">
                <a:solidFill>
                  <a:srgbClr val="272424"/>
                </a:solidFill>
                <a:latin typeface="Verdana"/>
                <a:cs typeface="Verdana"/>
              </a:rPr>
              <a:t>h</a:t>
            </a:r>
            <a:r>
              <a:rPr dirty="0" sz="1700" spc="20">
                <a:solidFill>
                  <a:srgbClr val="272424"/>
                </a:solidFill>
                <a:latin typeface="Verdana"/>
                <a:cs typeface="Verdana"/>
              </a:rPr>
              <a:t>e  </a:t>
            </a:r>
            <a:r>
              <a:rPr dirty="0" sz="1700" spc="5">
                <a:solidFill>
                  <a:srgbClr val="272424"/>
                </a:solidFill>
                <a:latin typeface="Verdana"/>
                <a:cs typeface="Verdana"/>
              </a:rPr>
              <a:t>environment.</a:t>
            </a:r>
            <a:endParaRPr sz="170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grpSp>
        <p:nvGrpSpPr>
          <p:cNvPr id="23" name="object 2"/>
          <p:cNvGrpSpPr/>
          <p:nvPr/>
        </p:nvGrpSpPr>
        <p:grpSpPr>
          <a:xfrm>
            <a:off x="0" y="0"/>
            <a:ext cx="5486400" cy="8229600"/>
            <a:chOff x="0" y="0"/>
            <a:chExt cx="5486400" cy="8229600"/>
          </a:xfrm>
        </p:grpSpPr>
        <p:pic>
          <p:nvPicPr>
            <p:cNvPr id="2097156" name="object 3"/>
            <p:cNvPicPr>
              <a:picLocks/>
            </p:cNvPicPr>
            <p:nvPr/>
          </p:nvPicPr>
          <p:blipFill>
            <a:blip xmlns:r="http://schemas.openxmlformats.org/officeDocument/2006/relationships" r:embed="rId1" cstate="print"/>
            <a:stretch>
              <a:fillRect/>
            </a:stretch>
          </p:blipFill>
          <p:spPr>
            <a:xfrm>
              <a:off x="0" y="0"/>
              <a:ext cx="5486399" cy="8229598"/>
            </a:xfrm>
            <a:prstGeom prst="rect"/>
          </p:spPr>
        </p:pic>
        <p:pic>
          <p:nvPicPr>
            <p:cNvPr id="2097157" name="object 4"/>
            <p:cNvPicPr>
              <a:picLocks/>
            </p:cNvPicPr>
            <p:nvPr/>
          </p:nvPicPr>
          <p:blipFill>
            <a:blip xmlns:r="http://schemas.openxmlformats.org/officeDocument/2006/relationships" r:embed="rId2" cstate="print"/>
            <a:stretch>
              <a:fillRect/>
            </a:stretch>
          </p:blipFill>
          <p:spPr>
            <a:xfrm>
              <a:off x="209549" y="2343150"/>
              <a:ext cx="5067300" cy="3543300"/>
            </a:xfrm>
            <a:prstGeom prst="rect"/>
          </p:spPr>
        </p:pic>
      </p:grpSp>
      <p:sp>
        <p:nvSpPr>
          <p:cNvPr id="1048617" name="object 5"/>
          <p:cNvSpPr txBox="1">
            <a:spLocks noGrp="1"/>
          </p:cNvSpPr>
          <p:nvPr>
            <p:ph type="title"/>
          </p:nvPr>
        </p:nvSpPr>
        <p:spPr>
          <a:xfrm>
            <a:off x="6151626" y="995298"/>
            <a:ext cx="5605780" cy="521335"/>
          </a:xfrm>
          <a:prstGeom prst="rect"/>
        </p:spPr>
        <p:txBody>
          <a:bodyPr bIns="0" lIns="0" rIns="0" rtlCol="0" tIns="13335" vert="horz" wrap="square">
            <a:spAutoFit/>
          </a:bodyPr>
          <a:p>
            <a:pPr marL="12700">
              <a:lnSpc>
                <a:spcPct val="100000"/>
              </a:lnSpc>
              <a:spcBef>
                <a:spcPts val="105"/>
              </a:spcBef>
            </a:pPr>
            <a:r>
              <a:rPr dirty="0" sz="3450" spc="-170"/>
              <a:t>P</a:t>
            </a:r>
            <a:r>
              <a:rPr dirty="0" sz="3450" spc="-225"/>
              <a:t>r</a:t>
            </a:r>
            <a:r>
              <a:rPr dirty="0" sz="3450" spc="-185"/>
              <a:t>o</a:t>
            </a:r>
            <a:r>
              <a:rPr dirty="0" sz="3450" spc="-225"/>
              <a:t>p</a:t>
            </a:r>
            <a:r>
              <a:rPr dirty="0" sz="3450" spc="-185"/>
              <a:t>o</a:t>
            </a:r>
            <a:r>
              <a:rPr dirty="0" sz="3450" spc="-95"/>
              <a:t>s</a:t>
            </a:r>
            <a:r>
              <a:rPr dirty="0" sz="3450" spc="-135"/>
              <a:t>e</a:t>
            </a:r>
            <a:r>
              <a:rPr dirty="0" sz="3450" spc="-220"/>
              <a:t>d</a:t>
            </a:r>
            <a:r>
              <a:rPr dirty="0" sz="3450" spc="-345"/>
              <a:t> </a:t>
            </a:r>
            <a:r>
              <a:rPr dirty="0" sz="3450" spc="-90"/>
              <a:t>S</a:t>
            </a:r>
            <a:r>
              <a:rPr dirty="0" sz="3450" spc="-265"/>
              <a:t>y</a:t>
            </a:r>
            <a:r>
              <a:rPr dirty="0" sz="3450" spc="-90"/>
              <a:t>s</a:t>
            </a:r>
            <a:r>
              <a:rPr dirty="0" sz="3450" spc="-125"/>
              <a:t>t</a:t>
            </a:r>
            <a:r>
              <a:rPr dirty="0" sz="3450" spc="-110"/>
              <a:t>e</a:t>
            </a:r>
            <a:r>
              <a:rPr dirty="0" sz="3450" spc="-405"/>
              <a:t>m</a:t>
            </a:r>
            <a:r>
              <a:rPr dirty="0" sz="3450" spc="-370"/>
              <a:t> </a:t>
            </a:r>
            <a:r>
              <a:rPr dirty="0" sz="3450" spc="-195"/>
              <a:t>(</a:t>
            </a:r>
            <a:r>
              <a:rPr dirty="0" sz="3450" spc="-240"/>
              <a:t>F</a:t>
            </a:r>
            <a:r>
              <a:rPr dirty="0" sz="3450" spc="-180"/>
              <a:t>e</a:t>
            </a:r>
            <a:r>
              <a:rPr dirty="0" sz="3450" spc="-270"/>
              <a:t>a</a:t>
            </a:r>
            <a:r>
              <a:rPr dirty="0" sz="3450" spc="-95"/>
              <a:t>t</a:t>
            </a:r>
            <a:r>
              <a:rPr dirty="0" sz="3450" spc="-300"/>
              <a:t>u</a:t>
            </a:r>
            <a:r>
              <a:rPr dirty="0" sz="3450" spc="-195"/>
              <a:t>r</a:t>
            </a:r>
            <a:r>
              <a:rPr dirty="0" sz="3450" spc="-180"/>
              <a:t>e</a:t>
            </a:r>
            <a:r>
              <a:rPr dirty="0" sz="3450" spc="-204"/>
              <a:t>s)</a:t>
            </a:r>
            <a:endParaRPr sz="3450"/>
          </a:p>
        </p:txBody>
      </p:sp>
      <p:grpSp>
        <p:nvGrpSpPr>
          <p:cNvPr id="24" name="object 6"/>
          <p:cNvGrpSpPr/>
          <p:nvPr/>
        </p:nvGrpSpPr>
        <p:grpSpPr>
          <a:xfrm>
            <a:off x="6134100" y="1790700"/>
            <a:ext cx="933450" cy="5448300"/>
            <a:chOff x="6134100" y="1790700"/>
            <a:chExt cx="933450" cy="5448300"/>
          </a:xfrm>
        </p:grpSpPr>
        <p:sp>
          <p:nvSpPr>
            <p:cNvPr id="1048618" name="object 7"/>
            <p:cNvSpPr/>
            <p:nvPr/>
          </p:nvSpPr>
          <p:spPr>
            <a:xfrm>
              <a:off x="6305550" y="1790699"/>
              <a:ext cx="762000" cy="5448300"/>
            </a:xfrm>
            <a:custGeom>
              <a:avLst/>
              <a:ahLst/>
              <a:rect l="l" t="t" r="r" b="b"/>
              <a:pathLst>
                <a:path w="762000" h="5448300">
                  <a:moveTo>
                    <a:pt x="28575" y="6350"/>
                  </a:moveTo>
                  <a:lnTo>
                    <a:pt x="22225" y="0"/>
                  </a:lnTo>
                  <a:lnTo>
                    <a:pt x="6350" y="0"/>
                  </a:lnTo>
                  <a:lnTo>
                    <a:pt x="0" y="6350"/>
                  </a:lnTo>
                  <a:lnTo>
                    <a:pt x="0" y="14351"/>
                  </a:lnTo>
                  <a:lnTo>
                    <a:pt x="0" y="5441899"/>
                  </a:lnTo>
                  <a:lnTo>
                    <a:pt x="6350" y="5448300"/>
                  </a:lnTo>
                  <a:lnTo>
                    <a:pt x="22225" y="5448300"/>
                  </a:lnTo>
                  <a:lnTo>
                    <a:pt x="28575" y="5441899"/>
                  </a:lnTo>
                  <a:lnTo>
                    <a:pt x="28575" y="6350"/>
                  </a:lnTo>
                  <a:close/>
                </a:path>
                <a:path w="762000" h="5448300">
                  <a:moveTo>
                    <a:pt x="762000" y="366268"/>
                  </a:moveTo>
                  <a:lnTo>
                    <a:pt x="757682" y="361950"/>
                  </a:lnTo>
                  <a:lnTo>
                    <a:pt x="185293" y="361950"/>
                  </a:lnTo>
                  <a:lnTo>
                    <a:pt x="180975" y="366268"/>
                  </a:lnTo>
                  <a:lnTo>
                    <a:pt x="180975" y="371475"/>
                  </a:lnTo>
                  <a:lnTo>
                    <a:pt x="180975" y="376682"/>
                  </a:lnTo>
                  <a:lnTo>
                    <a:pt x="185293" y="381000"/>
                  </a:lnTo>
                  <a:lnTo>
                    <a:pt x="757682" y="381000"/>
                  </a:lnTo>
                  <a:lnTo>
                    <a:pt x="762000" y="376682"/>
                  </a:lnTo>
                  <a:lnTo>
                    <a:pt x="762000" y="366268"/>
                  </a:lnTo>
                  <a:close/>
                </a:path>
              </a:pathLst>
            </a:custGeom>
            <a:solidFill>
              <a:srgbClr val="C1C3D0"/>
            </a:solidFill>
          </p:spPr>
          <p:txBody>
            <a:bodyPr bIns="0" lIns="0" rIns="0" rtlCol="0" tIns="0" wrap="square"/>
            <a:p/>
          </p:txBody>
        </p:sp>
        <p:sp>
          <p:nvSpPr>
            <p:cNvPr id="1048619" name="object 8"/>
            <p:cNvSpPr/>
            <p:nvPr/>
          </p:nvSpPr>
          <p:spPr>
            <a:xfrm>
              <a:off x="6134100" y="1971675"/>
              <a:ext cx="371475" cy="381000"/>
            </a:xfrm>
            <a:custGeom>
              <a:avLst/>
              <a:ahLst/>
              <a:rect l="l" t="t" r="r" b="b"/>
              <a:pathLst>
                <a:path w="371475" h="381000">
                  <a:moveTo>
                    <a:pt x="222885" y="0"/>
                  </a:moveTo>
                  <a:lnTo>
                    <a:pt x="148589" y="0"/>
                  </a:lnTo>
                  <a:lnTo>
                    <a:pt x="101632" y="7577"/>
                  </a:lnTo>
                  <a:lnTo>
                    <a:pt x="60844" y="28675"/>
                  </a:lnTo>
                  <a:lnTo>
                    <a:pt x="28675" y="60844"/>
                  </a:lnTo>
                  <a:lnTo>
                    <a:pt x="7577" y="101632"/>
                  </a:lnTo>
                  <a:lnTo>
                    <a:pt x="0" y="148589"/>
                  </a:lnTo>
                  <a:lnTo>
                    <a:pt x="0" y="232410"/>
                  </a:lnTo>
                  <a:lnTo>
                    <a:pt x="7577" y="279367"/>
                  </a:lnTo>
                  <a:lnTo>
                    <a:pt x="28675" y="320155"/>
                  </a:lnTo>
                  <a:lnTo>
                    <a:pt x="60844" y="352324"/>
                  </a:lnTo>
                  <a:lnTo>
                    <a:pt x="101632" y="373422"/>
                  </a:lnTo>
                  <a:lnTo>
                    <a:pt x="148589" y="381000"/>
                  </a:lnTo>
                  <a:lnTo>
                    <a:pt x="222885" y="381000"/>
                  </a:lnTo>
                  <a:lnTo>
                    <a:pt x="269842" y="373422"/>
                  </a:lnTo>
                  <a:lnTo>
                    <a:pt x="310630" y="352324"/>
                  </a:lnTo>
                  <a:lnTo>
                    <a:pt x="342799" y="320155"/>
                  </a:lnTo>
                  <a:lnTo>
                    <a:pt x="363897" y="279367"/>
                  </a:lnTo>
                  <a:lnTo>
                    <a:pt x="371475" y="232410"/>
                  </a:lnTo>
                  <a:lnTo>
                    <a:pt x="371475" y="148589"/>
                  </a:lnTo>
                  <a:lnTo>
                    <a:pt x="363897" y="101632"/>
                  </a:lnTo>
                  <a:lnTo>
                    <a:pt x="342799" y="60844"/>
                  </a:lnTo>
                  <a:lnTo>
                    <a:pt x="310630" y="28675"/>
                  </a:lnTo>
                  <a:lnTo>
                    <a:pt x="269842" y="7577"/>
                  </a:lnTo>
                  <a:lnTo>
                    <a:pt x="222885" y="0"/>
                  </a:lnTo>
                  <a:close/>
                </a:path>
              </a:pathLst>
            </a:custGeom>
            <a:solidFill>
              <a:srgbClr val="EDEEF5"/>
            </a:solidFill>
          </p:spPr>
          <p:txBody>
            <a:bodyPr bIns="0" lIns="0" rIns="0" rtlCol="0" tIns="0" wrap="square"/>
            <a:p/>
          </p:txBody>
        </p:sp>
      </p:grpSp>
      <p:sp>
        <p:nvSpPr>
          <p:cNvPr id="1048620" name="object 9"/>
          <p:cNvSpPr txBox="1"/>
          <p:nvPr/>
        </p:nvSpPr>
        <p:spPr>
          <a:xfrm>
            <a:off x="6263004" y="1998281"/>
            <a:ext cx="120014" cy="317500"/>
          </a:xfrm>
          <a:prstGeom prst="rect"/>
        </p:spPr>
        <p:txBody>
          <a:bodyPr bIns="0" lIns="0" rIns="0" rtlCol="0" tIns="12700" vert="horz" wrap="square">
            <a:spAutoFit/>
          </a:bodyPr>
          <a:p>
            <a:pPr marL="12700">
              <a:lnSpc>
                <a:spcPct val="100000"/>
              </a:lnSpc>
              <a:spcBef>
                <a:spcPts val="100"/>
              </a:spcBef>
            </a:pPr>
            <a:r>
              <a:rPr b="1" dirty="0" sz="2100" spc="-595">
                <a:solidFill>
                  <a:srgbClr val="272424"/>
                </a:solidFill>
                <a:latin typeface="Tahoma"/>
                <a:cs typeface="Tahoma"/>
              </a:rPr>
              <a:t>1</a:t>
            </a:r>
            <a:endParaRPr sz="2100">
              <a:latin typeface="Tahoma"/>
              <a:cs typeface="Tahoma"/>
            </a:endParaRPr>
          </a:p>
        </p:txBody>
      </p:sp>
      <p:sp>
        <p:nvSpPr>
          <p:cNvPr id="1048621" name="object 10"/>
          <p:cNvSpPr txBox="1"/>
          <p:nvPr/>
        </p:nvSpPr>
        <p:spPr>
          <a:xfrm>
            <a:off x="7317105" y="1979295"/>
            <a:ext cx="6286500" cy="864236"/>
          </a:xfrm>
          <a:prstGeom prst="rect"/>
        </p:spPr>
        <p:txBody>
          <a:bodyPr bIns="0" lIns="0" rIns="0" rtlCol="0" tIns="15875" vert="horz" wrap="square">
            <a:spAutoFit/>
          </a:bodyPr>
          <a:p>
            <a:pPr marL="12700">
              <a:lnSpc>
                <a:spcPct val="100000"/>
              </a:lnSpc>
              <a:spcBef>
                <a:spcPts val="125"/>
              </a:spcBef>
            </a:pPr>
            <a:r>
              <a:rPr b="1" dirty="0" sz="1700" spc="-245">
                <a:solidFill>
                  <a:srgbClr val="272424"/>
                </a:solidFill>
                <a:latin typeface="Tahoma"/>
                <a:cs typeface="Tahoma"/>
              </a:rPr>
              <a:t>D</a:t>
            </a:r>
            <a:r>
              <a:rPr b="1" dirty="0" sz="1700" spc="-125">
                <a:solidFill>
                  <a:srgbClr val="272424"/>
                </a:solidFill>
                <a:latin typeface="Tahoma"/>
                <a:cs typeface="Tahoma"/>
              </a:rPr>
              <a:t>a</a:t>
            </a:r>
            <a:r>
              <a:rPr b="1" dirty="0" sz="1700" spc="-40">
                <a:solidFill>
                  <a:srgbClr val="272424"/>
                </a:solidFill>
                <a:latin typeface="Tahoma"/>
                <a:cs typeface="Tahoma"/>
              </a:rPr>
              <a:t>t</a:t>
            </a:r>
            <a:r>
              <a:rPr b="1" dirty="0" sz="1700" spc="-110">
                <a:solidFill>
                  <a:srgbClr val="272424"/>
                </a:solidFill>
                <a:latin typeface="Tahoma"/>
                <a:cs typeface="Tahoma"/>
              </a:rPr>
              <a:t>a</a:t>
            </a:r>
            <a:r>
              <a:rPr b="1" dirty="0" sz="1700" spc="-140">
                <a:solidFill>
                  <a:srgbClr val="272424"/>
                </a:solidFill>
                <a:latin typeface="Tahoma"/>
                <a:cs typeface="Tahoma"/>
              </a:rPr>
              <a:t> </a:t>
            </a:r>
            <a:r>
              <a:rPr b="1" dirty="0" sz="1700" spc="-45">
                <a:solidFill>
                  <a:srgbClr val="272424"/>
                </a:solidFill>
                <a:latin typeface="Tahoma"/>
                <a:cs typeface="Tahoma"/>
              </a:rPr>
              <a:t>A</a:t>
            </a:r>
            <a:r>
              <a:rPr b="1" dirty="0" sz="1700" spc="70">
                <a:solidFill>
                  <a:srgbClr val="272424"/>
                </a:solidFill>
                <a:latin typeface="Tahoma"/>
                <a:cs typeface="Tahoma"/>
              </a:rPr>
              <a:t>c</a:t>
            </a:r>
            <a:r>
              <a:rPr b="1" dirty="0" sz="1700" spc="-120">
                <a:solidFill>
                  <a:srgbClr val="272424"/>
                </a:solidFill>
                <a:latin typeface="Tahoma"/>
                <a:cs typeface="Tahoma"/>
              </a:rPr>
              <a:t>q</a:t>
            </a:r>
            <a:r>
              <a:rPr b="1" dirty="0" sz="1700" spc="-170">
                <a:solidFill>
                  <a:srgbClr val="272424"/>
                </a:solidFill>
                <a:latin typeface="Tahoma"/>
                <a:cs typeface="Tahoma"/>
              </a:rPr>
              <a:t>u</a:t>
            </a:r>
            <a:r>
              <a:rPr b="1" dirty="0" sz="1700" spc="-70">
                <a:solidFill>
                  <a:srgbClr val="272424"/>
                </a:solidFill>
                <a:latin typeface="Tahoma"/>
                <a:cs typeface="Tahoma"/>
              </a:rPr>
              <a:t>i</a:t>
            </a:r>
            <a:r>
              <a:rPr b="1" dirty="0" sz="1700" spc="20">
                <a:solidFill>
                  <a:srgbClr val="272424"/>
                </a:solidFill>
                <a:latin typeface="Tahoma"/>
                <a:cs typeface="Tahoma"/>
              </a:rPr>
              <a:t>s</a:t>
            </a:r>
            <a:r>
              <a:rPr b="1" dirty="0" sz="1700" spc="-145">
                <a:solidFill>
                  <a:srgbClr val="272424"/>
                </a:solidFill>
                <a:latin typeface="Tahoma"/>
                <a:cs typeface="Tahoma"/>
              </a:rPr>
              <a:t>i</a:t>
            </a:r>
            <a:r>
              <a:rPr b="1" dirty="0" sz="1700" spc="-40">
                <a:solidFill>
                  <a:srgbClr val="272424"/>
                </a:solidFill>
                <a:latin typeface="Tahoma"/>
                <a:cs typeface="Tahoma"/>
              </a:rPr>
              <a:t>t</a:t>
            </a:r>
            <a:r>
              <a:rPr b="1" dirty="0" sz="1700" spc="-70">
                <a:solidFill>
                  <a:srgbClr val="272424"/>
                </a:solidFill>
                <a:latin typeface="Tahoma"/>
                <a:cs typeface="Tahoma"/>
              </a:rPr>
              <a:t>i</a:t>
            </a:r>
            <a:r>
              <a:rPr b="1" dirty="0" sz="1700" spc="-80">
                <a:solidFill>
                  <a:srgbClr val="272424"/>
                </a:solidFill>
                <a:latin typeface="Tahoma"/>
                <a:cs typeface="Tahoma"/>
              </a:rPr>
              <a:t>o</a:t>
            </a:r>
            <a:r>
              <a:rPr b="1" dirty="0" sz="1700" spc="-145">
                <a:solidFill>
                  <a:srgbClr val="272424"/>
                </a:solidFill>
                <a:latin typeface="Tahoma"/>
                <a:cs typeface="Tahoma"/>
              </a:rPr>
              <a:t>n</a:t>
            </a:r>
            <a:endParaRPr sz="1700">
              <a:latin typeface="Tahoma"/>
              <a:cs typeface="Tahoma"/>
            </a:endParaRPr>
          </a:p>
          <a:p>
            <a:pPr marL="12700">
              <a:lnSpc>
                <a:spcPct val="100000"/>
              </a:lnSpc>
              <a:spcBef>
                <a:spcPts val="1275"/>
              </a:spcBef>
            </a:pPr>
            <a:r>
              <a:rPr dirty="0" sz="1250" spc="45">
                <a:solidFill>
                  <a:srgbClr val="272424"/>
                </a:solidFill>
                <a:latin typeface="Verdana"/>
                <a:cs typeface="Verdana"/>
              </a:rPr>
              <a:t>Gathering</a:t>
            </a:r>
            <a:r>
              <a:rPr dirty="0" sz="1250" spc="-105">
                <a:solidFill>
                  <a:srgbClr val="272424"/>
                </a:solidFill>
                <a:latin typeface="Verdana"/>
                <a:cs typeface="Verdana"/>
              </a:rPr>
              <a:t> </a:t>
            </a:r>
            <a:r>
              <a:rPr dirty="0" sz="1250" spc="45">
                <a:solidFill>
                  <a:srgbClr val="272424"/>
                </a:solidFill>
                <a:latin typeface="Verdana"/>
                <a:cs typeface="Verdana"/>
              </a:rPr>
              <a:t>environmental</a:t>
            </a:r>
            <a:r>
              <a:rPr dirty="0" sz="1250" spc="-95">
                <a:solidFill>
                  <a:srgbClr val="272424"/>
                </a:solidFill>
                <a:latin typeface="Verdana"/>
                <a:cs typeface="Verdana"/>
              </a:rPr>
              <a:t> </a:t>
            </a:r>
            <a:r>
              <a:rPr dirty="0" sz="1250" spc="55">
                <a:solidFill>
                  <a:srgbClr val="272424"/>
                </a:solidFill>
                <a:latin typeface="Verdana"/>
                <a:cs typeface="Verdana"/>
              </a:rPr>
              <a:t>data</a:t>
            </a:r>
            <a:r>
              <a:rPr dirty="0" sz="1250" spc="-130">
                <a:solidFill>
                  <a:srgbClr val="272424"/>
                </a:solidFill>
                <a:latin typeface="Verdana"/>
                <a:cs typeface="Verdana"/>
              </a:rPr>
              <a:t> </a:t>
            </a:r>
            <a:r>
              <a:rPr dirty="0" sz="1250" spc="45">
                <a:solidFill>
                  <a:srgbClr val="272424"/>
                </a:solidFill>
                <a:latin typeface="Verdana"/>
                <a:cs typeface="Verdana"/>
              </a:rPr>
              <a:t>from</a:t>
            </a:r>
            <a:r>
              <a:rPr dirty="0" sz="1250" spc="-55">
                <a:solidFill>
                  <a:srgbClr val="272424"/>
                </a:solidFill>
                <a:latin typeface="Verdana"/>
                <a:cs typeface="Verdana"/>
              </a:rPr>
              <a:t> </a:t>
            </a:r>
            <a:r>
              <a:rPr dirty="0" sz="1250" spc="20">
                <a:solidFill>
                  <a:srgbClr val="272424"/>
                </a:solidFill>
                <a:latin typeface="Verdana"/>
                <a:cs typeface="Verdana"/>
              </a:rPr>
              <a:t>various</a:t>
            </a:r>
            <a:r>
              <a:rPr dirty="0" sz="1250" spc="-70">
                <a:solidFill>
                  <a:srgbClr val="272424"/>
                </a:solidFill>
                <a:latin typeface="Verdana"/>
                <a:cs typeface="Verdana"/>
              </a:rPr>
              <a:t> </a:t>
            </a:r>
            <a:r>
              <a:rPr dirty="0" sz="1250">
                <a:solidFill>
                  <a:srgbClr val="272424"/>
                </a:solidFill>
                <a:latin typeface="Verdana"/>
                <a:cs typeface="Verdana"/>
              </a:rPr>
              <a:t>sources,</a:t>
            </a:r>
            <a:r>
              <a:rPr dirty="0" sz="1250" spc="-95">
                <a:solidFill>
                  <a:srgbClr val="272424"/>
                </a:solidFill>
                <a:latin typeface="Verdana"/>
                <a:cs typeface="Verdana"/>
              </a:rPr>
              <a:t> </a:t>
            </a:r>
            <a:r>
              <a:rPr dirty="0" sz="1250" spc="60">
                <a:solidFill>
                  <a:srgbClr val="272424"/>
                </a:solidFill>
                <a:latin typeface="Verdana"/>
                <a:cs typeface="Verdana"/>
              </a:rPr>
              <a:t>including</a:t>
            </a:r>
            <a:r>
              <a:rPr dirty="0" sz="1250" spc="-20">
                <a:solidFill>
                  <a:srgbClr val="272424"/>
                </a:solidFill>
                <a:latin typeface="Verdana"/>
                <a:cs typeface="Verdana"/>
              </a:rPr>
              <a:t> </a:t>
            </a:r>
            <a:r>
              <a:rPr dirty="0" sz="1250" spc="50">
                <a:solidFill>
                  <a:srgbClr val="272424"/>
                </a:solidFill>
                <a:latin typeface="Verdana"/>
                <a:cs typeface="Verdana"/>
              </a:rPr>
              <a:t>government</a:t>
            </a:r>
            <a:endParaRPr sz="1250">
              <a:latin typeface="Verdana"/>
              <a:cs typeface="Verdana"/>
            </a:endParaRPr>
          </a:p>
          <a:p>
            <a:pPr marL="12700">
              <a:lnSpc>
                <a:spcPct val="100000"/>
              </a:lnSpc>
              <a:spcBef>
                <a:spcPts val="605"/>
              </a:spcBef>
            </a:pPr>
            <a:r>
              <a:rPr dirty="0" sz="1250" spc="20">
                <a:solidFill>
                  <a:srgbClr val="272424"/>
                </a:solidFill>
                <a:latin typeface="Verdana"/>
                <a:cs typeface="Verdana"/>
              </a:rPr>
              <a:t>agencies,</a:t>
            </a:r>
            <a:r>
              <a:rPr dirty="0" sz="1250" spc="-110">
                <a:solidFill>
                  <a:srgbClr val="272424"/>
                </a:solidFill>
                <a:latin typeface="Verdana"/>
                <a:cs typeface="Verdana"/>
              </a:rPr>
              <a:t> </a:t>
            </a:r>
            <a:r>
              <a:rPr dirty="0" sz="1250" spc="30">
                <a:solidFill>
                  <a:srgbClr val="272424"/>
                </a:solidFill>
                <a:latin typeface="Verdana"/>
                <a:cs typeface="Verdana"/>
              </a:rPr>
              <a:t>industry</a:t>
            </a:r>
            <a:r>
              <a:rPr dirty="0" sz="1250" spc="-80">
                <a:solidFill>
                  <a:srgbClr val="272424"/>
                </a:solidFill>
                <a:latin typeface="Verdana"/>
                <a:cs typeface="Verdana"/>
              </a:rPr>
              <a:t> </a:t>
            </a:r>
            <a:r>
              <a:rPr dirty="0" sz="1250">
                <a:solidFill>
                  <a:srgbClr val="272424"/>
                </a:solidFill>
                <a:latin typeface="Verdana"/>
                <a:cs typeface="Verdana"/>
              </a:rPr>
              <a:t>reports,</a:t>
            </a:r>
            <a:r>
              <a:rPr dirty="0" sz="1250" spc="-110">
                <a:solidFill>
                  <a:srgbClr val="272424"/>
                </a:solidFill>
                <a:latin typeface="Verdana"/>
                <a:cs typeface="Verdana"/>
              </a:rPr>
              <a:t> </a:t>
            </a:r>
            <a:r>
              <a:rPr dirty="0" sz="1250" spc="85">
                <a:solidFill>
                  <a:srgbClr val="272424"/>
                </a:solidFill>
                <a:latin typeface="Verdana"/>
                <a:cs typeface="Verdana"/>
              </a:rPr>
              <a:t>and</a:t>
            </a:r>
            <a:r>
              <a:rPr dirty="0" sz="1250" spc="-105">
                <a:solidFill>
                  <a:srgbClr val="272424"/>
                </a:solidFill>
                <a:latin typeface="Verdana"/>
                <a:cs typeface="Verdana"/>
              </a:rPr>
              <a:t> </a:t>
            </a:r>
            <a:r>
              <a:rPr dirty="0" sz="1250" spc="30">
                <a:solidFill>
                  <a:srgbClr val="272424"/>
                </a:solidFill>
                <a:latin typeface="Verdana"/>
                <a:cs typeface="Verdana"/>
              </a:rPr>
              <a:t>scientific</a:t>
            </a:r>
            <a:r>
              <a:rPr dirty="0" sz="1250" spc="-105">
                <a:solidFill>
                  <a:srgbClr val="272424"/>
                </a:solidFill>
                <a:latin typeface="Verdana"/>
                <a:cs typeface="Verdana"/>
              </a:rPr>
              <a:t> </a:t>
            </a:r>
            <a:r>
              <a:rPr dirty="0" sz="1250" spc="10">
                <a:solidFill>
                  <a:srgbClr val="272424"/>
                </a:solidFill>
                <a:latin typeface="Verdana"/>
                <a:cs typeface="Verdana"/>
              </a:rPr>
              <a:t>databases.</a:t>
            </a:r>
            <a:endParaRPr sz="1250">
              <a:latin typeface="Verdana"/>
              <a:cs typeface="Verdana"/>
            </a:endParaRPr>
          </a:p>
        </p:txBody>
      </p:sp>
      <p:grpSp>
        <p:nvGrpSpPr>
          <p:cNvPr id="25" name="object 11"/>
          <p:cNvGrpSpPr/>
          <p:nvPr/>
        </p:nvGrpSpPr>
        <p:grpSpPr>
          <a:xfrm>
            <a:off x="6134100" y="3381375"/>
            <a:ext cx="933450" cy="371475"/>
            <a:chOff x="6134100" y="3381375"/>
            <a:chExt cx="933450" cy="371475"/>
          </a:xfrm>
        </p:grpSpPr>
        <p:sp>
          <p:nvSpPr>
            <p:cNvPr id="1048622" name="object 12"/>
            <p:cNvSpPr/>
            <p:nvPr/>
          </p:nvSpPr>
          <p:spPr>
            <a:xfrm>
              <a:off x="6486525" y="3552825"/>
              <a:ext cx="581025" cy="28575"/>
            </a:xfrm>
            <a:custGeom>
              <a:avLst/>
              <a:ahLst/>
              <a:rect l="l" t="t" r="r" b="b"/>
              <a:pathLst>
                <a:path w="581025" h="28575">
                  <a:moveTo>
                    <a:pt x="574675" y="0"/>
                  </a:moveTo>
                  <a:lnTo>
                    <a:pt x="6350" y="0"/>
                  </a:lnTo>
                  <a:lnTo>
                    <a:pt x="0" y="6350"/>
                  </a:lnTo>
                  <a:lnTo>
                    <a:pt x="0" y="14224"/>
                  </a:lnTo>
                  <a:lnTo>
                    <a:pt x="0" y="22225"/>
                  </a:lnTo>
                  <a:lnTo>
                    <a:pt x="6350" y="28575"/>
                  </a:lnTo>
                  <a:lnTo>
                    <a:pt x="574675" y="28575"/>
                  </a:lnTo>
                  <a:lnTo>
                    <a:pt x="581025" y="22225"/>
                  </a:lnTo>
                  <a:lnTo>
                    <a:pt x="581025" y="6350"/>
                  </a:lnTo>
                  <a:lnTo>
                    <a:pt x="574675" y="0"/>
                  </a:lnTo>
                  <a:close/>
                </a:path>
              </a:pathLst>
            </a:custGeom>
            <a:solidFill>
              <a:srgbClr val="C1C3D0"/>
            </a:solidFill>
          </p:spPr>
          <p:txBody>
            <a:bodyPr bIns="0" lIns="0" rIns="0" rtlCol="0" tIns="0" wrap="square"/>
            <a:p/>
          </p:txBody>
        </p:sp>
        <p:sp>
          <p:nvSpPr>
            <p:cNvPr id="1048623" name="object 13"/>
            <p:cNvSpPr/>
            <p:nvPr/>
          </p:nvSpPr>
          <p:spPr>
            <a:xfrm>
              <a:off x="6134100" y="3381375"/>
              <a:ext cx="371475" cy="371475"/>
            </a:xfrm>
            <a:custGeom>
              <a:avLst/>
              <a:ahLst/>
              <a:rect l="l" t="t" r="r" b="b"/>
              <a:pathLst>
                <a:path w="371475" h="371475">
                  <a:moveTo>
                    <a:pt x="222885" y="0"/>
                  </a:moveTo>
                  <a:lnTo>
                    <a:pt x="148589" y="0"/>
                  </a:lnTo>
                  <a:lnTo>
                    <a:pt x="101632" y="7577"/>
                  </a:lnTo>
                  <a:lnTo>
                    <a:pt x="60844" y="28675"/>
                  </a:lnTo>
                  <a:lnTo>
                    <a:pt x="28675" y="60844"/>
                  </a:lnTo>
                  <a:lnTo>
                    <a:pt x="7577" y="101632"/>
                  </a:lnTo>
                  <a:lnTo>
                    <a:pt x="0" y="148589"/>
                  </a:lnTo>
                  <a:lnTo>
                    <a:pt x="0" y="222885"/>
                  </a:lnTo>
                  <a:lnTo>
                    <a:pt x="7577" y="269842"/>
                  </a:lnTo>
                  <a:lnTo>
                    <a:pt x="28675" y="310630"/>
                  </a:lnTo>
                  <a:lnTo>
                    <a:pt x="60844" y="342799"/>
                  </a:lnTo>
                  <a:lnTo>
                    <a:pt x="101632" y="363897"/>
                  </a:lnTo>
                  <a:lnTo>
                    <a:pt x="148589" y="371475"/>
                  </a:lnTo>
                  <a:lnTo>
                    <a:pt x="222885" y="371475"/>
                  </a:lnTo>
                  <a:lnTo>
                    <a:pt x="269842" y="363897"/>
                  </a:lnTo>
                  <a:lnTo>
                    <a:pt x="310630" y="342799"/>
                  </a:lnTo>
                  <a:lnTo>
                    <a:pt x="342799" y="310630"/>
                  </a:lnTo>
                  <a:lnTo>
                    <a:pt x="363897" y="269842"/>
                  </a:lnTo>
                  <a:lnTo>
                    <a:pt x="371475" y="222885"/>
                  </a:lnTo>
                  <a:lnTo>
                    <a:pt x="371475" y="148589"/>
                  </a:lnTo>
                  <a:lnTo>
                    <a:pt x="363897" y="101632"/>
                  </a:lnTo>
                  <a:lnTo>
                    <a:pt x="342799" y="60844"/>
                  </a:lnTo>
                  <a:lnTo>
                    <a:pt x="310630" y="28675"/>
                  </a:lnTo>
                  <a:lnTo>
                    <a:pt x="269842" y="7577"/>
                  </a:lnTo>
                  <a:lnTo>
                    <a:pt x="222885" y="0"/>
                  </a:lnTo>
                  <a:close/>
                </a:path>
              </a:pathLst>
            </a:custGeom>
            <a:solidFill>
              <a:srgbClr val="EDEEF5"/>
            </a:solidFill>
          </p:spPr>
          <p:txBody>
            <a:bodyPr bIns="0" lIns="0" rIns="0" rtlCol="0" tIns="0" wrap="square"/>
            <a:p/>
          </p:txBody>
        </p:sp>
      </p:grpSp>
      <p:sp>
        <p:nvSpPr>
          <p:cNvPr id="1048624" name="object 14"/>
          <p:cNvSpPr txBox="1"/>
          <p:nvPr/>
        </p:nvSpPr>
        <p:spPr>
          <a:xfrm>
            <a:off x="6235700" y="3404806"/>
            <a:ext cx="175260" cy="317500"/>
          </a:xfrm>
          <a:prstGeom prst="rect"/>
        </p:spPr>
        <p:txBody>
          <a:bodyPr bIns="0" lIns="0" rIns="0" rtlCol="0" tIns="12700" vert="horz" wrap="square">
            <a:spAutoFit/>
          </a:bodyPr>
          <a:p>
            <a:pPr marL="12700">
              <a:lnSpc>
                <a:spcPct val="100000"/>
              </a:lnSpc>
              <a:spcBef>
                <a:spcPts val="100"/>
              </a:spcBef>
            </a:pPr>
            <a:r>
              <a:rPr b="1" dirty="0" sz="2100" spc="-160">
                <a:solidFill>
                  <a:srgbClr val="272424"/>
                </a:solidFill>
                <a:latin typeface="Tahoma"/>
                <a:cs typeface="Tahoma"/>
              </a:rPr>
              <a:t>2</a:t>
            </a:r>
            <a:endParaRPr sz="2100">
              <a:latin typeface="Tahoma"/>
              <a:cs typeface="Tahoma"/>
            </a:endParaRPr>
          </a:p>
        </p:txBody>
      </p:sp>
      <p:sp>
        <p:nvSpPr>
          <p:cNvPr id="1048625" name="object 15"/>
          <p:cNvSpPr txBox="1"/>
          <p:nvPr/>
        </p:nvSpPr>
        <p:spPr>
          <a:xfrm>
            <a:off x="7317105" y="3385248"/>
            <a:ext cx="6100445" cy="854431"/>
          </a:xfrm>
          <a:prstGeom prst="rect"/>
        </p:spPr>
        <p:txBody>
          <a:bodyPr bIns="0" lIns="0" rIns="0" rtlCol="0" tIns="15875" vert="horz" wrap="square">
            <a:spAutoFit/>
          </a:bodyPr>
          <a:p>
            <a:pPr marL="12700">
              <a:lnSpc>
                <a:spcPct val="100000"/>
              </a:lnSpc>
              <a:spcBef>
                <a:spcPts val="125"/>
              </a:spcBef>
            </a:pPr>
            <a:r>
              <a:rPr b="1" dirty="0" sz="1700" spc="-240">
                <a:solidFill>
                  <a:srgbClr val="272424"/>
                </a:solidFill>
                <a:latin typeface="Tahoma"/>
                <a:cs typeface="Tahoma"/>
              </a:rPr>
              <a:t>D</a:t>
            </a:r>
            <a:r>
              <a:rPr b="1" dirty="0" sz="1700" spc="-125">
                <a:solidFill>
                  <a:srgbClr val="272424"/>
                </a:solidFill>
                <a:latin typeface="Tahoma"/>
                <a:cs typeface="Tahoma"/>
              </a:rPr>
              <a:t>a</a:t>
            </a:r>
            <a:r>
              <a:rPr b="1" dirty="0" sz="1700" spc="-35">
                <a:solidFill>
                  <a:srgbClr val="272424"/>
                </a:solidFill>
                <a:latin typeface="Tahoma"/>
                <a:cs typeface="Tahoma"/>
              </a:rPr>
              <a:t>t</a:t>
            </a:r>
            <a:r>
              <a:rPr b="1" dirty="0" sz="1700" spc="-110">
                <a:solidFill>
                  <a:srgbClr val="272424"/>
                </a:solidFill>
                <a:latin typeface="Tahoma"/>
                <a:cs typeface="Tahoma"/>
              </a:rPr>
              <a:t>a</a:t>
            </a:r>
            <a:r>
              <a:rPr b="1" dirty="0" sz="1700" spc="-140">
                <a:solidFill>
                  <a:srgbClr val="272424"/>
                </a:solidFill>
                <a:latin typeface="Tahoma"/>
                <a:cs typeface="Tahoma"/>
              </a:rPr>
              <a:t> </a:t>
            </a:r>
            <a:r>
              <a:rPr b="1" dirty="0" sz="1700" spc="-125">
                <a:solidFill>
                  <a:srgbClr val="272424"/>
                </a:solidFill>
                <a:latin typeface="Tahoma"/>
                <a:cs typeface="Tahoma"/>
              </a:rPr>
              <a:t>C</a:t>
            </a:r>
            <a:r>
              <a:rPr b="1" dirty="0" sz="1700" spc="-30">
                <a:solidFill>
                  <a:srgbClr val="272424"/>
                </a:solidFill>
                <a:latin typeface="Tahoma"/>
                <a:cs typeface="Tahoma"/>
              </a:rPr>
              <a:t>l</a:t>
            </a:r>
            <a:r>
              <a:rPr b="1" dirty="0" sz="1700" spc="-114">
                <a:solidFill>
                  <a:srgbClr val="272424"/>
                </a:solidFill>
                <a:latin typeface="Tahoma"/>
                <a:cs typeface="Tahoma"/>
              </a:rPr>
              <a:t>e</a:t>
            </a:r>
            <a:r>
              <a:rPr b="1" dirty="0" sz="1700" spc="-125">
                <a:solidFill>
                  <a:srgbClr val="272424"/>
                </a:solidFill>
                <a:latin typeface="Tahoma"/>
                <a:cs typeface="Tahoma"/>
              </a:rPr>
              <a:t>a</a:t>
            </a:r>
            <a:r>
              <a:rPr b="1" dirty="0" sz="1700" spc="-120">
                <a:solidFill>
                  <a:srgbClr val="272424"/>
                </a:solidFill>
                <a:latin typeface="Tahoma"/>
                <a:cs typeface="Tahoma"/>
              </a:rPr>
              <a:t>n</a:t>
            </a:r>
            <a:r>
              <a:rPr b="1" dirty="0" sz="1700" spc="-70">
                <a:solidFill>
                  <a:srgbClr val="272424"/>
                </a:solidFill>
                <a:latin typeface="Tahoma"/>
                <a:cs typeface="Tahoma"/>
              </a:rPr>
              <a:t>i</a:t>
            </a:r>
            <a:r>
              <a:rPr b="1" dirty="0" sz="1700" spc="-190">
                <a:solidFill>
                  <a:srgbClr val="272424"/>
                </a:solidFill>
                <a:latin typeface="Tahoma"/>
                <a:cs typeface="Tahoma"/>
              </a:rPr>
              <a:t>n</a:t>
            </a:r>
            <a:r>
              <a:rPr b="1" dirty="0" sz="1700" spc="-110">
                <a:solidFill>
                  <a:srgbClr val="272424"/>
                </a:solidFill>
                <a:latin typeface="Tahoma"/>
                <a:cs typeface="Tahoma"/>
              </a:rPr>
              <a:t>g</a:t>
            </a:r>
            <a:r>
              <a:rPr b="1" dirty="0" sz="1700" spc="-114">
                <a:solidFill>
                  <a:srgbClr val="272424"/>
                </a:solidFill>
                <a:latin typeface="Tahoma"/>
                <a:cs typeface="Tahoma"/>
              </a:rPr>
              <a:t> </a:t>
            </a:r>
            <a:r>
              <a:rPr b="1" dirty="0" sz="1700" spc="-125">
                <a:solidFill>
                  <a:srgbClr val="272424"/>
                </a:solidFill>
                <a:latin typeface="Tahoma"/>
                <a:cs typeface="Tahoma"/>
              </a:rPr>
              <a:t>a</a:t>
            </a:r>
            <a:r>
              <a:rPr b="1" dirty="0" sz="1700" spc="-190">
                <a:solidFill>
                  <a:srgbClr val="272424"/>
                </a:solidFill>
                <a:latin typeface="Tahoma"/>
                <a:cs typeface="Tahoma"/>
              </a:rPr>
              <a:t>n</a:t>
            </a:r>
            <a:r>
              <a:rPr b="1" dirty="0" sz="1700" spc="-95">
                <a:solidFill>
                  <a:srgbClr val="272424"/>
                </a:solidFill>
                <a:latin typeface="Tahoma"/>
                <a:cs typeface="Tahoma"/>
              </a:rPr>
              <a:t>d</a:t>
            </a:r>
            <a:r>
              <a:rPr b="1" dirty="0" sz="1700" spc="-130">
                <a:solidFill>
                  <a:srgbClr val="272424"/>
                </a:solidFill>
                <a:latin typeface="Tahoma"/>
                <a:cs typeface="Tahoma"/>
              </a:rPr>
              <a:t> </a:t>
            </a:r>
            <a:r>
              <a:rPr b="1" dirty="0" sz="1700" spc="-75">
                <a:solidFill>
                  <a:srgbClr val="272424"/>
                </a:solidFill>
                <a:latin typeface="Tahoma"/>
                <a:cs typeface="Tahoma"/>
              </a:rPr>
              <a:t>T</a:t>
            </a:r>
            <a:r>
              <a:rPr b="1" dirty="0" sz="1700" spc="-70">
                <a:solidFill>
                  <a:srgbClr val="272424"/>
                </a:solidFill>
                <a:latin typeface="Tahoma"/>
                <a:cs typeface="Tahoma"/>
              </a:rPr>
              <a:t>r</a:t>
            </a:r>
            <a:r>
              <a:rPr b="1" dirty="0" sz="1700" spc="-125">
                <a:solidFill>
                  <a:srgbClr val="272424"/>
                </a:solidFill>
                <a:latin typeface="Tahoma"/>
                <a:cs typeface="Tahoma"/>
              </a:rPr>
              <a:t>a</a:t>
            </a:r>
            <a:r>
              <a:rPr b="1" dirty="0" sz="1700" spc="-120">
                <a:solidFill>
                  <a:srgbClr val="272424"/>
                </a:solidFill>
                <a:latin typeface="Tahoma"/>
                <a:cs typeface="Tahoma"/>
              </a:rPr>
              <a:t>n</a:t>
            </a:r>
            <a:r>
              <a:rPr b="1" dirty="0" sz="1700" spc="-55">
                <a:solidFill>
                  <a:srgbClr val="272424"/>
                </a:solidFill>
                <a:latin typeface="Tahoma"/>
                <a:cs typeface="Tahoma"/>
              </a:rPr>
              <a:t>s</a:t>
            </a:r>
            <a:r>
              <a:rPr b="1" dirty="0" sz="1700" spc="20">
                <a:solidFill>
                  <a:srgbClr val="272424"/>
                </a:solidFill>
                <a:latin typeface="Tahoma"/>
                <a:cs typeface="Tahoma"/>
              </a:rPr>
              <a:t>f</a:t>
            </a:r>
            <a:r>
              <a:rPr b="1" dirty="0" sz="1700" spc="-80">
                <a:solidFill>
                  <a:srgbClr val="272424"/>
                </a:solidFill>
                <a:latin typeface="Tahoma"/>
                <a:cs typeface="Tahoma"/>
              </a:rPr>
              <a:t>o</a:t>
            </a:r>
            <a:r>
              <a:rPr b="1" dirty="0" sz="1700" spc="-70">
                <a:solidFill>
                  <a:srgbClr val="272424"/>
                </a:solidFill>
                <a:latin typeface="Tahoma"/>
                <a:cs typeface="Tahoma"/>
              </a:rPr>
              <a:t>r</a:t>
            </a:r>
            <a:r>
              <a:rPr b="1" dirty="0" sz="1700" spc="-200">
                <a:solidFill>
                  <a:srgbClr val="272424"/>
                </a:solidFill>
                <a:latin typeface="Tahoma"/>
                <a:cs typeface="Tahoma"/>
              </a:rPr>
              <a:t>m</a:t>
            </a:r>
            <a:r>
              <a:rPr b="1" dirty="0" sz="1700" spc="-125">
                <a:solidFill>
                  <a:srgbClr val="272424"/>
                </a:solidFill>
                <a:latin typeface="Tahoma"/>
                <a:cs typeface="Tahoma"/>
              </a:rPr>
              <a:t>a</a:t>
            </a:r>
            <a:r>
              <a:rPr b="1" dirty="0" sz="1700" spc="-35">
                <a:solidFill>
                  <a:srgbClr val="272424"/>
                </a:solidFill>
                <a:latin typeface="Tahoma"/>
                <a:cs typeface="Tahoma"/>
              </a:rPr>
              <a:t>t</a:t>
            </a:r>
            <a:r>
              <a:rPr b="1" dirty="0" sz="1700" spc="-70">
                <a:solidFill>
                  <a:srgbClr val="272424"/>
                </a:solidFill>
                <a:latin typeface="Tahoma"/>
                <a:cs typeface="Tahoma"/>
              </a:rPr>
              <a:t>i</a:t>
            </a:r>
            <a:r>
              <a:rPr b="1" dirty="0" sz="1700" spc="-80">
                <a:solidFill>
                  <a:srgbClr val="272424"/>
                </a:solidFill>
                <a:latin typeface="Tahoma"/>
                <a:cs typeface="Tahoma"/>
              </a:rPr>
              <a:t>o</a:t>
            </a:r>
            <a:r>
              <a:rPr b="1" dirty="0" sz="1700" spc="-145">
                <a:solidFill>
                  <a:srgbClr val="272424"/>
                </a:solidFill>
                <a:latin typeface="Tahoma"/>
                <a:cs typeface="Tahoma"/>
              </a:rPr>
              <a:t>n</a:t>
            </a:r>
            <a:endParaRPr sz="1700">
              <a:latin typeface="Tahoma"/>
              <a:cs typeface="Tahoma"/>
            </a:endParaRPr>
          </a:p>
          <a:p>
            <a:pPr marL="12700" marR="5080">
              <a:lnSpc>
                <a:spcPct val="140100"/>
              </a:lnSpc>
              <a:spcBef>
                <a:spcPts val="680"/>
              </a:spcBef>
            </a:pPr>
            <a:r>
              <a:rPr dirty="0" sz="1250" spc="45">
                <a:solidFill>
                  <a:srgbClr val="272424"/>
                </a:solidFill>
                <a:latin typeface="Verdana"/>
                <a:cs typeface="Verdana"/>
              </a:rPr>
              <a:t>Cleaning</a:t>
            </a:r>
            <a:r>
              <a:rPr dirty="0" sz="1250" spc="-45">
                <a:solidFill>
                  <a:srgbClr val="272424"/>
                </a:solidFill>
                <a:latin typeface="Verdana"/>
                <a:cs typeface="Verdana"/>
              </a:rPr>
              <a:t> </a:t>
            </a:r>
            <a:r>
              <a:rPr dirty="0" sz="1250" spc="60">
                <a:solidFill>
                  <a:srgbClr val="272424"/>
                </a:solidFill>
                <a:latin typeface="Verdana"/>
                <a:cs typeface="Verdana"/>
              </a:rPr>
              <a:t>and</a:t>
            </a:r>
            <a:r>
              <a:rPr dirty="0" sz="1250" spc="-105">
                <a:solidFill>
                  <a:srgbClr val="272424"/>
                </a:solidFill>
                <a:latin typeface="Verdana"/>
                <a:cs typeface="Verdana"/>
              </a:rPr>
              <a:t> </a:t>
            </a:r>
            <a:r>
              <a:rPr dirty="0" sz="1250" spc="45">
                <a:solidFill>
                  <a:srgbClr val="272424"/>
                </a:solidFill>
                <a:latin typeface="Verdana"/>
                <a:cs typeface="Verdana"/>
              </a:rPr>
              <a:t>transforming</a:t>
            </a:r>
            <a:r>
              <a:rPr dirty="0" sz="1250" spc="-45">
                <a:solidFill>
                  <a:srgbClr val="272424"/>
                </a:solidFill>
                <a:latin typeface="Verdana"/>
                <a:cs typeface="Verdana"/>
              </a:rPr>
              <a:t> </a:t>
            </a:r>
            <a:r>
              <a:rPr dirty="0" sz="1250" spc="25">
                <a:solidFill>
                  <a:srgbClr val="272424"/>
                </a:solidFill>
                <a:latin typeface="Verdana"/>
                <a:cs typeface="Verdana"/>
              </a:rPr>
              <a:t>raw</a:t>
            </a:r>
            <a:r>
              <a:rPr dirty="0" sz="1250" spc="-60">
                <a:solidFill>
                  <a:srgbClr val="272424"/>
                </a:solidFill>
                <a:latin typeface="Verdana"/>
                <a:cs typeface="Verdana"/>
              </a:rPr>
              <a:t> </a:t>
            </a:r>
            <a:r>
              <a:rPr dirty="0" sz="1250" spc="35">
                <a:solidFill>
                  <a:srgbClr val="272424"/>
                </a:solidFill>
                <a:latin typeface="Verdana"/>
                <a:cs typeface="Verdana"/>
              </a:rPr>
              <a:t>data</a:t>
            </a:r>
            <a:r>
              <a:rPr dirty="0" sz="1250" spc="-70">
                <a:solidFill>
                  <a:srgbClr val="272424"/>
                </a:solidFill>
                <a:latin typeface="Verdana"/>
                <a:cs typeface="Verdana"/>
              </a:rPr>
              <a:t> </a:t>
            </a:r>
            <a:r>
              <a:rPr dirty="0" sz="1250" spc="35">
                <a:solidFill>
                  <a:srgbClr val="272424"/>
                </a:solidFill>
                <a:latin typeface="Verdana"/>
                <a:cs typeface="Verdana"/>
              </a:rPr>
              <a:t>to</a:t>
            </a:r>
            <a:r>
              <a:rPr dirty="0" sz="1250" spc="-40">
                <a:solidFill>
                  <a:srgbClr val="272424"/>
                </a:solidFill>
                <a:latin typeface="Verdana"/>
                <a:cs typeface="Verdana"/>
              </a:rPr>
              <a:t> </a:t>
            </a:r>
            <a:r>
              <a:rPr dirty="0" sz="1250" spc="25">
                <a:solidFill>
                  <a:srgbClr val="272424"/>
                </a:solidFill>
                <a:latin typeface="Verdana"/>
                <a:cs typeface="Verdana"/>
              </a:rPr>
              <a:t>ensure</a:t>
            </a:r>
            <a:r>
              <a:rPr dirty="0" sz="1250" spc="-90">
                <a:solidFill>
                  <a:srgbClr val="272424"/>
                </a:solidFill>
                <a:latin typeface="Verdana"/>
                <a:cs typeface="Verdana"/>
              </a:rPr>
              <a:t> </a:t>
            </a:r>
            <a:r>
              <a:rPr dirty="0" sz="1250" spc="40">
                <a:solidFill>
                  <a:srgbClr val="272424"/>
                </a:solidFill>
                <a:latin typeface="Verdana"/>
                <a:cs typeface="Verdana"/>
              </a:rPr>
              <a:t>accuracy</a:t>
            </a:r>
            <a:r>
              <a:rPr dirty="0" sz="1250" spc="-80">
                <a:solidFill>
                  <a:srgbClr val="272424"/>
                </a:solidFill>
                <a:latin typeface="Verdana"/>
                <a:cs typeface="Verdana"/>
              </a:rPr>
              <a:t> </a:t>
            </a:r>
            <a:r>
              <a:rPr dirty="0" sz="1250" spc="85">
                <a:solidFill>
                  <a:srgbClr val="272424"/>
                </a:solidFill>
                <a:latin typeface="Verdana"/>
                <a:cs typeface="Verdana"/>
              </a:rPr>
              <a:t>and</a:t>
            </a:r>
            <a:r>
              <a:rPr dirty="0" sz="1250" spc="-110">
                <a:solidFill>
                  <a:srgbClr val="272424"/>
                </a:solidFill>
                <a:latin typeface="Verdana"/>
                <a:cs typeface="Verdana"/>
              </a:rPr>
              <a:t> </a:t>
            </a:r>
            <a:r>
              <a:rPr dirty="0" sz="1250" spc="20">
                <a:solidFill>
                  <a:srgbClr val="272424"/>
                </a:solidFill>
                <a:latin typeface="Verdana"/>
                <a:cs typeface="Verdana"/>
              </a:rPr>
              <a:t>consistency, </a:t>
            </a:r>
            <a:r>
              <a:rPr dirty="0" sz="1250" spc="-420">
                <a:solidFill>
                  <a:srgbClr val="272424"/>
                </a:solidFill>
                <a:latin typeface="Verdana"/>
                <a:cs typeface="Verdana"/>
              </a:rPr>
              <a:t> </a:t>
            </a:r>
            <a:r>
              <a:rPr dirty="0" sz="1250" spc="45">
                <a:solidFill>
                  <a:srgbClr val="272424"/>
                </a:solidFill>
                <a:latin typeface="Verdana"/>
                <a:cs typeface="Verdana"/>
              </a:rPr>
              <a:t>preparing</a:t>
            </a:r>
            <a:r>
              <a:rPr dirty="0" sz="1250" spc="-45">
                <a:solidFill>
                  <a:srgbClr val="272424"/>
                </a:solidFill>
                <a:latin typeface="Verdana"/>
                <a:cs typeface="Verdana"/>
              </a:rPr>
              <a:t> </a:t>
            </a:r>
            <a:r>
              <a:rPr dirty="0" sz="1250" spc="-10">
                <a:solidFill>
                  <a:srgbClr val="272424"/>
                </a:solidFill>
                <a:latin typeface="Verdana"/>
                <a:cs typeface="Verdana"/>
              </a:rPr>
              <a:t>it</a:t>
            </a:r>
            <a:r>
              <a:rPr dirty="0" sz="1250" spc="-60">
                <a:solidFill>
                  <a:srgbClr val="272424"/>
                </a:solidFill>
                <a:latin typeface="Verdana"/>
                <a:cs typeface="Verdana"/>
              </a:rPr>
              <a:t> </a:t>
            </a:r>
            <a:r>
              <a:rPr dirty="0" sz="1250" spc="15">
                <a:solidFill>
                  <a:srgbClr val="272424"/>
                </a:solidFill>
                <a:latin typeface="Verdana"/>
                <a:cs typeface="Verdana"/>
              </a:rPr>
              <a:t>for</a:t>
            </a:r>
            <a:r>
              <a:rPr dirty="0" sz="1250" spc="-130">
                <a:solidFill>
                  <a:srgbClr val="272424"/>
                </a:solidFill>
                <a:latin typeface="Verdana"/>
                <a:cs typeface="Verdana"/>
              </a:rPr>
              <a:t> </a:t>
            </a:r>
            <a:r>
              <a:rPr dirty="0" sz="1250" spc="10">
                <a:solidFill>
                  <a:srgbClr val="272424"/>
                </a:solidFill>
                <a:latin typeface="Verdana"/>
                <a:cs typeface="Verdana"/>
              </a:rPr>
              <a:t>analysis</a:t>
            </a:r>
            <a:r>
              <a:rPr dirty="0" sz="1250" spc="-95">
                <a:solidFill>
                  <a:srgbClr val="272424"/>
                </a:solidFill>
                <a:latin typeface="Verdana"/>
                <a:cs typeface="Verdana"/>
              </a:rPr>
              <a:t> </a:t>
            </a:r>
            <a:r>
              <a:rPr dirty="0" sz="1250" spc="60">
                <a:solidFill>
                  <a:srgbClr val="272424"/>
                </a:solidFill>
                <a:latin typeface="Verdana"/>
                <a:cs typeface="Verdana"/>
              </a:rPr>
              <a:t>and</a:t>
            </a:r>
            <a:r>
              <a:rPr dirty="0" sz="1250" spc="-35">
                <a:solidFill>
                  <a:srgbClr val="272424"/>
                </a:solidFill>
                <a:latin typeface="Verdana"/>
                <a:cs typeface="Verdana"/>
              </a:rPr>
              <a:t> </a:t>
            </a:r>
            <a:r>
              <a:rPr dirty="0" sz="1250" spc="5">
                <a:solidFill>
                  <a:srgbClr val="272424"/>
                </a:solidFill>
                <a:latin typeface="Verdana"/>
                <a:cs typeface="Verdana"/>
              </a:rPr>
              <a:t>visualization.</a:t>
            </a:r>
            <a:endParaRPr sz="1250">
              <a:latin typeface="Verdana"/>
              <a:cs typeface="Verdana"/>
            </a:endParaRPr>
          </a:p>
        </p:txBody>
      </p:sp>
      <p:grpSp>
        <p:nvGrpSpPr>
          <p:cNvPr id="26" name="object 16"/>
          <p:cNvGrpSpPr/>
          <p:nvPr/>
        </p:nvGrpSpPr>
        <p:grpSpPr>
          <a:xfrm>
            <a:off x="6134100" y="4781550"/>
            <a:ext cx="933450" cy="381000"/>
            <a:chOff x="6134100" y="4781550"/>
            <a:chExt cx="933450" cy="381000"/>
          </a:xfrm>
        </p:grpSpPr>
        <p:sp>
          <p:nvSpPr>
            <p:cNvPr id="1048626" name="object 17"/>
            <p:cNvSpPr/>
            <p:nvPr/>
          </p:nvSpPr>
          <p:spPr>
            <a:xfrm>
              <a:off x="6486525" y="4962525"/>
              <a:ext cx="581025" cy="19050"/>
            </a:xfrm>
            <a:custGeom>
              <a:avLst/>
              <a:ahLst/>
              <a:rect l="l" t="t" r="r" b="b"/>
              <a:pathLst>
                <a:path w="581025" h="19050">
                  <a:moveTo>
                    <a:pt x="576706" y="0"/>
                  </a:moveTo>
                  <a:lnTo>
                    <a:pt x="4317" y="0"/>
                  </a:lnTo>
                  <a:lnTo>
                    <a:pt x="0" y="4317"/>
                  </a:lnTo>
                  <a:lnTo>
                    <a:pt x="0" y="9525"/>
                  </a:lnTo>
                  <a:lnTo>
                    <a:pt x="0" y="14732"/>
                  </a:lnTo>
                  <a:lnTo>
                    <a:pt x="4317" y="19050"/>
                  </a:lnTo>
                  <a:lnTo>
                    <a:pt x="576706" y="19050"/>
                  </a:lnTo>
                  <a:lnTo>
                    <a:pt x="581025" y="14732"/>
                  </a:lnTo>
                  <a:lnTo>
                    <a:pt x="581025" y="4317"/>
                  </a:lnTo>
                  <a:lnTo>
                    <a:pt x="576706" y="0"/>
                  </a:lnTo>
                  <a:close/>
                </a:path>
              </a:pathLst>
            </a:custGeom>
            <a:solidFill>
              <a:srgbClr val="C1C3D0"/>
            </a:solidFill>
          </p:spPr>
          <p:txBody>
            <a:bodyPr bIns="0" lIns="0" rIns="0" rtlCol="0" tIns="0" wrap="square"/>
            <a:p/>
          </p:txBody>
        </p:sp>
        <p:sp>
          <p:nvSpPr>
            <p:cNvPr id="1048627" name="object 18"/>
            <p:cNvSpPr/>
            <p:nvPr/>
          </p:nvSpPr>
          <p:spPr>
            <a:xfrm>
              <a:off x="6134100" y="4781550"/>
              <a:ext cx="371475" cy="381000"/>
            </a:xfrm>
            <a:custGeom>
              <a:avLst/>
              <a:ahLst/>
              <a:rect l="l" t="t" r="r" b="b"/>
              <a:pathLst>
                <a:path w="371475" h="381000">
                  <a:moveTo>
                    <a:pt x="222885" y="0"/>
                  </a:moveTo>
                  <a:lnTo>
                    <a:pt x="148589" y="0"/>
                  </a:lnTo>
                  <a:lnTo>
                    <a:pt x="101632" y="7577"/>
                  </a:lnTo>
                  <a:lnTo>
                    <a:pt x="60844" y="28675"/>
                  </a:lnTo>
                  <a:lnTo>
                    <a:pt x="28675" y="60844"/>
                  </a:lnTo>
                  <a:lnTo>
                    <a:pt x="7577" y="101632"/>
                  </a:lnTo>
                  <a:lnTo>
                    <a:pt x="0" y="148589"/>
                  </a:lnTo>
                  <a:lnTo>
                    <a:pt x="0" y="232410"/>
                  </a:lnTo>
                  <a:lnTo>
                    <a:pt x="7577" y="279367"/>
                  </a:lnTo>
                  <a:lnTo>
                    <a:pt x="28675" y="320155"/>
                  </a:lnTo>
                  <a:lnTo>
                    <a:pt x="60844" y="352324"/>
                  </a:lnTo>
                  <a:lnTo>
                    <a:pt x="101632" y="373422"/>
                  </a:lnTo>
                  <a:lnTo>
                    <a:pt x="148589" y="381000"/>
                  </a:lnTo>
                  <a:lnTo>
                    <a:pt x="222885" y="381000"/>
                  </a:lnTo>
                  <a:lnTo>
                    <a:pt x="269842" y="373422"/>
                  </a:lnTo>
                  <a:lnTo>
                    <a:pt x="310630" y="352324"/>
                  </a:lnTo>
                  <a:lnTo>
                    <a:pt x="342799" y="320155"/>
                  </a:lnTo>
                  <a:lnTo>
                    <a:pt x="363897" y="279367"/>
                  </a:lnTo>
                  <a:lnTo>
                    <a:pt x="371475" y="232410"/>
                  </a:lnTo>
                  <a:lnTo>
                    <a:pt x="371475" y="148589"/>
                  </a:lnTo>
                  <a:lnTo>
                    <a:pt x="363897" y="101632"/>
                  </a:lnTo>
                  <a:lnTo>
                    <a:pt x="342799" y="60844"/>
                  </a:lnTo>
                  <a:lnTo>
                    <a:pt x="310630" y="28675"/>
                  </a:lnTo>
                  <a:lnTo>
                    <a:pt x="269842" y="7577"/>
                  </a:lnTo>
                  <a:lnTo>
                    <a:pt x="222885" y="0"/>
                  </a:lnTo>
                  <a:close/>
                </a:path>
              </a:pathLst>
            </a:custGeom>
            <a:solidFill>
              <a:srgbClr val="EDEEF5"/>
            </a:solidFill>
          </p:spPr>
          <p:txBody>
            <a:bodyPr bIns="0" lIns="0" rIns="0" rtlCol="0" tIns="0" wrap="square"/>
            <a:p/>
          </p:txBody>
        </p:sp>
      </p:grpSp>
      <p:sp>
        <p:nvSpPr>
          <p:cNvPr id="1048628" name="object 19"/>
          <p:cNvSpPr txBox="1"/>
          <p:nvPr/>
        </p:nvSpPr>
        <p:spPr>
          <a:xfrm>
            <a:off x="6238875" y="4811331"/>
            <a:ext cx="170180" cy="317500"/>
          </a:xfrm>
          <a:prstGeom prst="rect"/>
        </p:spPr>
        <p:txBody>
          <a:bodyPr bIns="0" lIns="0" rIns="0" rtlCol="0" tIns="12700" vert="horz" wrap="square">
            <a:spAutoFit/>
          </a:bodyPr>
          <a:p>
            <a:pPr marL="12700">
              <a:lnSpc>
                <a:spcPct val="100000"/>
              </a:lnSpc>
              <a:spcBef>
                <a:spcPts val="100"/>
              </a:spcBef>
            </a:pPr>
            <a:r>
              <a:rPr b="1" dirty="0" sz="2100" spc="-204">
                <a:solidFill>
                  <a:srgbClr val="272424"/>
                </a:solidFill>
                <a:latin typeface="Tahoma"/>
                <a:cs typeface="Tahoma"/>
              </a:rPr>
              <a:t>3</a:t>
            </a:r>
            <a:endParaRPr sz="2100">
              <a:latin typeface="Tahoma"/>
              <a:cs typeface="Tahoma"/>
            </a:endParaRPr>
          </a:p>
        </p:txBody>
      </p:sp>
      <p:sp>
        <p:nvSpPr>
          <p:cNvPr id="1048629" name="object 20"/>
          <p:cNvSpPr txBox="1"/>
          <p:nvPr/>
        </p:nvSpPr>
        <p:spPr>
          <a:xfrm>
            <a:off x="7317105" y="4791773"/>
            <a:ext cx="6113145" cy="853796"/>
          </a:xfrm>
          <a:prstGeom prst="rect"/>
        </p:spPr>
        <p:txBody>
          <a:bodyPr bIns="0" lIns="0" rIns="0" rtlCol="0" tIns="15875" vert="horz" wrap="square">
            <a:spAutoFit/>
          </a:bodyPr>
          <a:p>
            <a:pPr marL="12700">
              <a:lnSpc>
                <a:spcPct val="100000"/>
              </a:lnSpc>
              <a:spcBef>
                <a:spcPts val="125"/>
              </a:spcBef>
            </a:pPr>
            <a:r>
              <a:rPr b="1" dirty="0" sz="1700" spc="-75">
                <a:solidFill>
                  <a:srgbClr val="272424"/>
                </a:solidFill>
                <a:latin typeface="Tahoma"/>
                <a:cs typeface="Tahoma"/>
              </a:rPr>
              <a:t>P</a:t>
            </a:r>
            <a:r>
              <a:rPr b="1" dirty="0" sz="1700" spc="-80">
                <a:solidFill>
                  <a:srgbClr val="272424"/>
                </a:solidFill>
                <a:latin typeface="Tahoma"/>
                <a:cs typeface="Tahoma"/>
              </a:rPr>
              <a:t>o</a:t>
            </a:r>
            <a:r>
              <a:rPr b="1" dirty="0" sz="1700" spc="-140">
                <a:solidFill>
                  <a:srgbClr val="272424"/>
                </a:solidFill>
                <a:latin typeface="Tahoma"/>
                <a:cs typeface="Tahoma"/>
              </a:rPr>
              <a:t>w</a:t>
            </a:r>
            <a:r>
              <a:rPr b="1" dirty="0" sz="1700" spc="-145">
                <a:solidFill>
                  <a:srgbClr val="272424"/>
                </a:solidFill>
                <a:latin typeface="Tahoma"/>
                <a:cs typeface="Tahoma"/>
              </a:rPr>
              <a:t>e</a:t>
            </a:r>
            <a:r>
              <a:rPr b="1" dirty="0" sz="1700" spc="-80">
                <a:solidFill>
                  <a:srgbClr val="272424"/>
                </a:solidFill>
                <a:latin typeface="Tahoma"/>
                <a:cs typeface="Tahoma"/>
              </a:rPr>
              <a:t>r</a:t>
            </a:r>
            <a:r>
              <a:rPr b="1" dirty="0" sz="1700" spc="-114">
                <a:solidFill>
                  <a:srgbClr val="272424"/>
                </a:solidFill>
                <a:latin typeface="Tahoma"/>
                <a:cs typeface="Tahoma"/>
              </a:rPr>
              <a:t> </a:t>
            </a:r>
            <a:r>
              <a:rPr b="1" dirty="0" sz="1700" spc="-125">
                <a:solidFill>
                  <a:srgbClr val="272424"/>
                </a:solidFill>
                <a:latin typeface="Tahoma"/>
                <a:cs typeface="Tahoma"/>
              </a:rPr>
              <a:t>B</a:t>
            </a:r>
            <a:r>
              <a:rPr b="1" dirty="0" sz="1700" spc="-370">
                <a:solidFill>
                  <a:srgbClr val="272424"/>
                </a:solidFill>
                <a:latin typeface="Tahoma"/>
                <a:cs typeface="Tahoma"/>
              </a:rPr>
              <a:t>I</a:t>
            </a:r>
            <a:r>
              <a:rPr b="1" dirty="0" sz="1700" spc="-130">
                <a:solidFill>
                  <a:srgbClr val="272424"/>
                </a:solidFill>
                <a:latin typeface="Tahoma"/>
                <a:cs typeface="Tahoma"/>
              </a:rPr>
              <a:t> </a:t>
            </a:r>
            <a:r>
              <a:rPr b="1" dirty="0" sz="1700" spc="-240">
                <a:solidFill>
                  <a:srgbClr val="272424"/>
                </a:solidFill>
                <a:latin typeface="Tahoma"/>
                <a:cs typeface="Tahoma"/>
              </a:rPr>
              <a:t>D</a:t>
            </a:r>
            <a:r>
              <a:rPr b="1" dirty="0" sz="1700" spc="-125">
                <a:solidFill>
                  <a:srgbClr val="272424"/>
                </a:solidFill>
                <a:latin typeface="Tahoma"/>
                <a:cs typeface="Tahoma"/>
              </a:rPr>
              <a:t>a</a:t>
            </a:r>
            <a:r>
              <a:rPr b="1" dirty="0" sz="1700" spc="-55">
                <a:solidFill>
                  <a:srgbClr val="272424"/>
                </a:solidFill>
                <a:latin typeface="Tahoma"/>
                <a:cs typeface="Tahoma"/>
              </a:rPr>
              <a:t>s</a:t>
            </a:r>
            <a:r>
              <a:rPr b="1" dirty="0" sz="1700" spc="-120">
                <a:solidFill>
                  <a:srgbClr val="272424"/>
                </a:solidFill>
                <a:latin typeface="Tahoma"/>
                <a:cs typeface="Tahoma"/>
              </a:rPr>
              <a:t>h</a:t>
            </a:r>
            <a:r>
              <a:rPr b="1" dirty="0" sz="1700" spc="-95">
                <a:solidFill>
                  <a:srgbClr val="272424"/>
                </a:solidFill>
                <a:latin typeface="Tahoma"/>
                <a:cs typeface="Tahoma"/>
              </a:rPr>
              <a:t>b</a:t>
            </a:r>
            <a:r>
              <a:rPr b="1" dirty="0" sz="1700" spc="-90">
                <a:solidFill>
                  <a:srgbClr val="272424"/>
                </a:solidFill>
                <a:latin typeface="Tahoma"/>
                <a:cs typeface="Tahoma"/>
              </a:rPr>
              <a:t>o</a:t>
            </a:r>
            <a:r>
              <a:rPr b="1" dirty="0" sz="1700" spc="-125">
                <a:solidFill>
                  <a:srgbClr val="272424"/>
                </a:solidFill>
                <a:latin typeface="Tahoma"/>
                <a:cs typeface="Tahoma"/>
              </a:rPr>
              <a:t>a</a:t>
            </a:r>
            <a:r>
              <a:rPr b="1" dirty="0" sz="1700" spc="-70">
                <a:solidFill>
                  <a:srgbClr val="272424"/>
                </a:solidFill>
                <a:latin typeface="Tahoma"/>
                <a:cs typeface="Tahoma"/>
              </a:rPr>
              <a:t>r</a:t>
            </a:r>
            <a:r>
              <a:rPr b="1" dirty="0" sz="1700" spc="-95">
                <a:solidFill>
                  <a:srgbClr val="272424"/>
                </a:solidFill>
                <a:latin typeface="Tahoma"/>
                <a:cs typeface="Tahoma"/>
              </a:rPr>
              <a:t>d</a:t>
            </a:r>
            <a:r>
              <a:rPr b="1" dirty="0" sz="1700" spc="-204">
                <a:solidFill>
                  <a:srgbClr val="272424"/>
                </a:solidFill>
                <a:latin typeface="Tahoma"/>
                <a:cs typeface="Tahoma"/>
              </a:rPr>
              <a:t> </a:t>
            </a:r>
            <a:r>
              <a:rPr b="1" dirty="0" sz="1700" spc="-165">
                <a:solidFill>
                  <a:srgbClr val="272424"/>
                </a:solidFill>
                <a:latin typeface="Tahoma"/>
                <a:cs typeface="Tahoma"/>
              </a:rPr>
              <a:t>D</a:t>
            </a:r>
            <a:r>
              <a:rPr b="1" dirty="0" sz="1700" spc="-114">
                <a:solidFill>
                  <a:srgbClr val="272424"/>
                </a:solidFill>
                <a:latin typeface="Tahoma"/>
                <a:cs typeface="Tahoma"/>
              </a:rPr>
              <a:t>e</a:t>
            </a:r>
            <a:r>
              <a:rPr b="1" dirty="0" sz="1700" spc="-75">
                <a:solidFill>
                  <a:srgbClr val="272424"/>
                </a:solidFill>
                <a:latin typeface="Tahoma"/>
                <a:cs typeface="Tahoma"/>
              </a:rPr>
              <a:t>v</a:t>
            </a:r>
            <a:r>
              <a:rPr b="1" dirty="0" sz="1700" spc="-50">
                <a:solidFill>
                  <a:srgbClr val="272424"/>
                </a:solidFill>
                <a:latin typeface="Tahoma"/>
                <a:cs typeface="Tahoma"/>
              </a:rPr>
              <a:t>e</a:t>
            </a:r>
            <a:r>
              <a:rPr b="1" dirty="0" sz="1700" spc="-145">
                <a:solidFill>
                  <a:srgbClr val="272424"/>
                </a:solidFill>
                <a:latin typeface="Tahoma"/>
                <a:cs typeface="Tahoma"/>
              </a:rPr>
              <a:t>l</a:t>
            </a:r>
            <a:r>
              <a:rPr b="1" dirty="0" sz="1700" spc="-80">
                <a:solidFill>
                  <a:srgbClr val="272424"/>
                </a:solidFill>
                <a:latin typeface="Tahoma"/>
                <a:cs typeface="Tahoma"/>
              </a:rPr>
              <a:t>o</a:t>
            </a:r>
            <a:r>
              <a:rPr b="1" dirty="0" sz="1700" spc="-100">
                <a:solidFill>
                  <a:srgbClr val="272424"/>
                </a:solidFill>
                <a:latin typeface="Tahoma"/>
                <a:cs typeface="Tahoma"/>
              </a:rPr>
              <a:t>p</a:t>
            </a:r>
            <a:r>
              <a:rPr b="1" dirty="0" sz="1700" spc="-200">
                <a:solidFill>
                  <a:srgbClr val="272424"/>
                </a:solidFill>
                <a:latin typeface="Tahoma"/>
                <a:cs typeface="Tahoma"/>
              </a:rPr>
              <a:t>m</a:t>
            </a:r>
            <a:r>
              <a:rPr b="1" dirty="0" sz="1700" spc="-45">
                <a:solidFill>
                  <a:srgbClr val="272424"/>
                </a:solidFill>
                <a:latin typeface="Tahoma"/>
                <a:cs typeface="Tahoma"/>
              </a:rPr>
              <a:t>e</a:t>
            </a:r>
            <a:r>
              <a:rPr b="1" dirty="0" sz="1700" spc="-190">
                <a:solidFill>
                  <a:srgbClr val="272424"/>
                </a:solidFill>
                <a:latin typeface="Tahoma"/>
                <a:cs typeface="Tahoma"/>
              </a:rPr>
              <a:t>n</a:t>
            </a:r>
            <a:r>
              <a:rPr b="1" dirty="0" sz="1700" spc="-50">
                <a:solidFill>
                  <a:srgbClr val="272424"/>
                </a:solidFill>
                <a:latin typeface="Tahoma"/>
                <a:cs typeface="Tahoma"/>
              </a:rPr>
              <a:t>t</a:t>
            </a:r>
            <a:endParaRPr sz="1700">
              <a:latin typeface="Tahoma"/>
              <a:cs typeface="Tahoma"/>
            </a:endParaRPr>
          </a:p>
          <a:p>
            <a:pPr marL="12700" marR="5080">
              <a:lnSpc>
                <a:spcPct val="140100"/>
              </a:lnSpc>
              <a:spcBef>
                <a:spcPts val="675"/>
              </a:spcBef>
            </a:pPr>
            <a:r>
              <a:rPr dirty="0" sz="1250" spc="40">
                <a:solidFill>
                  <a:srgbClr val="272424"/>
                </a:solidFill>
                <a:latin typeface="Verdana"/>
                <a:cs typeface="Verdana"/>
              </a:rPr>
              <a:t>Creating</a:t>
            </a:r>
            <a:r>
              <a:rPr dirty="0" sz="1250" spc="-40">
                <a:solidFill>
                  <a:srgbClr val="272424"/>
                </a:solidFill>
                <a:latin typeface="Verdana"/>
                <a:cs typeface="Verdana"/>
              </a:rPr>
              <a:t> </a:t>
            </a:r>
            <a:r>
              <a:rPr dirty="0" sz="1250" spc="20">
                <a:solidFill>
                  <a:srgbClr val="272424"/>
                </a:solidFill>
                <a:latin typeface="Verdana"/>
                <a:cs typeface="Verdana"/>
              </a:rPr>
              <a:t>interactive</a:t>
            </a:r>
            <a:r>
              <a:rPr dirty="0" sz="1250" spc="-85">
                <a:solidFill>
                  <a:srgbClr val="272424"/>
                </a:solidFill>
                <a:latin typeface="Verdana"/>
                <a:cs typeface="Verdana"/>
              </a:rPr>
              <a:t> </a:t>
            </a:r>
            <a:r>
              <a:rPr dirty="0" sz="1250" spc="60">
                <a:solidFill>
                  <a:srgbClr val="272424"/>
                </a:solidFill>
                <a:latin typeface="Verdana"/>
                <a:cs typeface="Verdana"/>
              </a:rPr>
              <a:t>and</a:t>
            </a:r>
            <a:r>
              <a:rPr dirty="0" sz="1250" spc="-30">
                <a:solidFill>
                  <a:srgbClr val="272424"/>
                </a:solidFill>
                <a:latin typeface="Verdana"/>
                <a:cs typeface="Verdana"/>
              </a:rPr>
              <a:t> </a:t>
            </a:r>
            <a:r>
              <a:rPr dirty="0" sz="1250">
                <a:solidFill>
                  <a:srgbClr val="272424"/>
                </a:solidFill>
                <a:latin typeface="Verdana"/>
                <a:cs typeface="Verdana"/>
              </a:rPr>
              <a:t>visually</a:t>
            </a:r>
            <a:r>
              <a:rPr dirty="0" sz="1250" spc="-80">
                <a:solidFill>
                  <a:srgbClr val="272424"/>
                </a:solidFill>
                <a:latin typeface="Verdana"/>
                <a:cs typeface="Verdana"/>
              </a:rPr>
              <a:t> </a:t>
            </a:r>
            <a:r>
              <a:rPr dirty="0" sz="1250" spc="55">
                <a:solidFill>
                  <a:srgbClr val="272424"/>
                </a:solidFill>
                <a:latin typeface="Verdana"/>
                <a:cs typeface="Verdana"/>
              </a:rPr>
              <a:t>appealing</a:t>
            </a:r>
            <a:r>
              <a:rPr dirty="0" sz="1250" spc="-114">
                <a:solidFill>
                  <a:srgbClr val="272424"/>
                </a:solidFill>
                <a:latin typeface="Verdana"/>
                <a:cs typeface="Verdana"/>
              </a:rPr>
              <a:t> </a:t>
            </a:r>
            <a:r>
              <a:rPr dirty="0" sz="1250" spc="50">
                <a:solidFill>
                  <a:srgbClr val="272424"/>
                </a:solidFill>
                <a:latin typeface="Verdana"/>
                <a:cs typeface="Verdana"/>
              </a:rPr>
              <a:t>dashboards</a:t>
            </a:r>
            <a:r>
              <a:rPr dirty="0" sz="1250" spc="-80">
                <a:solidFill>
                  <a:srgbClr val="272424"/>
                </a:solidFill>
                <a:latin typeface="Verdana"/>
                <a:cs typeface="Verdana"/>
              </a:rPr>
              <a:t> </a:t>
            </a:r>
            <a:r>
              <a:rPr dirty="0" sz="1250" spc="55">
                <a:solidFill>
                  <a:srgbClr val="272424"/>
                </a:solidFill>
                <a:latin typeface="Verdana"/>
                <a:cs typeface="Verdana"/>
              </a:rPr>
              <a:t>using</a:t>
            </a:r>
            <a:r>
              <a:rPr dirty="0" sz="1250" spc="-114">
                <a:solidFill>
                  <a:srgbClr val="272424"/>
                </a:solidFill>
                <a:latin typeface="Verdana"/>
                <a:cs typeface="Verdana"/>
              </a:rPr>
              <a:t> </a:t>
            </a:r>
            <a:r>
              <a:rPr dirty="0" sz="1250" spc="85">
                <a:solidFill>
                  <a:srgbClr val="272424"/>
                </a:solidFill>
                <a:latin typeface="Verdana"/>
                <a:cs typeface="Verdana"/>
              </a:rPr>
              <a:t>Power</a:t>
            </a:r>
            <a:r>
              <a:rPr dirty="0" sz="1250" spc="-125">
                <a:solidFill>
                  <a:srgbClr val="272424"/>
                </a:solidFill>
                <a:latin typeface="Verdana"/>
                <a:cs typeface="Verdana"/>
              </a:rPr>
              <a:t> </a:t>
            </a:r>
            <a:r>
              <a:rPr dirty="0" sz="1250" spc="-15">
                <a:solidFill>
                  <a:srgbClr val="272424"/>
                </a:solidFill>
                <a:latin typeface="Verdana"/>
                <a:cs typeface="Verdana"/>
              </a:rPr>
              <a:t>BI</a:t>
            </a:r>
            <a:r>
              <a:rPr dirty="0" sz="1250" spc="-75">
                <a:solidFill>
                  <a:srgbClr val="272424"/>
                </a:solidFill>
                <a:latin typeface="Verdana"/>
                <a:cs typeface="Verdana"/>
              </a:rPr>
              <a:t> </a:t>
            </a:r>
            <a:r>
              <a:rPr dirty="0" sz="1250" spc="35">
                <a:solidFill>
                  <a:srgbClr val="272424"/>
                </a:solidFill>
                <a:latin typeface="Verdana"/>
                <a:cs typeface="Verdana"/>
              </a:rPr>
              <a:t>to </a:t>
            </a:r>
            <a:r>
              <a:rPr dirty="0" sz="1250" spc="-425">
                <a:solidFill>
                  <a:srgbClr val="272424"/>
                </a:solidFill>
                <a:latin typeface="Verdana"/>
                <a:cs typeface="Verdana"/>
              </a:rPr>
              <a:t> </a:t>
            </a:r>
            <a:r>
              <a:rPr dirty="0" sz="1250" spc="35">
                <a:solidFill>
                  <a:srgbClr val="272424"/>
                </a:solidFill>
                <a:latin typeface="Verdana"/>
                <a:cs typeface="Verdana"/>
              </a:rPr>
              <a:t>present</a:t>
            </a:r>
            <a:r>
              <a:rPr dirty="0" sz="1250" spc="-60">
                <a:solidFill>
                  <a:srgbClr val="272424"/>
                </a:solidFill>
                <a:latin typeface="Verdana"/>
                <a:cs typeface="Verdana"/>
              </a:rPr>
              <a:t> </a:t>
            </a:r>
            <a:r>
              <a:rPr dirty="0" sz="1250" spc="10">
                <a:solidFill>
                  <a:srgbClr val="272424"/>
                </a:solidFill>
                <a:latin typeface="Verdana"/>
                <a:cs typeface="Verdana"/>
              </a:rPr>
              <a:t>key</a:t>
            </a:r>
            <a:r>
              <a:rPr dirty="0" sz="1250" spc="-85">
                <a:solidFill>
                  <a:srgbClr val="272424"/>
                </a:solidFill>
                <a:latin typeface="Verdana"/>
                <a:cs typeface="Verdana"/>
              </a:rPr>
              <a:t> </a:t>
            </a:r>
            <a:r>
              <a:rPr dirty="0" sz="1250" spc="45">
                <a:solidFill>
                  <a:srgbClr val="272424"/>
                </a:solidFill>
                <a:latin typeface="Verdana"/>
                <a:cs typeface="Verdana"/>
              </a:rPr>
              <a:t>environmental</a:t>
            </a:r>
            <a:r>
              <a:rPr dirty="0" sz="1250" spc="-110">
                <a:solidFill>
                  <a:srgbClr val="272424"/>
                </a:solidFill>
                <a:latin typeface="Verdana"/>
                <a:cs typeface="Verdana"/>
              </a:rPr>
              <a:t> </a:t>
            </a:r>
            <a:r>
              <a:rPr dirty="0" sz="1250" spc="20">
                <a:solidFill>
                  <a:srgbClr val="272424"/>
                </a:solidFill>
                <a:latin typeface="Verdana"/>
                <a:cs typeface="Verdana"/>
              </a:rPr>
              <a:t>indicators,</a:t>
            </a:r>
            <a:r>
              <a:rPr dirty="0" sz="1250" spc="-114">
                <a:solidFill>
                  <a:srgbClr val="272424"/>
                </a:solidFill>
                <a:latin typeface="Verdana"/>
                <a:cs typeface="Verdana"/>
              </a:rPr>
              <a:t> </a:t>
            </a:r>
            <a:r>
              <a:rPr dirty="0" sz="1250" spc="10">
                <a:solidFill>
                  <a:srgbClr val="272424"/>
                </a:solidFill>
                <a:latin typeface="Verdana"/>
                <a:cs typeface="Verdana"/>
              </a:rPr>
              <a:t>trends,</a:t>
            </a:r>
            <a:r>
              <a:rPr dirty="0" sz="1250" spc="-110">
                <a:solidFill>
                  <a:srgbClr val="272424"/>
                </a:solidFill>
                <a:latin typeface="Verdana"/>
                <a:cs typeface="Verdana"/>
              </a:rPr>
              <a:t> </a:t>
            </a:r>
            <a:r>
              <a:rPr dirty="0" sz="1250" spc="60">
                <a:solidFill>
                  <a:srgbClr val="272424"/>
                </a:solidFill>
                <a:latin typeface="Verdana"/>
                <a:cs typeface="Verdana"/>
              </a:rPr>
              <a:t>and</a:t>
            </a:r>
            <a:r>
              <a:rPr dirty="0" sz="1250" spc="-110">
                <a:solidFill>
                  <a:srgbClr val="272424"/>
                </a:solidFill>
                <a:latin typeface="Verdana"/>
                <a:cs typeface="Verdana"/>
              </a:rPr>
              <a:t> </a:t>
            </a:r>
            <a:r>
              <a:rPr dirty="0" sz="1250" spc="10">
                <a:solidFill>
                  <a:srgbClr val="272424"/>
                </a:solidFill>
                <a:latin typeface="Verdana"/>
                <a:cs typeface="Verdana"/>
              </a:rPr>
              <a:t>insights.</a:t>
            </a:r>
            <a:endParaRPr sz="1250">
              <a:latin typeface="Verdana"/>
              <a:cs typeface="Verdana"/>
            </a:endParaRPr>
          </a:p>
        </p:txBody>
      </p:sp>
      <p:grpSp>
        <p:nvGrpSpPr>
          <p:cNvPr id="27" name="object 21"/>
          <p:cNvGrpSpPr/>
          <p:nvPr/>
        </p:nvGrpSpPr>
        <p:grpSpPr>
          <a:xfrm>
            <a:off x="6134100" y="6191250"/>
            <a:ext cx="933450" cy="371475"/>
            <a:chOff x="6134100" y="6191250"/>
            <a:chExt cx="933450" cy="371475"/>
          </a:xfrm>
        </p:grpSpPr>
        <p:sp>
          <p:nvSpPr>
            <p:cNvPr id="1048630" name="object 22"/>
            <p:cNvSpPr/>
            <p:nvPr/>
          </p:nvSpPr>
          <p:spPr>
            <a:xfrm>
              <a:off x="6486525" y="6362700"/>
              <a:ext cx="581025" cy="28575"/>
            </a:xfrm>
            <a:custGeom>
              <a:avLst/>
              <a:ahLst/>
              <a:rect l="l" t="t" r="r" b="b"/>
              <a:pathLst>
                <a:path w="581025" h="28575">
                  <a:moveTo>
                    <a:pt x="574675" y="0"/>
                  </a:moveTo>
                  <a:lnTo>
                    <a:pt x="6350" y="0"/>
                  </a:lnTo>
                  <a:lnTo>
                    <a:pt x="0" y="6350"/>
                  </a:lnTo>
                  <a:lnTo>
                    <a:pt x="0" y="14224"/>
                  </a:lnTo>
                  <a:lnTo>
                    <a:pt x="0" y="22225"/>
                  </a:lnTo>
                  <a:lnTo>
                    <a:pt x="6350" y="28575"/>
                  </a:lnTo>
                  <a:lnTo>
                    <a:pt x="574675" y="28575"/>
                  </a:lnTo>
                  <a:lnTo>
                    <a:pt x="581025" y="22225"/>
                  </a:lnTo>
                  <a:lnTo>
                    <a:pt x="581025" y="6350"/>
                  </a:lnTo>
                  <a:lnTo>
                    <a:pt x="574675" y="0"/>
                  </a:lnTo>
                  <a:close/>
                </a:path>
              </a:pathLst>
            </a:custGeom>
            <a:solidFill>
              <a:srgbClr val="C1C3D0"/>
            </a:solidFill>
          </p:spPr>
          <p:txBody>
            <a:bodyPr bIns="0" lIns="0" rIns="0" rtlCol="0" tIns="0" wrap="square"/>
            <a:p/>
          </p:txBody>
        </p:sp>
        <p:sp>
          <p:nvSpPr>
            <p:cNvPr id="1048631" name="object 23"/>
            <p:cNvSpPr/>
            <p:nvPr/>
          </p:nvSpPr>
          <p:spPr>
            <a:xfrm>
              <a:off x="6134100" y="6191250"/>
              <a:ext cx="371475" cy="371475"/>
            </a:xfrm>
            <a:custGeom>
              <a:avLst/>
              <a:ahLst/>
              <a:rect l="l" t="t" r="r" b="b"/>
              <a:pathLst>
                <a:path w="371475" h="371475">
                  <a:moveTo>
                    <a:pt x="222885" y="0"/>
                  </a:moveTo>
                  <a:lnTo>
                    <a:pt x="148589" y="0"/>
                  </a:lnTo>
                  <a:lnTo>
                    <a:pt x="101632" y="7577"/>
                  </a:lnTo>
                  <a:lnTo>
                    <a:pt x="60844" y="28675"/>
                  </a:lnTo>
                  <a:lnTo>
                    <a:pt x="28675" y="60844"/>
                  </a:lnTo>
                  <a:lnTo>
                    <a:pt x="7577" y="101632"/>
                  </a:lnTo>
                  <a:lnTo>
                    <a:pt x="0" y="148589"/>
                  </a:lnTo>
                  <a:lnTo>
                    <a:pt x="0" y="222885"/>
                  </a:lnTo>
                  <a:lnTo>
                    <a:pt x="7577" y="269842"/>
                  </a:lnTo>
                  <a:lnTo>
                    <a:pt x="28675" y="310630"/>
                  </a:lnTo>
                  <a:lnTo>
                    <a:pt x="60844" y="342799"/>
                  </a:lnTo>
                  <a:lnTo>
                    <a:pt x="101632" y="363897"/>
                  </a:lnTo>
                  <a:lnTo>
                    <a:pt x="148589" y="371475"/>
                  </a:lnTo>
                  <a:lnTo>
                    <a:pt x="222885" y="371475"/>
                  </a:lnTo>
                  <a:lnTo>
                    <a:pt x="269842" y="363897"/>
                  </a:lnTo>
                  <a:lnTo>
                    <a:pt x="310630" y="342799"/>
                  </a:lnTo>
                  <a:lnTo>
                    <a:pt x="342799" y="310630"/>
                  </a:lnTo>
                  <a:lnTo>
                    <a:pt x="363897" y="269842"/>
                  </a:lnTo>
                  <a:lnTo>
                    <a:pt x="371475" y="222885"/>
                  </a:lnTo>
                  <a:lnTo>
                    <a:pt x="371475" y="148589"/>
                  </a:lnTo>
                  <a:lnTo>
                    <a:pt x="363897" y="101632"/>
                  </a:lnTo>
                  <a:lnTo>
                    <a:pt x="342799" y="60844"/>
                  </a:lnTo>
                  <a:lnTo>
                    <a:pt x="310630" y="28675"/>
                  </a:lnTo>
                  <a:lnTo>
                    <a:pt x="269842" y="7577"/>
                  </a:lnTo>
                  <a:lnTo>
                    <a:pt x="222885" y="0"/>
                  </a:lnTo>
                  <a:close/>
                </a:path>
              </a:pathLst>
            </a:custGeom>
            <a:solidFill>
              <a:srgbClr val="EDEEF5"/>
            </a:solidFill>
          </p:spPr>
          <p:txBody>
            <a:bodyPr bIns="0" lIns="0" rIns="0" rtlCol="0" tIns="0" wrap="square"/>
            <a:p/>
          </p:txBody>
        </p:sp>
      </p:grpSp>
      <p:sp>
        <p:nvSpPr>
          <p:cNvPr id="1048632" name="object 24"/>
          <p:cNvSpPr txBox="1"/>
          <p:nvPr/>
        </p:nvSpPr>
        <p:spPr>
          <a:xfrm>
            <a:off x="6230365" y="6217856"/>
            <a:ext cx="187325" cy="317500"/>
          </a:xfrm>
          <a:prstGeom prst="rect"/>
        </p:spPr>
        <p:txBody>
          <a:bodyPr bIns="0" lIns="0" rIns="0" rtlCol="0" tIns="12700" vert="horz" wrap="square">
            <a:spAutoFit/>
          </a:bodyPr>
          <a:p>
            <a:pPr marL="12700">
              <a:lnSpc>
                <a:spcPct val="100000"/>
              </a:lnSpc>
              <a:spcBef>
                <a:spcPts val="100"/>
              </a:spcBef>
            </a:pPr>
            <a:r>
              <a:rPr b="1" dirty="0" sz="2100" spc="-70">
                <a:solidFill>
                  <a:srgbClr val="272424"/>
                </a:solidFill>
                <a:latin typeface="Tahoma"/>
                <a:cs typeface="Tahoma"/>
              </a:rPr>
              <a:t>4</a:t>
            </a:r>
            <a:endParaRPr sz="2100">
              <a:latin typeface="Tahoma"/>
              <a:cs typeface="Tahoma"/>
            </a:endParaRPr>
          </a:p>
        </p:txBody>
      </p:sp>
      <p:sp>
        <p:nvSpPr>
          <p:cNvPr id="1048633" name="object 25"/>
          <p:cNvSpPr txBox="1"/>
          <p:nvPr/>
        </p:nvSpPr>
        <p:spPr>
          <a:xfrm>
            <a:off x="7317105" y="6198298"/>
            <a:ext cx="6212205" cy="854151"/>
          </a:xfrm>
          <a:prstGeom prst="rect"/>
        </p:spPr>
        <p:txBody>
          <a:bodyPr bIns="0" lIns="0" rIns="0" rtlCol="0" tIns="15875" vert="horz" wrap="square">
            <a:spAutoFit/>
          </a:bodyPr>
          <a:p>
            <a:pPr marL="12700">
              <a:lnSpc>
                <a:spcPct val="100000"/>
              </a:lnSpc>
              <a:spcBef>
                <a:spcPts val="125"/>
              </a:spcBef>
            </a:pPr>
            <a:r>
              <a:rPr b="1" dirty="0" sz="1700" spc="-240">
                <a:solidFill>
                  <a:srgbClr val="272424"/>
                </a:solidFill>
                <a:latin typeface="Tahoma"/>
                <a:cs typeface="Tahoma"/>
              </a:rPr>
              <a:t>D</a:t>
            </a:r>
            <a:r>
              <a:rPr b="1" dirty="0" sz="1700" spc="-125">
                <a:solidFill>
                  <a:srgbClr val="272424"/>
                </a:solidFill>
                <a:latin typeface="Tahoma"/>
                <a:cs typeface="Tahoma"/>
              </a:rPr>
              <a:t>a</a:t>
            </a:r>
            <a:r>
              <a:rPr b="1" dirty="0" sz="1700" spc="-35">
                <a:solidFill>
                  <a:srgbClr val="272424"/>
                </a:solidFill>
                <a:latin typeface="Tahoma"/>
                <a:cs typeface="Tahoma"/>
              </a:rPr>
              <a:t>t</a:t>
            </a:r>
            <a:r>
              <a:rPr b="1" dirty="0" sz="1700" spc="-110">
                <a:solidFill>
                  <a:srgbClr val="272424"/>
                </a:solidFill>
                <a:latin typeface="Tahoma"/>
                <a:cs typeface="Tahoma"/>
              </a:rPr>
              <a:t>a</a:t>
            </a:r>
            <a:r>
              <a:rPr b="1" dirty="0" sz="1700" spc="-140">
                <a:solidFill>
                  <a:srgbClr val="272424"/>
                </a:solidFill>
                <a:latin typeface="Tahoma"/>
                <a:cs typeface="Tahoma"/>
              </a:rPr>
              <a:t> </a:t>
            </a:r>
            <a:r>
              <a:rPr b="1" dirty="0" sz="1700" spc="-100">
                <a:solidFill>
                  <a:srgbClr val="272424"/>
                </a:solidFill>
                <a:latin typeface="Tahoma"/>
                <a:cs typeface="Tahoma"/>
              </a:rPr>
              <a:t>V</a:t>
            </a:r>
            <a:r>
              <a:rPr b="1" dirty="0" sz="1700" spc="-70">
                <a:solidFill>
                  <a:srgbClr val="272424"/>
                </a:solidFill>
                <a:latin typeface="Tahoma"/>
                <a:cs typeface="Tahoma"/>
              </a:rPr>
              <a:t>i</a:t>
            </a:r>
            <a:r>
              <a:rPr b="1" dirty="0" sz="1700" spc="20">
                <a:solidFill>
                  <a:srgbClr val="272424"/>
                </a:solidFill>
                <a:latin typeface="Tahoma"/>
                <a:cs typeface="Tahoma"/>
              </a:rPr>
              <a:t>s</a:t>
            </a:r>
            <a:r>
              <a:rPr b="1" dirty="0" sz="1700" spc="-195">
                <a:solidFill>
                  <a:srgbClr val="272424"/>
                </a:solidFill>
                <a:latin typeface="Tahoma"/>
                <a:cs typeface="Tahoma"/>
              </a:rPr>
              <a:t>u</a:t>
            </a:r>
            <a:r>
              <a:rPr b="1" dirty="0" sz="1700" spc="-125">
                <a:solidFill>
                  <a:srgbClr val="272424"/>
                </a:solidFill>
                <a:latin typeface="Tahoma"/>
                <a:cs typeface="Tahoma"/>
              </a:rPr>
              <a:t>a</a:t>
            </a:r>
            <a:r>
              <a:rPr b="1" dirty="0" sz="1700" spc="-70">
                <a:solidFill>
                  <a:srgbClr val="272424"/>
                </a:solidFill>
                <a:latin typeface="Tahoma"/>
                <a:cs typeface="Tahoma"/>
              </a:rPr>
              <a:t>l</a:t>
            </a:r>
            <a:r>
              <a:rPr b="1" dirty="0" sz="1700" spc="-70">
                <a:solidFill>
                  <a:srgbClr val="272424"/>
                </a:solidFill>
                <a:latin typeface="Tahoma"/>
                <a:cs typeface="Tahoma"/>
              </a:rPr>
              <a:t>i</a:t>
            </a:r>
            <a:r>
              <a:rPr b="1" dirty="0" sz="1700" spc="-145">
                <a:solidFill>
                  <a:srgbClr val="272424"/>
                </a:solidFill>
                <a:latin typeface="Tahoma"/>
                <a:cs typeface="Tahoma"/>
              </a:rPr>
              <a:t>z</a:t>
            </a:r>
            <a:r>
              <a:rPr b="1" dirty="0" sz="1700" spc="-125">
                <a:solidFill>
                  <a:srgbClr val="272424"/>
                </a:solidFill>
                <a:latin typeface="Tahoma"/>
                <a:cs typeface="Tahoma"/>
              </a:rPr>
              <a:t>a</a:t>
            </a:r>
            <a:r>
              <a:rPr b="1" dirty="0" sz="1700" spc="-35">
                <a:solidFill>
                  <a:srgbClr val="272424"/>
                </a:solidFill>
                <a:latin typeface="Tahoma"/>
                <a:cs typeface="Tahoma"/>
              </a:rPr>
              <a:t>t</a:t>
            </a:r>
            <a:r>
              <a:rPr b="1" dirty="0" sz="1700" spc="-70">
                <a:solidFill>
                  <a:srgbClr val="272424"/>
                </a:solidFill>
                <a:latin typeface="Tahoma"/>
                <a:cs typeface="Tahoma"/>
              </a:rPr>
              <a:t>i</a:t>
            </a:r>
            <a:r>
              <a:rPr b="1" dirty="0" sz="1700" spc="-80">
                <a:solidFill>
                  <a:srgbClr val="272424"/>
                </a:solidFill>
                <a:latin typeface="Tahoma"/>
                <a:cs typeface="Tahoma"/>
              </a:rPr>
              <a:t>o</a:t>
            </a:r>
            <a:r>
              <a:rPr b="1" dirty="0" sz="1700" spc="-145">
                <a:solidFill>
                  <a:srgbClr val="272424"/>
                </a:solidFill>
                <a:latin typeface="Tahoma"/>
                <a:cs typeface="Tahoma"/>
              </a:rPr>
              <a:t>n</a:t>
            </a:r>
            <a:endParaRPr sz="1700">
              <a:latin typeface="Tahoma"/>
              <a:cs typeface="Tahoma"/>
            </a:endParaRPr>
          </a:p>
          <a:p>
            <a:pPr marL="12700" marR="5080">
              <a:lnSpc>
                <a:spcPct val="140200"/>
              </a:lnSpc>
              <a:spcBef>
                <a:spcPts val="675"/>
              </a:spcBef>
            </a:pPr>
            <a:r>
              <a:rPr dirty="0" sz="1250" spc="45">
                <a:solidFill>
                  <a:srgbClr val="272424"/>
                </a:solidFill>
                <a:latin typeface="Verdana"/>
                <a:cs typeface="Verdana"/>
              </a:rPr>
              <a:t>Utilizing</a:t>
            </a:r>
            <a:r>
              <a:rPr dirty="0" sz="1250" spc="-120">
                <a:solidFill>
                  <a:srgbClr val="272424"/>
                </a:solidFill>
                <a:latin typeface="Verdana"/>
                <a:cs typeface="Verdana"/>
              </a:rPr>
              <a:t> </a:t>
            </a:r>
            <a:r>
              <a:rPr dirty="0" sz="1250" spc="10">
                <a:solidFill>
                  <a:srgbClr val="272424"/>
                </a:solidFill>
                <a:latin typeface="Verdana"/>
                <a:cs typeface="Verdana"/>
              </a:rPr>
              <a:t>various</a:t>
            </a:r>
            <a:r>
              <a:rPr dirty="0" sz="1250" spc="-85">
                <a:solidFill>
                  <a:srgbClr val="272424"/>
                </a:solidFill>
                <a:latin typeface="Verdana"/>
                <a:cs typeface="Verdana"/>
              </a:rPr>
              <a:t> </a:t>
            </a:r>
            <a:r>
              <a:rPr dirty="0" sz="1250" spc="40">
                <a:solidFill>
                  <a:srgbClr val="272424"/>
                </a:solidFill>
                <a:latin typeface="Verdana"/>
                <a:cs typeface="Verdana"/>
              </a:rPr>
              <a:t>chart</a:t>
            </a:r>
            <a:r>
              <a:rPr dirty="0" sz="1250" spc="-55">
                <a:solidFill>
                  <a:srgbClr val="272424"/>
                </a:solidFill>
                <a:latin typeface="Verdana"/>
                <a:cs typeface="Verdana"/>
              </a:rPr>
              <a:t> </a:t>
            </a:r>
            <a:r>
              <a:rPr dirty="0" sz="1250" spc="-5">
                <a:solidFill>
                  <a:srgbClr val="272424"/>
                </a:solidFill>
                <a:latin typeface="Verdana"/>
                <a:cs typeface="Verdana"/>
              </a:rPr>
              <a:t>types,</a:t>
            </a:r>
            <a:r>
              <a:rPr dirty="0" sz="1250" spc="-110">
                <a:solidFill>
                  <a:srgbClr val="272424"/>
                </a:solidFill>
                <a:latin typeface="Verdana"/>
                <a:cs typeface="Verdana"/>
              </a:rPr>
              <a:t> </a:t>
            </a:r>
            <a:r>
              <a:rPr dirty="0" sz="1250" spc="15">
                <a:solidFill>
                  <a:srgbClr val="272424"/>
                </a:solidFill>
                <a:latin typeface="Verdana"/>
                <a:cs typeface="Verdana"/>
              </a:rPr>
              <a:t>maps,</a:t>
            </a:r>
            <a:r>
              <a:rPr dirty="0" sz="1250" spc="-110">
                <a:solidFill>
                  <a:srgbClr val="272424"/>
                </a:solidFill>
                <a:latin typeface="Verdana"/>
                <a:cs typeface="Verdana"/>
              </a:rPr>
              <a:t> </a:t>
            </a:r>
            <a:r>
              <a:rPr dirty="0" sz="1250" spc="60">
                <a:solidFill>
                  <a:srgbClr val="272424"/>
                </a:solidFill>
                <a:latin typeface="Verdana"/>
                <a:cs typeface="Verdana"/>
              </a:rPr>
              <a:t>and</a:t>
            </a:r>
            <a:r>
              <a:rPr dirty="0" sz="1250" spc="-30">
                <a:solidFill>
                  <a:srgbClr val="272424"/>
                </a:solidFill>
                <a:latin typeface="Verdana"/>
                <a:cs typeface="Verdana"/>
              </a:rPr>
              <a:t> </a:t>
            </a:r>
            <a:r>
              <a:rPr dirty="0" sz="1250" spc="35">
                <a:solidFill>
                  <a:srgbClr val="272424"/>
                </a:solidFill>
                <a:latin typeface="Verdana"/>
                <a:cs typeface="Verdana"/>
              </a:rPr>
              <a:t>other</a:t>
            </a:r>
            <a:r>
              <a:rPr dirty="0" sz="1250" spc="-50">
                <a:solidFill>
                  <a:srgbClr val="272424"/>
                </a:solidFill>
                <a:latin typeface="Verdana"/>
                <a:cs typeface="Verdana"/>
              </a:rPr>
              <a:t> </a:t>
            </a:r>
            <a:r>
              <a:rPr dirty="0" sz="1250">
                <a:solidFill>
                  <a:srgbClr val="272424"/>
                </a:solidFill>
                <a:latin typeface="Verdana"/>
                <a:cs typeface="Verdana"/>
              </a:rPr>
              <a:t>visual</a:t>
            </a:r>
            <a:r>
              <a:rPr dirty="0" sz="1250" spc="-35">
                <a:solidFill>
                  <a:srgbClr val="272424"/>
                </a:solidFill>
                <a:latin typeface="Verdana"/>
                <a:cs typeface="Verdana"/>
              </a:rPr>
              <a:t> </a:t>
            </a:r>
            <a:r>
              <a:rPr dirty="0" sz="1250" spc="40">
                <a:solidFill>
                  <a:srgbClr val="272424"/>
                </a:solidFill>
                <a:latin typeface="Verdana"/>
                <a:cs typeface="Verdana"/>
              </a:rPr>
              <a:t>elements</a:t>
            </a:r>
            <a:r>
              <a:rPr dirty="0" sz="1250" spc="-90">
                <a:solidFill>
                  <a:srgbClr val="272424"/>
                </a:solidFill>
                <a:latin typeface="Verdana"/>
                <a:cs typeface="Verdana"/>
              </a:rPr>
              <a:t> </a:t>
            </a:r>
            <a:r>
              <a:rPr dirty="0" sz="1250" spc="35">
                <a:solidFill>
                  <a:srgbClr val="272424"/>
                </a:solidFill>
                <a:latin typeface="Verdana"/>
                <a:cs typeface="Verdana"/>
              </a:rPr>
              <a:t>to</a:t>
            </a:r>
            <a:r>
              <a:rPr dirty="0" sz="1250" spc="-35">
                <a:solidFill>
                  <a:srgbClr val="272424"/>
                </a:solidFill>
                <a:latin typeface="Verdana"/>
                <a:cs typeface="Verdana"/>
              </a:rPr>
              <a:t> </a:t>
            </a:r>
            <a:r>
              <a:rPr dirty="0" sz="1250" spc="15">
                <a:solidFill>
                  <a:srgbClr val="272424"/>
                </a:solidFill>
                <a:latin typeface="Verdana"/>
                <a:cs typeface="Verdana"/>
              </a:rPr>
              <a:t>effectively </a:t>
            </a:r>
            <a:r>
              <a:rPr dirty="0" sz="1250" spc="-425">
                <a:solidFill>
                  <a:srgbClr val="272424"/>
                </a:solidFill>
                <a:latin typeface="Verdana"/>
                <a:cs typeface="Verdana"/>
              </a:rPr>
              <a:t> </a:t>
            </a:r>
            <a:r>
              <a:rPr dirty="0" sz="1250" spc="75">
                <a:solidFill>
                  <a:srgbClr val="272424"/>
                </a:solidFill>
                <a:latin typeface="Verdana"/>
                <a:cs typeface="Verdana"/>
              </a:rPr>
              <a:t>communicate</a:t>
            </a:r>
            <a:r>
              <a:rPr dirty="0" sz="1250" spc="-90">
                <a:solidFill>
                  <a:srgbClr val="272424"/>
                </a:solidFill>
                <a:latin typeface="Verdana"/>
                <a:cs typeface="Verdana"/>
              </a:rPr>
              <a:t> </a:t>
            </a:r>
            <a:r>
              <a:rPr dirty="0" sz="1250" spc="50">
                <a:solidFill>
                  <a:srgbClr val="272424"/>
                </a:solidFill>
                <a:latin typeface="Verdana"/>
                <a:cs typeface="Verdana"/>
              </a:rPr>
              <a:t>complex</a:t>
            </a:r>
            <a:r>
              <a:rPr dirty="0" sz="1250" spc="-70">
                <a:solidFill>
                  <a:srgbClr val="272424"/>
                </a:solidFill>
                <a:latin typeface="Verdana"/>
                <a:cs typeface="Verdana"/>
              </a:rPr>
              <a:t> </a:t>
            </a:r>
            <a:r>
              <a:rPr dirty="0" sz="1250" spc="40">
                <a:solidFill>
                  <a:srgbClr val="272424"/>
                </a:solidFill>
                <a:latin typeface="Verdana"/>
                <a:cs typeface="Verdana"/>
              </a:rPr>
              <a:t>environmental</a:t>
            </a:r>
            <a:r>
              <a:rPr dirty="0" sz="1250" spc="-40">
                <a:solidFill>
                  <a:srgbClr val="272424"/>
                </a:solidFill>
                <a:latin typeface="Verdana"/>
                <a:cs typeface="Verdana"/>
              </a:rPr>
              <a:t> </a:t>
            </a:r>
            <a:r>
              <a:rPr dirty="0" sz="1250" spc="35">
                <a:solidFill>
                  <a:srgbClr val="272424"/>
                </a:solidFill>
                <a:latin typeface="Verdana"/>
                <a:cs typeface="Verdana"/>
              </a:rPr>
              <a:t>data</a:t>
            </a:r>
            <a:r>
              <a:rPr dirty="0" sz="1250" spc="-65">
                <a:solidFill>
                  <a:srgbClr val="272424"/>
                </a:solidFill>
                <a:latin typeface="Verdana"/>
                <a:cs typeface="Verdana"/>
              </a:rPr>
              <a:t> </a:t>
            </a:r>
            <a:r>
              <a:rPr dirty="0" sz="1250" spc="60">
                <a:solidFill>
                  <a:srgbClr val="272424"/>
                </a:solidFill>
                <a:latin typeface="Verdana"/>
                <a:cs typeface="Verdana"/>
              </a:rPr>
              <a:t>and</a:t>
            </a:r>
            <a:r>
              <a:rPr dirty="0" sz="1250" spc="-110">
                <a:solidFill>
                  <a:srgbClr val="272424"/>
                </a:solidFill>
                <a:latin typeface="Verdana"/>
                <a:cs typeface="Verdana"/>
              </a:rPr>
              <a:t> </a:t>
            </a:r>
            <a:r>
              <a:rPr dirty="0" sz="1250" spc="10">
                <a:solidFill>
                  <a:srgbClr val="272424"/>
                </a:solidFill>
                <a:latin typeface="Verdana"/>
                <a:cs typeface="Verdana"/>
              </a:rPr>
              <a:t>insights.</a:t>
            </a:r>
            <a:endParaRPr sz="125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0" y="0"/>
            <a:ext cx="5486400" cy="8229600"/>
            <a:chOff x="0" y="0"/>
            <a:chExt cx="5486400" cy="8229600"/>
          </a:xfrm>
        </p:grpSpPr>
        <p:pic>
          <p:nvPicPr>
            <p:cNvPr id="2097158" name="object 3"/>
            <p:cNvPicPr>
              <a:picLocks/>
            </p:cNvPicPr>
            <p:nvPr/>
          </p:nvPicPr>
          <p:blipFill>
            <a:blip xmlns:r="http://schemas.openxmlformats.org/officeDocument/2006/relationships" r:embed="rId1" cstate="print"/>
            <a:stretch>
              <a:fillRect/>
            </a:stretch>
          </p:blipFill>
          <p:spPr>
            <a:xfrm>
              <a:off x="0" y="0"/>
              <a:ext cx="5486399" cy="8229598"/>
            </a:xfrm>
            <a:prstGeom prst="rect"/>
          </p:spPr>
        </p:pic>
        <p:pic>
          <p:nvPicPr>
            <p:cNvPr id="2097159" name="object 4"/>
            <p:cNvPicPr>
              <a:picLocks/>
            </p:cNvPicPr>
            <p:nvPr/>
          </p:nvPicPr>
          <p:blipFill>
            <a:blip xmlns:r="http://schemas.openxmlformats.org/officeDocument/2006/relationships" r:embed="rId2" cstate="print"/>
            <a:stretch>
              <a:fillRect/>
            </a:stretch>
          </p:blipFill>
          <p:spPr>
            <a:xfrm>
              <a:off x="266699" y="2724150"/>
              <a:ext cx="4953000" cy="2781300"/>
            </a:xfrm>
            <a:prstGeom prst="rect"/>
          </p:spPr>
        </p:pic>
      </p:grpSp>
      <p:sp>
        <p:nvSpPr>
          <p:cNvPr id="1048634" name="object 5"/>
          <p:cNvSpPr txBox="1">
            <a:spLocks noGrp="1"/>
          </p:cNvSpPr>
          <p:nvPr>
            <p:ph type="title"/>
          </p:nvPr>
        </p:nvSpPr>
        <p:spPr>
          <a:xfrm>
            <a:off x="1330578" y="954023"/>
            <a:ext cx="11969242" cy="686435"/>
          </a:xfrm>
          <a:prstGeom prst="rect"/>
        </p:spPr>
        <p:txBody>
          <a:bodyPr bIns="0" lIns="0" rIns="0" rtlCol="0" tIns="13335" vert="horz" wrap="square">
            <a:spAutoFit/>
          </a:bodyPr>
          <a:p>
            <a:pPr marL="5009515">
              <a:lnSpc>
                <a:spcPct val="100000"/>
              </a:lnSpc>
              <a:spcBef>
                <a:spcPts val="105"/>
              </a:spcBef>
            </a:pPr>
            <a:r>
              <a:rPr dirty="0" spc="-280"/>
              <a:t>P</a:t>
            </a:r>
            <a:r>
              <a:rPr dirty="0" spc="-280"/>
              <a:t>o</a:t>
            </a:r>
            <a:r>
              <a:rPr dirty="0" spc="-415"/>
              <a:t>w</a:t>
            </a:r>
            <a:r>
              <a:rPr dirty="0" spc="-270"/>
              <a:t>e</a:t>
            </a:r>
            <a:r>
              <a:rPr dirty="0" spc="-229"/>
              <a:t>r</a:t>
            </a:r>
            <a:r>
              <a:rPr dirty="0" spc="-420"/>
              <a:t> </a:t>
            </a:r>
            <a:r>
              <a:rPr dirty="0" spc="-310"/>
              <a:t>B</a:t>
            </a:r>
            <a:r>
              <a:rPr dirty="0" spc="-994"/>
              <a:t>I</a:t>
            </a:r>
            <a:r>
              <a:rPr dirty="0" spc="-480"/>
              <a:t> </a:t>
            </a:r>
            <a:r>
              <a:rPr dirty="0" spc="-525"/>
              <a:t>D</a:t>
            </a:r>
            <a:r>
              <a:rPr dirty="0" spc="-405"/>
              <a:t>a</a:t>
            </a:r>
            <a:r>
              <a:rPr dirty="0" spc="-260"/>
              <a:t>shb</a:t>
            </a:r>
            <a:r>
              <a:rPr dirty="0" spc="-295"/>
              <a:t>o</a:t>
            </a:r>
            <a:r>
              <a:rPr dirty="0" spc="-305"/>
              <a:t>a</a:t>
            </a:r>
            <a:r>
              <a:rPr dirty="0" spc="-254"/>
              <a:t>rd</a:t>
            </a:r>
            <a:r>
              <a:rPr dirty="0" spc="-490"/>
              <a:t> </a:t>
            </a:r>
            <a:r>
              <a:rPr dirty="0" spc="-320"/>
              <a:t>Des</a:t>
            </a:r>
            <a:r>
              <a:rPr dirty="0" spc="-180"/>
              <a:t>i</a:t>
            </a:r>
            <a:r>
              <a:rPr dirty="0" spc="-285"/>
              <a:t>g</a:t>
            </a:r>
            <a:r>
              <a:rPr dirty="0" spc="-420"/>
              <a:t>n</a:t>
            </a:r>
          </a:p>
        </p:txBody>
      </p:sp>
      <p:sp>
        <p:nvSpPr>
          <p:cNvPr id="1048635" name="object 6"/>
          <p:cNvSpPr/>
          <p:nvPr/>
        </p:nvSpPr>
        <p:spPr>
          <a:xfrm>
            <a:off x="6253226" y="2005076"/>
            <a:ext cx="7620000" cy="5267325"/>
          </a:xfrm>
          <a:custGeom>
            <a:avLst/>
            <a:ahLst/>
            <a:rect l="l" t="t" r="r" b="b"/>
            <a:pathLst>
              <a:path w="7620000" h="5267325">
                <a:moveTo>
                  <a:pt x="0" y="194563"/>
                </a:moveTo>
                <a:lnTo>
                  <a:pt x="5139" y="149956"/>
                </a:lnTo>
                <a:lnTo>
                  <a:pt x="19777" y="109005"/>
                </a:lnTo>
                <a:lnTo>
                  <a:pt x="42747" y="72879"/>
                </a:lnTo>
                <a:lnTo>
                  <a:pt x="72879" y="42747"/>
                </a:lnTo>
                <a:lnTo>
                  <a:pt x="109005" y="19777"/>
                </a:lnTo>
                <a:lnTo>
                  <a:pt x="149956" y="5139"/>
                </a:lnTo>
                <a:lnTo>
                  <a:pt x="194563" y="0"/>
                </a:lnTo>
                <a:lnTo>
                  <a:pt x="7425308" y="0"/>
                </a:lnTo>
                <a:lnTo>
                  <a:pt x="7469923" y="5139"/>
                </a:lnTo>
                <a:lnTo>
                  <a:pt x="7510892" y="19777"/>
                </a:lnTo>
                <a:lnTo>
                  <a:pt x="7547043" y="42747"/>
                </a:lnTo>
                <a:lnTo>
                  <a:pt x="7577202" y="72879"/>
                </a:lnTo>
                <a:lnTo>
                  <a:pt x="7600196" y="109005"/>
                </a:lnTo>
                <a:lnTo>
                  <a:pt x="7614853" y="149956"/>
                </a:lnTo>
                <a:lnTo>
                  <a:pt x="7620000" y="194563"/>
                </a:lnTo>
                <a:lnTo>
                  <a:pt x="7620000" y="5072583"/>
                </a:lnTo>
                <a:lnTo>
                  <a:pt x="7614853" y="5117221"/>
                </a:lnTo>
                <a:lnTo>
                  <a:pt x="7600196" y="5158197"/>
                </a:lnTo>
                <a:lnTo>
                  <a:pt x="7577202" y="5194344"/>
                </a:lnTo>
                <a:lnTo>
                  <a:pt x="7547043" y="5224492"/>
                </a:lnTo>
                <a:lnTo>
                  <a:pt x="7510892" y="5247474"/>
                </a:lnTo>
                <a:lnTo>
                  <a:pt x="7469923" y="5262119"/>
                </a:lnTo>
                <a:lnTo>
                  <a:pt x="7425308" y="5267261"/>
                </a:lnTo>
                <a:lnTo>
                  <a:pt x="194563" y="5267261"/>
                </a:lnTo>
                <a:lnTo>
                  <a:pt x="149956" y="5262119"/>
                </a:lnTo>
                <a:lnTo>
                  <a:pt x="109005" y="5247474"/>
                </a:lnTo>
                <a:lnTo>
                  <a:pt x="72879" y="5224492"/>
                </a:lnTo>
                <a:lnTo>
                  <a:pt x="42747" y="5194344"/>
                </a:lnTo>
                <a:lnTo>
                  <a:pt x="19777" y="5158197"/>
                </a:lnTo>
                <a:lnTo>
                  <a:pt x="5139" y="5117221"/>
                </a:lnTo>
                <a:lnTo>
                  <a:pt x="0" y="5072583"/>
                </a:lnTo>
                <a:lnTo>
                  <a:pt x="0" y="194563"/>
                </a:lnTo>
                <a:close/>
              </a:path>
            </a:pathLst>
          </a:custGeom>
          <a:ln w="7620">
            <a:solidFill>
              <a:srgbClr val="000000"/>
            </a:solidFill>
          </a:ln>
        </p:spPr>
        <p:txBody>
          <a:bodyPr bIns="0" lIns="0" rIns="0" rtlCol="0" tIns="0" wrap="square"/>
          <a:p/>
        </p:txBody>
      </p:sp>
      <p:graphicFrame>
        <p:nvGraphicFramePr>
          <p:cNvPr id="4194304" name="object 7"/>
          <p:cNvGraphicFramePr>
            <a:graphicFrameLocks noGrp="1"/>
          </p:cNvGraphicFramePr>
          <p:nvPr/>
        </p:nvGraphicFramePr>
        <p:xfrm>
          <a:off x="6248400" y="2000250"/>
          <a:ext cx="7620000" cy="5267325"/>
        </p:xfrm>
        <a:graphic>
          <a:graphicData uri="http://schemas.openxmlformats.org/drawingml/2006/table">
            <a:tbl>
              <a:tblPr firstRow="1" bandRow="1">
                <a:tableStyleId>{2D5ABB26-0587-4C30-8999-92F81FD0307C}</a:tableStyleId>
              </a:tblPr>
              <a:tblGrid>
                <a:gridCol w="3171190"/>
                <a:gridCol w="4449445"/>
              </a:tblGrid>
              <a:tr h="971550">
                <a:tc>
                  <a:txBody>
                    <a:bodyPr/>
                    <a:p>
                      <a:pPr marL="315595">
                        <a:lnSpc>
                          <a:spcPct val="100000"/>
                        </a:lnSpc>
                        <a:spcBef>
                          <a:spcPts val="1810"/>
                        </a:spcBef>
                      </a:pPr>
                      <a:r>
                        <a:rPr dirty="0" sz="1700">
                          <a:solidFill>
                            <a:srgbClr val="272424"/>
                          </a:solidFill>
                          <a:latin typeface="Verdana"/>
                          <a:cs typeface="Verdana"/>
                        </a:rPr>
                        <a:t>D</a:t>
                      </a:r>
                      <a:r>
                        <a:rPr dirty="0" sz="1700" spc="-50">
                          <a:solidFill>
                            <a:srgbClr val="272424"/>
                          </a:solidFill>
                          <a:latin typeface="Verdana"/>
                          <a:cs typeface="Verdana"/>
                        </a:rPr>
                        <a:t>a</a:t>
                      </a:r>
                      <a:r>
                        <a:rPr dirty="0" sz="1700" spc="50">
                          <a:solidFill>
                            <a:srgbClr val="272424"/>
                          </a:solidFill>
                          <a:latin typeface="Verdana"/>
                          <a:cs typeface="Verdana"/>
                        </a:rPr>
                        <a:t>s</a:t>
                      </a:r>
                      <a:r>
                        <a:rPr dirty="0" sz="1700" spc="-45">
                          <a:solidFill>
                            <a:srgbClr val="272424"/>
                          </a:solidFill>
                          <a:latin typeface="Verdana"/>
                          <a:cs typeface="Verdana"/>
                        </a:rPr>
                        <a:t>h</a:t>
                      </a:r>
                      <a:r>
                        <a:rPr dirty="0" sz="1700" spc="-50">
                          <a:solidFill>
                            <a:srgbClr val="272424"/>
                          </a:solidFill>
                          <a:latin typeface="Verdana"/>
                          <a:cs typeface="Verdana"/>
                        </a:rPr>
                        <a:t>b</a:t>
                      </a:r>
                      <a:r>
                        <a:rPr dirty="0" sz="1700" spc="35">
                          <a:solidFill>
                            <a:srgbClr val="272424"/>
                          </a:solidFill>
                          <a:latin typeface="Verdana"/>
                          <a:cs typeface="Verdana"/>
                        </a:rPr>
                        <a:t>o</a:t>
                      </a:r>
                      <a:r>
                        <a:rPr dirty="0" sz="1700" spc="-45">
                          <a:solidFill>
                            <a:srgbClr val="272424"/>
                          </a:solidFill>
                          <a:latin typeface="Verdana"/>
                          <a:cs typeface="Verdana"/>
                        </a:rPr>
                        <a:t>a</a:t>
                      </a:r>
                      <a:r>
                        <a:rPr dirty="0" sz="1700" spc="-20">
                          <a:solidFill>
                            <a:srgbClr val="272424"/>
                          </a:solidFill>
                          <a:latin typeface="Verdana"/>
                          <a:cs typeface="Verdana"/>
                        </a:rPr>
                        <a:t>r</a:t>
                      </a:r>
                      <a:r>
                        <a:rPr dirty="0" sz="1700">
                          <a:solidFill>
                            <a:srgbClr val="272424"/>
                          </a:solidFill>
                          <a:latin typeface="Verdana"/>
                          <a:cs typeface="Verdana"/>
                        </a:rPr>
                        <a:t>d</a:t>
                      </a:r>
                      <a:r>
                        <a:rPr dirty="0" sz="1700" spc="-120">
                          <a:solidFill>
                            <a:srgbClr val="272424"/>
                          </a:solidFill>
                          <a:latin typeface="Verdana"/>
                          <a:cs typeface="Verdana"/>
                        </a:rPr>
                        <a:t> </a:t>
                      </a:r>
                      <a:r>
                        <a:rPr dirty="0" sz="1700" spc="-20">
                          <a:solidFill>
                            <a:srgbClr val="272424"/>
                          </a:solidFill>
                          <a:latin typeface="Verdana"/>
                          <a:cs typeface="Verdana"/>
                        </a:rPr>
                        <a:t>T</a:t>
                      </a:r>
                      <a:r>
                        <a:rPr dirty="0" sz="1700" spc="-20">
                          <a:solidFill>
                            <a:srgbClr val="272424"/>
                          </a:solidFill>
                          <a:latin typeface="Verdana"/>
                          <a:cs typeface="Verdana"/>
                        </a:rPr>
                        <a:t>i</a:t>
                      </a:r>
                      <a:r>
                        <a:rPr dirty="0" sz="1700" spc="-30">
                          <a:solidFill>
                            <a:srgbClr val="272424"/>
                          </a:solidFill>
                          <a:latin typeface="Verdana"/>
                          <a:cs typeface="Verdana"/>
                        </a:rPr>
                        <a:t>t</a:t>
                      </a:r>
                      <a:r>
                        <a:rPr dirty="0" sz="1700" spc="-20">
                          <a:solidFill>
                            <a:srgbClr val="272424"/>
                          </a:solidFill>
                          <a:latin typeface="Verdana"/>
                          <a:cs typeface="Verdana"/>
                        </a:rPr>
                        <a:t>l</a:t>
                      </a:r>
                      <a:r>
                        <a:rPr dirty="0" sz="1700">
                          <a:solidFill>
                            <a:srgbClr val="272424"/>
                          </a:solidFill>
                          <a:latin typeface="Verdana"/>
                          <a:cs typeface="Verdana"/>
                        </a:rPr>
                        <a:t>e</a:t>
                      </a:r>
                      <a:endParaRPr sz="1700">
                        <a:latin typeface="Verdana"/>
                        <a:cs typeface="Verdana"/>
                      </a:endParaRPr>
                    </a:p>
                  </a:txBody>
                  <a:tcPr marL="0" marR="0" marT="229870" marB="0">
                    <a:solidFill>
                      <a:srgbClr val="FFFFFF"/>
                    </a:solidFill>
                  </a:tcPr>
                </a:tc>
                <a:tc>
                  <a:txBody>
                    <a:bodyPr/>
                    <a:p>
                      <a:pPr marL="957580" marR="1023619">
                        <a:lnSpc>
                          <a:spcPct val="132600"/>
                        </a:lnSpc>
                        <a:spcBef>
                          <a:spcPts val="1145"/>
                        </a:spcBef>
                      </a:pPr>
                      <a:r>
                        <a:rPr dirty="0" sz="1700" spc="-35">
                          <a:solidFill>
                            <a:srgbClr val="272424"/>
                          </a:solidFill>
                          <a:latin typeface="Verdana"/>
                          <a:cs typeface="Verdana"/>
                        </a:rPr>
                        <a:t>E</a:t>
                      </a:r>
                      <a:r>
                        <a:rPr dirty="0" sz="1700" spc="25">
                          <a:solidFill>
                            <a:srgbClr val="272424"/>
                          </a:solidFill>
                          <a:latin typeface="Verdana"/>
                          <a:cs typeface="Verdana"/>
                        </a:rPr>
                        <a:t>n</a:t>
                      </a:r>
                      <a:r>
                        <a:rPr dirty="0" sz="1700" spc="-40">
                          <a:solidFill>
                            <a:srgbClr val="272424"/>
                          </a:solidFill>
                          <a:latin typeface="Verdana"/>
                          <a:cs typeface="Verdana"/>
                        </a:rPr>
                        <a:t>v</a:t>
                      </a:r>
                      <a:r>
                        <a:rPr dirty="0" sz="1700" spc="-20">
                          <a:solidFill>
                            <a:srgbClr val="272424"/>
                          </a:solidFill>
                          <a:latin typeface="Verdana"/>
                          <a:cs typeface="Verdana"/>
                        </a:rPr>
                        <a:t>i</a:t>
                      </a:r>
                      <a:r>
                        <a:rPr dirty="0" sz="1700" spc="-20">
                          <a:solidFill>
                            <a:srgbClr val="272424"/>
                          </a:solidFill>
                          <a:latin typeface="Verdana"/>
                          <a:cs typeface="Verdana"/>
                        </a:rPr>
                        <a:t>r</a:t>
                      </a:r>
                      <a:r>
                        <a:rPr dirty="0" sz="1700" spc="35">
                          <a:solidFill>
                            <a:srgbClr val="272424"/>
                          </a:solidFill>
                          <a:latin typeface="Verdana"/>
                          <a:cs typeface="Verdana"/>
                        </a:rPr>
                        <a:t>o</a:t>
                      </a:r>
                      <a:r>
                        <a:rPr dirty="0" sz="1700" spc="-45">
                          <a:solidFill>
                            <a:srgbClr val="272424"/>
                          </a:solidFill>
                          <a:latin typeface="Verdana"/>
                          <a:cs typeface="Verdana"/>
                        </a:rPr>
                        <a:t>n</a:t>
                      </a:r>
                      <a:r>
                        <a:rPr dirty="0" sz="1700" spc="-35">
                          <a:solidFill>
                            <a:srgbClr val="272424"/>
                          </a:solidFill>
                          <a:latin typeface="Verdana"/>
                          <a:cs typeface="Verdana"/>
                        </a:rPr>
                        <a:t>m</a:t>
                      </a:r>
                      <a:r>
                        <a:rPr dirty="0" sz="1700" spc="5">
                          <a:solidFill>
                            <a:srgbClr val="272424"/>
                          </a:solidFill>
                          <a:latin typeface="Verdana"/>
                          <a:cs typeface="Verdana"/>
                        </a:rPr>
                        <a:t>e</a:t>
                      </a:r>
                      <a:r>
                        <a:rPr dirty="0" sz="1700" spc="-45">
                          <a:solidFill>
                            <a:srgbClr val="272424"/>
                          </a:solidFill>
                          <a:latin typeface="Verdana"/>
                          <a:cs typeface="Verdana"/>
                        </a:rPr>
                        <a:t>n</a:t>
                      </a:r>
                      <a:r>
                        <a:rPr dirty="0" sz="1700" spc="-30">
                          <a:solidFill>
                            <a:srgbClr val="272424"/>
                          </a:solidFill>
                          <a:latin typeface="Verdana"/>
                          <a:cs typeface="Verdana"/>
                        </a:rPr>
                        <a:t>t</a:t>
                      </a:r>
                      <a:r>
                        <a:rPr dirty="0" sz="1700" spc="25">
                          <a:solidFill>
                            <a:srgbClr val="272424"/>
                          </a:solidFill>
                          <a:latin typeface="Verdana"/>
                          <a:cs typeface="Verdana"/>
                        </a:rPr>
                        <a:t>a</a:t>
                      </a:r>
                      <a:r>
                        <a:rPr dirty="0" sz="1700">
                          <a:solidFill>
                            <a:srgbClr val="272424"/>
                          </a:solidFill>
                          <a:latin typeface="Verdana"/>
                          <a:cs typeface="Verdana"/>
                        </a:rPr>
                        <a:t>l</a:t>
                      </a:r>
                      <a:r>
                        <a:rPr dirty="0" sz="1700" spc="-165">
                          <a:solidFill>
                            <a:srgbClr val="272424"/>
                          </a:solidFill>
                          <a:latin typeface="Verdana"/>
                          <a:cs typeface="Verdana"/>
                        </a:rPr>
                        <a:t> </a:t>
                      </a:r>
                      <a:r>
                        <a:rPr dirty="0" sz="1700">
                          <a:solidFill>
                            <a:srgbClr val="272424"/>
                          </a:solidFill>
                          <a:latin typeface="Verdana"/>
                          <a:cs typeface="Verdana"/>
                        </a:rPr>
                        <a:t>I</a:t>
                      </a:r>
                      <a:r>
                        <a:rPr dirty="0" sz="1700" spc="-30">
                          <a:solidFill>
                            <a:srgbClr val="272424"/>
                          </a:solidFill>
                          <a:latin typeface="Verdana"/>
                          <a:cs typeface="Verdana"/>
                        </a:rPr>
                        <a:t>m</a:t>
                      </a:r>
                      <a:r>
                        <a:rPr dirty="0" sz="1700" spc="-50">
                          <a:solidFill>
                            <a:srgbClr val="272424"/>
                          </a:solidFill>
                          <a:latin typeface="Verdana"/>
                          <a:cs typeface="Verdana"/>
                        </a:rPr>
                        <a:t>p</a:t>
                      </a:r>
                      <a:r>
                        <a:rPr dirty="0" sz="1700" spc="25">
                          <a:solidFill>
                            <a:srgbClr val="272424"/>
                          </a:solidFill>
                          <a:latin typeface="Verdana"/>
                          <a:cs typeface="Verdana"/>
                        </a:rPr>
                        <a:t>a</a:t>
                      </a:r>
                      <a:r>
                        <a:rPr dirty="0" sz="1700">
                          <a:solidFill>
                            <a:srgbClr val="272424"/>
                          </a:solidFill>
                          <a:latin typeface="Verdana"/>
                          <a:cs typeface="Verdana"/>
                        </a:rPr>
                        <a:t>ct  </a:t>
                      </a:r>
                      <a:r>
                        <a:rPr dirty="0" sz="1700" spc="-10">
                          <a:solidFill>
                            <a:srgbClr val="272424"/>
                          </a:solidFill>
                          <a:latin typeface="Verdana"/>
                          <a:cs typeface="Verdana"/>
                        </a:rPr>
                        <a:t>Analysis</a:t>
                      </a:r>
                      <a:endParaRPr sz="1700">
                        <a:latin typeface="Verdana"/>
                        <a:cs typeface="Verdana"/>
                      </a:endParaRPr>
                    </a:p>
                  </a:txBody>
                  <a:tcPr marL="0" marR="0" marT="145415" marB="0">
                    <a:solidFill>
                      <a:srgbClr val="FFFFFF"/>
                    </a:solidFill>
                  </a:tcPr>
                </a:tc>
              </a:tr>
              <a:tr h="1314450">
                <a:tc>
                  <a:txBody>
                    <a:bodyPr/>
                    <a:p>
                      <a:pPr marL="315595">
                        <a:lnSpc>
                          <a:spcPct val="100000"/>
                        </a:lnSpc>
                        <a:spcBef>
                          <a:spcPts val="1795"/>
                        </a:spcBef>
                      </a:pPr>
                      <a:r>
                        <a:rPr dirty="0" sz="1700" spc="-30">
                          <a:solidFill>
                            <a:srgbClr val="272424"/>
                          </a:solidFill>
                          <a:latin typeface="Verdana"/>
                          <a:cs typeface="Verdana"/>
                        </a:rPr>
                        <a:t>K</a:t>
                      </a:r>
                      <a:r>
                        <a:rPr dirty="0" sz="1700" spc="5">
                          <a:solidFill>
                            <a:srgbClr val="272424"/>
                          </a:solidFill>
                          <a:latin typeface="Verdana"/>
                          <a:cs typeface="Verdana"/>
                        </a:rPr>
                        <a:t>e</a:t>
                      </a:r>
                      <a:r>
                        <a:rPr dirty="0" sz="1700">
                          <a:solidFill>
                            <a:srgbClr val="272424"/>
                          </a:solidFill>
                          <a:latin typeface="Verdana"/>
                          <a:cs typeface="Verdana"/>
                        </a:rPr>
                        <a:t>y</a:t>
                      </a:r>
                      <a:r>
                        <a:rPr dirty="0" sz="1700" spc="-185">
                          <a:solidFill>
                            <a:srgbClr val="272424"/>
                          </a:solidFill>
                          <a:latin typeface="Verdana"/>
                          <a:cs typeface="Verdana"/>
                        </a:rPr>
                        <a:t> </a:t>
                      </a:r>
                      <a:r>
                        <a:rPr dirty="0" sz="1700">
                          <a:solidFill>
                            <a:srgbClr val="272424"/>
                          </a:solidFill>
                          <a:latin typeface="Verdana"/>
                          <a:cs typeface="Verdana"/>
                        </a:rPr>
                        <a:t>Me</a:t>
                      </a:r>
                      <a:r>
                        <a:rPr dirty="0" sz="1700" spc="-25">
                          <a:solidFill>
                            <a:srgbClr val="272424"/>
                          </a:solidFill>
                          <a:latin typeface="Verdana"/>
                          <a:cs typeface="Verdana"/>
                        </a:rPr>
                        <a:t>t</a:t>
                      </a:r>
                      <a:r>
                        <a:rPr dirty="0" sz="1700" spc="-20">
                          <a:solidFill>
                            <a:srgbClr val="272424"/>
                          </a:solidFill>
                          <a:latin typeface="Verdana"/>
                          <a:cs typeface="Verdana"/>
                        </a:rPr>
                        <a:t>r</a:t>
                      </a:r>
                      <a:r>
                        <a:rPr dirty="0" sz="1700" spc="-20">
                          <a:solidFill>
                            <a:srgbClr val="272424"/>
                          </a:solidFill>
                          <a:latin typeface="Verdana"/>
                          <a:cs typeface="Verdana"/>
                        </a:rPr>
                        <a:t>i</a:t>
                      </a:r>
                      <a:r>
                        <a:rPr dirty="0" sz="1700">
                          <a:solidFill>
                            <a:srgbClr val="272424"/>
                          </a:solidFill>
                          <a:latin typeface="Verdana"/>
                          <a:cs typeface="Verdana"/>
                        </a:rPr>
                        <a:t>cs</a:t>
                      </a:r>
                      <a:endParaRPr sz="1700">
                        <a:latin typeface="Verdana"/>
                        <a:cs typeface="Verdana"/>
                      </a:endParaRPr>
                    </a:p>
                  </a:txBody>
                  <a:tcPr marL="0" marR="0" marT="227965" marB="0">
                    <a:solidFill>
                      <a:srgbClr val="F5F5F5"/>
                    </a:solidFill>
                  </a:tcPr>
                </a:tc>
                <a:tc>
                  <a:txBody>
                    <a:bodyPr/>
                    <a:p>
                      <a:pPr marL="957580" marR="362585">
                        <a:lnSpc>
                          <a:spcPct val="132500"/>
                        </a:lnSpc>
                        <a:spcBef>
                          <a:spcPts val="1135"/>
                        </a:spcBef>
                      </a:pPr>
                      <a:r>
                        <a:rPr dirty="0" sz="1700" spc="-45">
                          <a:solidFill>
                            <a:srgbClr val="272424"/>
                          </a:solidFill>
                          <a:latin typeface="Verdana"/>
                          <a:cs typeface="Verdana"/>
                        </a:rPr>
                        <a:t>C</a:t>
                      </a:r>
                      <a:r>
                        <a:rPr dirty="0" sz="1700" spc="25">
                          <a:solidFill>
                            <a:srgbClr val="272424"/>
                          </a:solidFill>
                          <a:latin typeface="Verdana"/>
                          <a:cs typeface="Verdana"/>
                        </a:rPr>
                        <a:t>a</a:t>
                      </a:r>
                      <a:r>
                        <a:rPr dirty="0" sz="1700" spc="-20">
                          <a:solidFill>
                            <a:srgbClr val="272424"/>
                          </a:solidFill>
                          <a:latin typeface="Verdana"/>
                          <a:cs typeface="Verdana"/>
                        </a:rPr>
                        <a:t>r</a:t>
                      </a:r>
                      <a:r>
                        <a:rPr dirty="0" sz="1700" spc="25">
                          <a:solidFill>
                            <a:srgbClr val="272424"/>
                          </a:solidFill>
                          <a:latin typeface="Verdana"/>
                          <a:cs typeface="Verdana"/>
                        </a:rPr>
                        <a:t>b</a:t>
                      </a:r>
                      <a:r>
                        <a:rPr dirty="0" sz="1700" spc="-35">
                          <a:solidFill>
                            <a:srgbClr val="272424"/>
                          </a:solidFill>
                          <a:latin typeface="Verdana"/>
                          <a:cs typeface="Verdana"/>
                        </a:rPr>
                        <a:t>o</a:t>
                      </a:r>
                      <a:r>
                        <a:rPr dirty="0" sz="1700">
                          <a:solidFill>
                            <a:srgbClr val="272424"/>
                          </a:solidFill>
                          <a:latin typeface="Verdana"/>
                          <a:cs typeface="Verdana"/>
                        </a:rPr>
                        <a:t>n</a:t>
                      </a:r>
                      <a:r>
                        <a:rPr dirty="0" sz="1700" spc="-190">
                          <a:solidFill>
                            <a:srgbClr val="272424"/>
                          </a:solidFill>
                          <a:latin typeface="Verdana"/>
                          <a:cs typeface="Verdana"/>
                        </a:rPr>
                        <a:t> </a:t>
                      </a:r>
                      <a:r>
                        <a:rPr dirty="0" sz="1700">
                          <a:solidFill>
                            <a:srgbClr val="272424"/>
                          </a:solidFill>
                          <a:latin typeface="Verdana"/>
                          <a:cs typeface="Verdana"/>
                        </a:rPr>
                        <a:t>e</a:t>
                      </a:r>
                      <a:r>
                        <a:rPr dirty="0" sz="1700" spc="-30">
                          <a:solidFill>
                            <a:srgbClr val="272424"/>
                          </a:solidFill>
                          <a:latin typeface="Verdana"/>
                          <a:cs typeface="Verdana"/>
                        </a:rPr>
                        <a:t>m</a:t>
                      </a:r>
                      <a:r>
                        <a:rPr dirty="0" sz="1700" spc="-20">
                          <a:solidFill>
                            <a:srgbClr val="272424"/>
                          </a:solidFill>
                          <a:latin typeface="Verdana"/>
                          <a:cs typeface="Verdana"/>
                        </a:rPr>
                        <a:t>i</a:t>
                      </a:r>
                      <a:r>
                        <a:rPr dirty="0" sz="1700" spc="-20">
                          <a:solidFill>
                            <a:srgbClr val="272424"/>
                          </a:solidFill>
                          <a:latin typeface="Verdana"/>
                          <a:cs typeface="Verdana"/>
                        </a:rPr>
                        <a:t>s</a:t>
                      </a:r>
                      <a:r>
                        <a:rPr dirty="0" sz="1700" spc="50">
                          <a:solidFill>
                            <a:srgbClr val="272424"/>
                          </a:solidFill>
                          <a:latin typeface="Verdana"/>
                          <a:cs typeface="Verdana"/>
                        </a:rPr>
                        <a:t>s</a:t>
                      </a:r>
                      <a:r>
                        <a:rPr dirty="0" sz="1700" spc="-20">
                          <a:solidFill>
                            <a:srgbClr val="272424"/>
                          </a:solidFill>
                          <a:latin typeface="Verdana"/>
                          <a:cs typeface="Verdana"/>
                        </a:rPr>
                        <a:t>i</a:t>
                      </a:r>
                      <a:r>
                        <a:rPr dirty="0" sz="1700" spc="-35">
                          <a:solidFill>
                            <a:srgbClr val="272424"/>
                          </a:solidFill>
                          <a:latin typeface="Verdana"/>
                          <a:cs typeface="Verdana"/>
                        </a:rPr>
                        <a:t>o</a:t>
                      </a:r>
                      <a:r>
                        <a:rPr dirty="0" sz="1700" spc="-45">
                          <a:solidFill>
                            <a:srgbClr val="272424"/>
                          </a:solidFill>
                          <a:latin typeface="Verdana"/>
                          <a:cs typeface="Verdana"/>
                        </a:rPr>
                        <a:t>n</a:t>
                      </a:r>
                      <a:r>
                        <a:rPr dirty="0" sz="1700" spc="50">
                          <a:solidFill>
                            <a:srgbClr val="272424"/>
                          </a:solidFill>
                          <a:latin typeface="Verdana"/>
                          <a:cs typeface="Verdana"/>
                        </a:rPr>
                        <a:t>s</a:t>
                      </a:r>
                      <a:r>
                        <a:rPr dirty="0" sz="1700">
                          <a:solidFill>
                            <a:srgbClr val="272424"/>
                          </a:solidFill>
                          <a:latin typeface="Verdana"/>
                          <a:cs typeface="Verdana"/>
                        </a:rPr>
                        <a:t>,</a:t>
                      </a:r>
                      <a:r>
                        <a:rPr dirty="0" sz="1700" spc="-215">
                          <a:solidFill>
                            <a:srgbClr val="272424"/>
                          </a:solidFill>
                          <a:latin typeface="Verdana"/>
                          <a:cs typeface="Verdana"/>
                        </a:rPr>
                        <a:t> </a:t>
                      </a:r>
                      <a:r>
                        <a:rPr dirty="0" sz="1700" spc="-25">
                          <a:solidFill>
                            <a:srgbClr val="272424"/>
                          </a:solidFill>
                          <a:latin typeface="Verdana"/>
                          <a:cs typeface="Verdana"/>
                        </a:rPr>
                        <a:t>w</a:t>
                      </a:r>
                      <a:r>
                        <a:rPr dirty="0" sz="1700" spc="25">
                          <a:solidFill>
                            <a:srgbClr val="272424"/>
                          </a:solidFill>
                          <a:latin typeface="Verdana"/>
                          <a:cs typeface="Verdana"/>
                        </a:rPr>
                        <a:t>a</a:t>
                      </a:r>
                      <a:r>
                        <a:rPr dirty="0" sz="1700" spc="-30">
                          <a:solidFill>
                            <a:srgbClr val="272424"/>
                          </a:solidFill>
                          <a:latin typeface="Verdana"/>
                          <a:cs typeface="Verdana"/>
                        </a:rPr>
                        <a:t>t</a:t>
                      </a:r>
                      <a:r>
                        <a:rPr dirty="0" sz="1700" spc="5">
                          <a:solidFill>
                            <a:srgbClr val="272424"/>
                          </a:solidFill>
                          <a:latin typeface="Verdana"/>
                          <a:cs typeface="Verdana"/>
                        </a:rPr>
                        <a:t>e</a:t>
                      </a:r>
                      <a:r>
                        <a:rPr dirty="0" sz="1700">
                          <a:solidFill>
                            <a:srgbClr val="272424"/>
                          </a:solidFill>
                          <a:latin typeface="Verdana"/>
                          <a:cs typeface="Verdana"/>
                        </a:rPr>
                        <a:t>r  </a:t>
                      </a:r>
                      <a:r>
                        <a:rPr dirty="0" sz="1700" spc="-40">
                          <a:solidFill>
                            <a:srgbClr val="272424"/>
                          </a:solidFill>
                          <a:latin typeface="Verdana"/>
                          <a:cs typeface="Verdana"/>
                        </a:rPr>
                        <a:t>u</a:t>
                      </a:r>
                      <a:r>
                        <a:rPr dirty="0" sz="1700" spc="55">
                          <a:solidFill>
                            <a:srgbClr val="272424"/>
                          </a:solidFill>
                          <a:latin typeface="Verdana"/>
                          <a:cs typeface="Verdana"/>
                        </a:rPr>
                        <a:t>s</a:t>
                      </a:r>
                      <a:r>
                        <a:rPr dirty="0" sz="1700" spc="-45">
                          <a:solidFill>
                            <a:srgbClr val="272424"/>
                          </a:solidFill>
                          <a:latin typeface="Verdana"/>
                          <a:cs typeface="Verdana"/>
                        </a:rPr>
                        <a:t>a</a:t>
                      </a:r>
                      <a:r>
                        <a:rPr dirty="0" sz="1700" spc="15">
                          <a:solidFill>
                            <a:srgbClr val="272424"/>
                          </a:solidFill>
                          <a:latin typeface="Verdana"/>
                          <a:cs typeface="Verdana"/>
                        </a:rPr>
                        <a:t>g</a:t>
                      </a:r>
                      <a:r>
                        <a:rPr dirty="0" sz="1700" spc="-70">
                          <a:solidFill>
                            <a:srgbClr val="272424"/>
                          </a:solidFill>
                          <a:latin typeface="Verdana"/>
                          <a:cs typeface="Verdana"/>
                        </a:rPr>
                        <a:t>e</a:t>
                      </a:r>
                      <a:r>
                        <a:rPr dirty="0" sz="1700">
                          <a:solidFill>
                            <a:srgbClr val="272424"/>
                          </a:solidFill>
                          <a:latin typeface="Verdana"/>
                          <a:cs typeface="Verdana"/>
                        </a:rPr>
                        <a:t>,</a:t>
                      </a:r>
                      <a:r>
                        <a:rPr dirty="0" sz="1700" spc="-140">
                          <a:solidFill>
                            <a:srgbClr val="272424"/>
                          </a:solidFill>
                          <a:latin typeface="Verdana"/>
                          <a:cs typeface="Verdana"/>
                        </a:rPr>
                        <a:t> </a:t>
                      </a:r>
                      <a:r>
                        <a:rPr dirty="0" sz="1700" spc="25">
                          <a:solidFill>
                            <a:srgbClr val="272424"/>
                          </a:solidFill>
                          <a:latin typeface="Verdana"/>
                          <a:cs typeface="Verdana"/>
                        </a:rPr>
                        <a:t>b</a:t>
                      </a:r>
                      <a:r>
                        <a:rPr dirty="0" sz="1700" spc="-15">
                          <a:solidFill>
                            <a:srgbClr val="272424"/>
                          </a:solidFill>
                          <a:latin typeface="Verdana"/>
                          <a:cs typeface="Verdana"/>
                        </a:rPr>
                        <a:t>i</a:t>
                      </a:r>
                      <a:r>
                        <a:rPr dirty="0" sz="1700" spc="-35">
                          <a:solidFill>
                            <a:srgbClr val="272424"/>
                          </a:solidFill>
                          <a:latin typeface="Verdana"/>
                          <a:cs typeface="Verdana"/>
                        </a:rPr>
                        <a:t>o</a:t>
                      </a:r>
                      <a:r>
                        <a:rPr dirty="0" sz="1700" spc="25">
                          <a:solidFill>
                            <a:srgbClr val="272424"/>
                          </a:solidFill>
                          <a:latin typeface="Verdana"/>
                          <a:cs typeface="Verdana"/>
                        </a:rPr>
                        <a:t>d</a:t>
                      </a:r>
                      <a:r>
                        <a:rPr dirty="0" sz="1700" spc="-15">
                          <a:solidFill>
                            <a:srgbClr val="272424"/>
                          </a:solidFill>
                          <a:latin typeface="Verdana"/>
                          <a:cs typeface="Verdana"/>
                        </a:rPr>
                        <a:t>i</a:t>
                      </a:r>
                      <a:r>
                        <a:rPr dirty="0" sz="1700" spc="-35">
                          <a:solidFill>
                            <a:srgbClr val="272424"/>
                          </a:solidFill>
                          <a:latin typeface="Verdana"/>
                          <a:cs typeface="Verdana"/>
                        </a:rPr>
                        <a:t>v</a:t>
                      </a:r>
                      <a:r>
                        <a:rPr dirty="0" sz="1700" spc="5">
                          <a:solidFill>
                            <a:srgbClr val="272424"/>
                          </a:solidFill>
                          <a:latin typeface="Verdana"/>
                          <a:cs typeface="Verdana"/>
                        </a:rPr>
                        <a:t>e</a:t>
                      </a:r>
                      <a:r>
                        <a:rPr dirty="0" sz="1700" spc="-20">
                          <a:solidFill>
                            <a:srgbClr val="272424"/>
                          </a:solidFill>
                          <a:latin typeface="Verdana"/>
                          <a:cs typeface="Verdana"/>
                        </a:rPr>
                        <a:t>r</a:t>
                      </a:r>
                      <a:r>
                        <a:rPr dirty="0" sz="1700" spc="-20">
                          <a:solidFill>
                            <a:srgbClr val="272424"/>
                          </a:solidFill>
                          <a:latin typeface="Verdana"/>
                          <a:cs typeface="Verdana"/>
                        </a:rPr>
                        <a:t>s</a:t>
                      </a:r>
                      <a:r>
                        <a:rPr dirty="0" sz="1700" spc="-15">
                          <a:solidFill>
                            <a:srgbClr val="272424"/>
                          </a:solidFill>
                          <a:latin typeface="Verdana"/>
                          <a:cs typeface="Verdana"/>
                        </a:rPr>
                        <a:t>i</a:t>
                      </a:r>
                      <a:r>
                        <a:rPr dirty="0" sz="1700" spc="45">
                          <a:solidFill>
                            <a:srgbClr val="272424"/>
                          </a:solidFill>
                          <a:latin typeface="Verdana"/>
                          <a:cs typeface="Verdana"/>
                        </a:rPr>
                        <a:t>t</a:t>
                      </a:r>
                      <a:r>
                        <a:rPr dirty="0" sz="1700">
                          <a:solidFill>
                            <a:srgbClr val="272424"/>
                          </a:solidFill>
                          <a:latin typeface="Verdana"/>
                          <a:cs typeface="Verdana"/>
                        </a:rPr>
                        <a:t>y</a:t>
                      </a:r>
                      <a:r>
                        <a:rPr dirty="0" sz="1700" spc="-185">
                          <a:solidFill>
                            <a:srgbClr val="272424"/>
                          </a:solidFill>
                          <a:latin typeface="Verdana"/>
                          <a:cs typeface="Verdana"/>
                        </a:rPr>
                        <a:t> </a:t>
                      </a:r>
                      <a:r>
                        <a:rPr dirty="0" sz="1700" spc="-20">
                          <a:solidFill>
                            <a:srgbClr val="272424"/>
                          </a:solidFill>
                          <a:latin typeface="Verdana"/>
                          <a:cs typeface="Verdana"/>
                        </a:rPr>
                        <a:t>i</a:t>
                      </a:r>
                      <a:r>
                        <a:rPr dirty="0" sz="1700" spc="-30">
                          <a:solidFill>
                            <a:srgbClr val="272424"/>
                          </a:solidFill>
                          <a:latin typeface="Verdana"/>
                          <a:cs typeface="Verdana"/>
                        </a:rPr>
                        <a:t>m</a:t>
                      </a:r>
                      <a:r>
                        <a:rPr dirty="0" sz="1700" spc="25">
                          <a:solidFill>
                            <a:srgbClr val="272424"/>
                          </a:solidFill>
                          <a:latin typeface="Verdana"/>
                          <a:cs typeface="Verdana"/>
                        </a:rPr>
                        <a:t>p</a:t>
                      </a:r>
                      <a:r>
                        <a:rPr dirty="0" sz="1700" spc="-45">
                          <a:solidFill>
                            <a:srgbClr val="272424"/>
                          </a:solidFill>
                          <a:latin typeface="Verdana"/>
                          <a:cs typeface="Verdana"/>
                        </a:rPr>
                        <a:t>a</a:t>
                      </a:r>
                      <a:r>
                        <a:rPr dirty="0" sz="1700">
                          <a:solidFill>
                            <a:srgbClr val="272424"/>
                          </a:solidFill>
                          <a:latin typeface="Verdana"/>
                          <a:cs typeface="Verdana"/>
                        </a:rPr>
                        <a:t>c</a:t>
                      </a:r>
                      <a:r>
                        <a:rPr dirty="0" sz="1700" spc="-25">
                          <a:solidFill>
                            <a:srgbClr val="272424"/>
                          </a:solidFill>
                          <a:latin typeface="Verdana"/>
                          <a:cs typeface="Verdana"/>
                        </a:rPr>
                        <a:t>t</a:t>
                      </a:r>
                      <a:r>
                        <a:rPr dirty="0" sz="1700">
                          <a:solidFill>
                            <a:srgbClr val="272424"/>
                          </a:solidFill>
                          <a:latin typeface="Verdana"/>
                          <a:cs typeface="Verdana"/>
                        </a:rPr>
                        <a:t>,  </a:t>
                      </a:r>
                      <a:r>
                        <a:rPr dirty="0" sz="1700" spc="25">
                          <a:solidFill>
                            <a:srgbClr val="272424"/>
                          </a:solidFill>
                          <a:latin typeface="Verdana"/>
                          <a:cs typeface="Verdana"/>
                        </a:rPr>
                        <a:t>a</a:t>
                      </a:r>
                      <a:r>
                        <a:rPr dirty="0" sz="1700" spc="-20">
                          <a:solidFill>
                            <a:srgbClr val="272424"/>
                          </a:solidFill>
                          <a:latin typeface="Verdana"/>
                          <a:cs typeface="Verdana"/>
                        </a:rPr>
                        <a:t>i</a:t>
                      </a:r>
                      <a:r>
                        <a:rPr dirty="0" sz="1700">
                          <a:solidFill>
                            <a:srgbClr val="272424"/>
                          </a:solidFill>
                          <a:latin typeface="Verdana"/>
                          <a:cs typeface="Verdana"/>
                        </a:rPr>
                        <a:t>r</a:t>
                      </a:r>
                      <a:r>
                        <a:rPr dirty="0" sz="1700" spc="-165">
                          <a:solidFill>
                            <a:srgbClr val="272424"/>
                          </a:solidFill>
                          <a:latin typeface="Verdana"/>
                          <a:cs typeface="Verdana"/>
                        </a:rPr>
                        <a:t> </a:t>
                      </a:r>
                      <a:r>
                        <a:rPr dirty="0" sz="1700" spc="-50">
                          <a:solidFill>
                            <a:srgbClr val="272424"/>
                          </a:solidFill>
                          <a:latin typeface="Verdana"/>
                          <a:cs typeface="Verdana"/>
                        </a:rPr>
                        <a:t>q</a:t>
                      </a:r>
                      <a:r>
                        <a:rPr dirty="0" sz="1700" spc="35">
                          <a:solidFill>
                            <a:srgbClr val="272424"/>
                          </a:solidFill>
                          <a:latin typeface="Verdana"/>
                          <a:cs typeface="Verdana"/>
                        </a:rPr>
                        <a:t>u</a:t>
                      </a:r>
                      <a:r>
                        <a:rPr dirty="0" sz="1700" spc="-45">
                          <a:solidFill>
                            <a:srgbClr val="272424"/>
                          </a:solidFill>
                          <a:latin typeface="Verdana"/>
                          <a:cs typeface="Verdana"/>
                        </a:rPr>
                        <a:t>a</a:t>
                      </a:r>
                      <a:r>
                        <a:rPr dirty="0" sz="1700" spc="-20">
                          <a:solidFill>
                            <a:srgbClr val="272424"/>
                          </a:solidFill>
                          <a:latin typeface="Verdana"/>
                          <a:cs typeface="Verdana"/>
                        </a:rPr>
                        <a:t>l</a:t>
                      </a:r>
                      <a:r>
                        <a:rPr dirty="0" sz="1700" spc="55">
                          <a:solidFill>
                            <a:srgbClr val="272424"/>
                          </a:solidFill>
                          <a:latin typeface="Verdana"/>
                          <a:cs typeface="Verdana"/>
                        </a:rPr>
                        <a:t>i</a:t>
                      </a:r>
                      <a:r>
                        <a:rPr dirty="0" sz="1700" spc="-30">
                          <a:solidFill>
                            <a:srgbClr val="272424"/>
                          </a:solidFill>
                          <a:latin typeface="Verdana"/>
                          <a:cs typeface="Verdana"/>
                        </a:rPr>
                        <a:t>t</a:t>
                      </a:r>
                      <a:r>
                        <a:rPr dirty="0" sz="1700" spc="-40">
                          <a:solidFill>
                            <a:srgbClr val="272424"/>
                          </a:solidFill>
                          <a:latin typeface="Verdana"/>
                          <a:cs typeface="Verdana"/>
                        </a:rPr>
                        <a:t>y</a:t>
                      </a:r>
                      <a:r>
                        <a:rPr dirty="0" sz="1700">
                          <a:solidFill>
                            <a:srgbClr val="272424"/>
                          </a:solidFill>
                          <a:latin typeface="Verdana"/>
                          <a:cs typeface="Verdana"/>
                        </a:rPr>
                        <a:t>,</a:t>
                      </a:r>
                      <a:r>
                        <a:rPr dirty="0" sz="1700" spc="-140">
                          <a:solidFill>
                            <a:srgbClr val="272424"/>
                          </a:solidFill>
                          <a:latin typeface="Verdana"/>
                          <a:cs typeface="Verdana"/>
                        </a:rPr>
                        <a:t> </a:t>
                      </a:r>
                      <a:r>
                        <a:rPr dirty="0" sz="1700" spc="-25">
                          <a:solidFill>
                            <a:srgbClr val="272424"/>
                          </a:solidFill>
                          <a:latin typeface="Verdana"/>
                          <a:cs typeface="Verdana"/>
                        </a:rPr>
                        <a:t>w</a:t>
                      </a:r>
                      <a:r>
                        <a:rPr dirty="0" sz="1700" spc="-45">
                          <a:solidFill>
                            <a:srgbClr val="272424"/>
                          </a:solidFill>
                          <a:latin typeface="Verdana"/>
                          <a:cs typeface="Verdana"/>
                        </a:rPr>
                        <a:t>a</a:t>
                      </a:r>
                      <a:r>
                        <a:rPr dirty="0" sz="1700" spc="50">
                          <a:solidFill>
                            <a:srgbClr val="272424"/>
                          </a:solidFill>
                          <a:latin typeface="Verdana"/>
                          <a:cs typeface="Verdana"/>
                        </a:rPr>
                        <a:t>s</a:t>
                      </a:r>
                      <a:r>
                        <a:rPr dirty="0" sz="1700" spc="-30">
                          <a:solidFill>
                            <a:srgbClr val="272424"/>
                          </a:solidFill>
                          <a:latin typeface="Verdana"/>
                          <a:cs typeface="Verdana"/>
                        </a:rPr>
                        <a:t>t</a:t>
                      </a:r>
                      <a:r>
                        <a:rPr dirty="0" sz="1700">
                          <a:solidFill>
                            <a:srgbClr val="272424"/>
                          </a:solidFill>
                          <a:latin typeface="Verdana"/>
                          <a:cs typeface="Verdana"/>
                        </a:rPr>
                        <a:t>e</a:t>
                      </a:r>
                      <a:r>
                        <a:rPr dirty="0" sz="1700" spc="-215">
                          <a:solidFill>
                            <a:srgbClr val="272424"/>
                          </a:solidFill>
                          <a:latin typeface="Verdana"/>
                          <a:cs typeface="Verdana"/>
                        </a:rPr>
                        <a:t> </a:t>
                      </a:r>
                      <a:r>
                        <a:rPr dirty="0" sz="1700" spc="10">
                          <a:solidFill>
                            <a:srgbClr val="272424"/>
                          </a:solidFill>
                          <a:latin typeface="Verdana"/>
                          <a:cs typeface="Verdana"/>
                        </a:rPr>
                        <a:t>g</a:t>
                      </a:r>
                      <a:r>
                        <a:rPr dirty="0" sz="1700" spc="5">
                          <a:solidFill>
                            <a:srgbClr val="272424"/>
                          </a:solidFill>
                          <a:latin typeface="Verdana"/>
                          <a:cs typeface="Verdana"/>
                        </a:rPr>
                        <a:t>e</a:t>
                      </a:r>
                      <a:r>
                        <a:rPr dirty="0" sz="1700" spc="-45">
                          <a:solidFill>
                            <a:srgbClr val="272424"/>
                          </a:solidFill>
                          <a:latin typeface="Verdana"/>
                          <a:cs typeface="Verdana"/>
                        </a:rPr>
                        <a:t>n</a:t>
                      </a:r>
                      <a:r>
                        <a:rPr dirty="0" sz="1700" spc="5">
                          <a:solidFill>
                            <a:srgbClr val="272424"/>
                          </a:solidFill>
                          <a:latin typeface="Verdana"/>
                          <a:cs typeface="Verdana"/>
                        </a:rPr>
                        <a:t>e</a:t>
                      </a:r>
                      <a:r>
                        <a:rPr dirty="0" sz="1700" spc="-20">
                          <a:solidFill>
                            <a:srgbClr val="272424"/>
                          </a:solidFill>
                          <a:latin typeface="Verdana"/>
                          <a:cs typeface="Verdana"/>
                        </a:rPr>
                        <a:t>r</a:t>
                      </a:r>
                      <a:r>
                        <a:rPr dirty="0" sz="1700" spc="-45">
                          <a:solidFill>
                            <a:srgbClr val="272424"/>
                          </a:solidFill>
                          <a:latin typeface="Verdana"/>
                          <a:cs typeface="Verdana"/>
                        </a:rPr>
                        <a:t>a</a:t>
                      </a:r>
                      <a:r>
                        <a:rPr dirty="0" sz="1700" spc="45">
                          <a:solidFill>
                            <a:srgbClr val="272424"/>
                          </a:solidFill>
                          <a:latin typeface="Verdana"/>
                          <a:cs typeface="Verdana"/>
                        </a:rPr>
                        <a:t>t</a:t>
                      </a:r>
                      <a:r>
                        <a:rPr dirty="0" sz="1700" spc="-20">
                          <a:solidFill>
                            <a:srgbClr val="272424"/>
                          </a:solidFill>
                          <a:latin typeface="Verdana"/>
                          <a:cs typeface="Verdana"/>
                        </a:rPr>
                        <a:t>i</a:t>
                      </a:r>
                      <a:r>
                        <a:rPr dirty="0" sz="1700" spc="-35">
                          <a:solidFill>
                            <a:srgbClr val="272424"/>
                          </a:solidFill>
                          <a:latin typeface="Verdana"/>
                          <a:cs typeface="Verdana"/>
                        </a:rPr>
                        <a:t>o</a:t>
                      </a:r>
                      <a:r>
                        <a:rPr dirty="0" sz="1700" spc="-45">
                          <a:solidFill>
                            <a:srgbClr val="272424"/>
                          </a:solidFill>
                          <a:latin typeface="Verdana"/>
                          <a:cs typeface="Verdana"/>
                        </a:rPr>
                        <a:t>n</a:t>
                      </a:r>
                      <a:r>
                        <a:rPr dirty="0" sz="1700">
                          <a:solidFill>
                            <a:srgbClr val="272424"/>
                          </a:solidFill>
                          <a:latin typeface="Verdana"/>
                          <a:cs typeface="Verdana"/>
                        </a:rPr>
                        <a:t>.</a:t>
                      </a:r>
                      <a:endParaRPr sz="1700">
                        <a:latin typeface="Verdana"/>
                        <a:cs typeface="Verdana"/>
                      </a:endParaRPr>
                    </a:p>
                  </a:txBody>
                  <a:tcPr marL="0" marR="0" marT="144145" marB="0">
                    <a:solidFill>
                      <a:srgbClr val="F5F5F5"/>
                    </a:solidFill>
                  </a:tcPr>
                </a:tc>
              </a:tr>
              <a:tr h="1314450">
                <a:tc>
                  <a:txBody>
                    <a:bodyPr/>
                    <a:p>
                      <a:pPr marL="315595">
                        <a:lnSpc>
                          <a:spcPct val="100000"/>
                        </a:lnSpc>
                        <a:spcBef>
                          <a:spcPts val="1815"/>
                        </a:spcBef>
                      </a:pPr>
                      <a:r>
                        <a:rPr dirty="0" sz="1700" spc="5">
                          <a:solidFill>
                            <a:srgbClr val="272424"/>
                          </a:solidFill>
                          <a:latin typeface="Verdana"/>
                          <a:cs typeface="Verdana"/>
                        </a:rPr>
                        <a:t>Visualizations</a:t>
                      </a:r>
                      <a:endParaRPr sz="1700">
                        <a:latin typeface="Verdana"/>
                        <a:cs typeface="Verdana"/>
                      </a:endParaRPr>
                    </a:p>
                  </a:txBody>
                  <a:tcPr marL="0" marR="0" marT="230505" marB="0">
                    <a:solidFill>
                      <a:srgbClr val="FFFFFF"/>
                    </a:solidFill>
                  </a:tcPr>
                </a:tc>
                <a:tc>
                  <a:txBody>
                    <a:bodyPr/>
                    <a:p>
                      <a:pPr algn="just" marL="957580" marR="327025">
                        <a:lnSpc>
                          <a:spcPct val="132500"/>
                        </a:lnSpc>
                        <a:spcBef>
                          <a:spcPts val="1150"/>
                        </a:spcBef>
                      </a:pPr>
                      <a:r>
                        <a:rPr dirty="0" sz="1700">
                          <a:solidFill>
                            <a:srgbClr val="272424"/>
                          </a:solidFill>
                          <a:latin typeface="Verdana"/>
                          <a:cs typeface="Verdana"/>
                        </a:rPr>
                        <a:t>I</a:t>
                      </a:r>
                      <a:r>
                        <a:rPr dirty="0" sz="1700" spc="-45">
                          <a:solidFill>
                            <a:srgbClr val="272424"/>
                          </a:solidFill>
                          <a:latin typeface="Verdana"/>
                          <a:cs typeface="Verdana"/>
                        </a:rPr>
                        <a:t>n</a:t>
                      </a:r>
                      <a:r>
                        <a:rPr dirty="0" sz="1700" spc="-30">
                          <a:solidFill>
                            <a:srgbClr val="272424"/>
                          </a:solidFill>
                          <a:latin typeface="Verdana"/>
                          <a:cs typeface="Verdana"/>
                        </a:rPr>
                        <a:t>t</a:t>
                      </a:r>
                      <a:r>
                        <a:rPr dirty="0" sz="1700" spc="5">
                          <a:solidFill>
                            <a:srgbClr val="272424"/>
                          </a:solidFill>
                          <a:latin typeface="Verdana"/>
                          <a:cs typeface="Verdana"/>
                        </a:rPr>
                        <a:t>e</a:t>
                      </a:r>
                      <a:r>
                        <a:rPr dirty="0" sz="1700" spc="-20">
                          <a:solidFill>
                            <a:srgbClr val="272424"/>
                          </a:solidFill>
                          <a:latin typeface="Verdana"/>
                          <a:cs typeface="Verdana"/>
                        </a:rPr>
                        <a:t>r</a:t>
                      </a:r>
                      <a:r>
                        <a:rPr dirty="0" sz="1700" spc="25">
                          <a:solidFill>
                            <a:srgbClr val="272424"/>
                          </a:solidFill>
                          <a:latin typeface="Verdana"/>
                          <a:cs typeface="Verdana"/>
                        </a:rPr>
                        <a:t>a</a:t>
                      </a:r>
                      <a:r>
                        <a:rPr dirty="0" sz="1700">
                          <a:solidFill>
                            <a:srgbClr val="272424"/>
                          </a:solidFill>
                          <a:latin typeface="Verdana"/>
                          <a:cs typeface="Verdana"/>
                        </a:rPr>
                        <a:t>c</a:t>
                      </a:r>
                      <a:r>
                        <a:rPr dirty="0" sz="1700" spc="-25">
                          <a:solidFill>
                            <a:srgbClr val="272424"/>
                          </a:solidFill>
                          <a:latin typeface="Verdana"/>
                          <a:cs typeface="Verdana"/>
                        </a:rPr>
                        <a:t>t</a:t>
                      </a:r>
                      <a:r>
                        <a:rPr dirty="0" sz="1700" spc="-20">
                          <a:solidFill>
                            <a:srgbClr val="272424"/>
                          </a:solidFill>
                          <a:latin typeface="Verdana"/>
                          <a:cs typeface="Verdana"/>
                        </a:rPr>
                        <a:t>i</a:t>
                      </a:r>
                      <a:r>
                        <a:rPr dirty="0" sz="1700" spc="-40">
                          <a:solidFill>
                            <a:srgbClr val="272424"/>
                          </a:solidFill>
                          <a:latin typeface="Verdana"/>
                          <a:cs typeface="Verdana"/>
                        </a:rPr>
                        <a:t>v</a:t>
                      </a:r>
                      <a:r>
                        <a:rPr dirty="0" sz="1700">
                          <a:solidFill>
                            <a:srgbClr val="272424"/>
                          </a:solidFill>
                          <a:latin typeface="Verdana"/>
                          <a:cs typeface="Verdana"/>
                        </a:rPr>
                        <a:t>e</a:t>
                      </a:r>
                      <a:r>
                        <a:rPr dirty="0" sz="1700" spc="-140">
                          <a:solidFill>
                            <a:srgbClr val="272424"/>
                          </a:solidFill>
                          <a:latin typeface="Verdana"/>
                          <a:cs typeface="Verdana"/>
                        </a:rPr>
                        <a:t> </a:t>
                      </a:r>
                      <a:r>
                        <a:rPr dirty="0" sz="1700" spc="-35">
                          <a:solidFill>
                            <a:srgbClr val="272424"/>
                          </a:solidFill>
                          <a:latin typeface="Verdana"/>
                          <a:cs typeface="Verdana"/>
                        </a:rPr>
                        <a:t>m</a:t>
                      </a:r>
                      <a:r>
                        <a:rPr dirty="0" sz="1700" spc="25">
                          <a:solidFill>
                            <a:srgbClr val="272424"/>
                          </a:solidFill>
                          <a:latin typeface="Verdana"/>
                          <a:cs typeface="Verdana"/>
                        </a:rPr>
                        <a:t>a</a:t>
                      </a:r>
                      <a:r>
                        <a:rPr dirty="0" sz="1700" spc="-50">
                          <a:solidFill>
                            <a:srgbClr val="272424"/>
                          </a:solidFill>
                          <a:latin typeface="Verdana"/>
                          <a:cs typeface="Verdana"/>
                        </a:rPr>
                        <a:t>p</a:t>
                      </a:r>
                      <a:r>
                        <a:rPr dirty="0" sz="1700" spc="-20">
                          <a:solidFill>
                            <a:srgbClr val="272424"/>
                          </a:solidFill>
                          <a:latin typeface="Verdana"/>
                          <a:cs typeface="Verdana"/>
                        </a:rPr>
                        <a:t>s</a:t>
                      </a:r>
                      <a:r>
                        <a:rPr dirty="0" sz="1700">
                          <a:solidFill>
                            <a:srgbClr val="272424"/>
                          </a:solidFill>
                          <a:latin typeface="Verdana"/>
                          <a:cs typeface="Verdana"/>
                        </a:rPr>
                        <a:t>,</a:t>
                      </a:r>
                      <a:r>
                        <a:rPr dirty="0" sz="1700" spc="-140">
                          <a:solidFill>
                            <a:srgbClr val="272424"/>
                          </a:solidFill>
                          <a:latin typeface="Verdana"/>
                          <a:cs typeface="Verdana"/>
                        </a:rPr>
                        <a:t> </a:t>
                      </a:r>
                      <a:r>
                        <a:rPr dirty="0" sz="1700" spc="-20">
                          <a:solidFill>
                            <a:srgbClr val="272424"/>
                          </a:solidFill>
                          <a:latin typeface="Verdana"/>
                          <a:cs typeface="Verdana"/>
                        </a:rPr>
                        <a:t>li</a:t>
                      </a:r>
                      <a:r>
                        <a:rPr dirty="0" sz="1700" spc="25">
                          <a:solidFill>
                            <a:srgbClr val="272424"/>
                          </a:solidFill>
                          <a:latin typeface="Verdana"/>
                          <a:cs typeface="Verdana"/>
                        </a:rPr>
                        <a:t>n</a:t>
                      </a:r>
                      <a:r>
                        <a:rPr dirty="0" sz="1700">
                          <a:solidFill>
                            <a:srgbClr val="272424"/>
                          </a:solidFill>
                          <a:latin typeface="Verdana"/>
                          <a:cs typeface="Verdana"/>
                        </a:rPr>
                        <a:t>e</a:t>
                      </a:r>
                      <a:r>
                        <a:rPr dirty="0" sz="1700" spc="-215">
                          <a:solidFill>
                            <a:srgbClr val="272424"/>
                          </a:solidFill>
                          <a:latin typeface="Verdana"/>
                          <a:cs typeface="Verdana"/>
                        </a:rPr>
                        <a:t> </a:t>
                      </a:r>
                      <a:r>
                        <a:rPr dirty="0" sz="1700">
                          <a:solidFill>
                            <a:srgbClr val="272424"/>
                          </a:solidFill>
                          <a:latin typeface="Verdana"/>
                          <a:cs typeface="Verdana"/>
                        </a:rPr>
                        <a:t>c</a:t>
                      </a:r>
                      <a:r>
                        <a:rPr dirty="0" sz="1700" spc="25">
                          <a:solidFill>
                            <a:srgbClr val="272424"/>
                          </a:solidFill>
                          <a:latin typeface="Verdana"/>
                          <a:cs typeface="Verdana"/>
                        </a:rPr>
                        <a:t>h</a:t>
                      </a:r>
                      <a:r>
                        <a:rPr dirty="0" sz="1700" spc="-45">
                          <a:solidFill>
                            <a:srgbClr val="272424"/>
                          </a:solidFill>
                          <a:latin typeface="Verdana"/>
                          <a:cs typeface="Verdana"/>
                        </a:rPr>
                        <a:t>a</a:t>
                      </a:r>
                      <a:r>
                        <a:rPr dirty="0" sz="1700" spc="-20">
                          <a:solidFill>
                            <a:srgbClr val="272424"/>
                          </a:solidFill>
                          <a:latin typeface="Verdana"/>
                          <a:cs typeface="Verdana"/>
                        </a:rPr>
                        <a:t>r</a:t>
                      </a:r>
                      <a:r>
                        <a:rPr dirty="0" sz="1700" spc="-30">
                          <a:solidFill>
                            <a:srgbClr val="272424"/>
                          </a:solidFill>
                          <a:latin typeface="Verdana"/>
                          <a:cs typeface="Verdana"/>
                        </a:rPr>
                        <a:t>t</a:t>
                      </a:r>
                      <a:r>
                        <a:rPr dirty="0" sz="1700" spc="50">
                          <a:solidFill>
                            <a:srgbClr val="272424"/>
                          </a:solidFill>
                          <a:latin typeface="Verdana"/>
                          <a:cs typeface="Verdana"/>
                        </a:rPr>
                        <a:t>s</a:t>
                      </a:r>
                      <a:r>
                        <a:rPr dirty="0" sz="1700">
                          <a:solidFill>
                            <a:srgbClr val="272424"/>
                          </a:solidFill>
                          <a:latin typeface="Verdana"/>
                          <a:cs typeface="Verdana"/>
                        </a:rPr>
                        <a:t>,  </a:t>
                      </a:r>
                      <a:r>
                        <a:rPr dirty="0" sz="1700" spc="25">
                          <a:solidFill>
                            <a:srgbClr val="272424"/>
                          </a:solidFill>
                          <a:latin typeface="Verdana"/>
                          <a:cs typeface="Verdana"/>
                        </a:rPr>
                        <a:t>b</a:t>
                      </a:r>
                      <a:r>
                        <a:rPr dirty="0" sz="1700" spc="-45">
                          <a:solidFill>
                            <a:srgbClr val="272424"/>
                          </a:solidFill>
                          <a:latin typeface="Verdana"/>
                          <a:cs typeface="Verdana"/>
                        </a:rPr>
                        <a:t>a</a:t>
                      </a:r>
                      <a:r>
                        <a:rPr dirty="0" sz="1700">
                          <a:solidFill>
                            <a:srgbClr val="272424"/>
                          </a:solidFill>
                          <a:latin typeface="Verdana"/>
                          <a:cs typeface="Verdana"/>
                        </a:rPr>
                        <a:t>r</a:t>
                      </a:r>
                      <a:r>
                        <a:rPr dirty="0" sz="1700" spc="-165">
                          <a:solidFill>
                            <a:srgbClr val="272424"/>
                          </a:solidFill>
                          <a:latin typeface="Verdana"/>
                          <a:cs typeface="Verdana"/>
                        </a:rPr>
                        <a:t> </a:t>
                      </a:r>
                      <a:r>
                        <a:rPr dirty="0" sz="1700" spc="10">
                          <a:solidFill>
                            <a:srgbClr val="272424"/>
                          </a:solidFill>
                          <a:latin typeface="Verdana"/>
                          <a:cs typeface="Verdana"/>
                        </a:rPr>
                        <a:t>g</a:t>
                      </a:r>
                      <a:r>
                        <a:rPr dirty="0" sz="1700" spc="-20">
                          <a:solidFill>
                            <a:srgbClr val="272424"/>
                          </a:solidFill>
                          <a:latin typeface="Verdana"/>
                          <a:cs typeface="Verdana"/>
                        </a:rPr>
                        <a:t>r</a:t>
                      </a:r>
                      <a:r>
                        <a:rPr dirty="0" sz="1700" spc="30">
                          <a:solidFill>
                            <a:srgbClr val="272424"/>
                          </a:solidFill>
                          <a:latin typeface="Verdana"/>
                          <a:cs typeface="Verdana"/>
                        </a:rPr>
                        <a:t>a</a:t>
                      </a:r>
                      <a:r>
                        <a:rPr dirty="0" sz="1700" spc="-45">
                          <a:solidFill>
                            <a:srgbClr val="272424"/>
                          </a:solidFill>
                          <a:latin typeface="Verdana"/>
                          <a:cs typeface="Verdana"/>
                        </a:rPr>
                        <a:t>p</a:t>
                      </a:r>
                      <a:r>
                        <a:rPr dirty="0" sz="1700" spc="-45">
                          <a:solidFill>
                            <a:srgbClr val="272424"/>
                          </a:solidFill>
                          <a:latin typeface="Verdana"/>
                          <a:cs typeface="Verdana"/>
                        </a:rPr>
                        <a:t>h</a:t>
                      </a:r>
                      <a:r>
                        <a:rPr dirty="0" sz="1700" spc="55">
                          <a:solidFill>
                            <a:srgbClr val="272424"/>
                          </a:solidFill>
                          <a:latin typeface="Verdana"/>
                          <a:cs typeface="Verdana"/>
                        </a:rPr>
                        <a:t>s</a:t>
                      </a:r>
                      <a:r>
                        <a:rPr dirty="0" sz="1700">
                          <a:solidFill>
                            <a:srgbClr val="272424"/>
                          </a:solidFill>
                          <a:latin typeface="Verdana"/>
                          <a:cs typeface="Verdana"/>
                        </a:rPr>
                        <a:t>,</a:t>
                      </a:r>
                      <a:r>
                        <a:rPr dirty="0" sz="1700" spc="-215">
                          <a:solidFill>
                            <a:srgbClr val="272424"/>
                          </a:solidFill>
                          <a:latin typeface="Verdana"/>
                          <a:cs typeface="Verdana"/>
                        </a:rPr>
                        <a:t> </a:t>
                      </a:r>
                      <a:r>
                        <a:rPr dirty="0" sz="1700" spc="50">
                          <a:solidFill>
                            <a:srgbClr val="272424"/>
                          </a:solidFill>
                          <a:latin typeface="Verdana"/>
                          <a:cs typeface="Verdana"/>
                        </a:rPr>
                        <a:t>s</a:t>
                      </a:r>
                      <a:r>
                        <a:rPr dirty="0" sz="1700" spc="-75">
                          <a:solidFill>
                            <a:srgbClr val="272424"/>
                          </a:solidFill>
                          <a:latin typeface="Verdana"/>
                          <a:cs typeface="Verdana"/>
                        </a:rPr>
                        <a:t>c</a:t>
                      </a:r>
                      <a:r>
                        <a:rPr dirty="0" sz="1700" spc="30">
                          <a:solidFill>
                            <a:srgbClr val="272424"/>
                          </a:solidFill>
                          <a:latin typeface="Verdana"/>
                          <a:cs typeface="Verdana"/>
                        </a:rPr>
                        <a:t>a</a:t>
                      </a:r>
                      <a:r>
                        <a:rPr dirty="0" sz="1700" spc="-30">
                          <a:solidFill>
                            <a:srgbClr val="272424"/>
                          </a:solidFill>
                          <a:latin typeface="Verdana"/>
                          <a:cs typeface="Verdana"/>
                        </a:rPr>
                        <a:t>tt</a:t>
                      </a:r>
                      <a:r>
                        <a:rPr dirty="0" sz="1700" spc="5">
                          <a:solidFill>
                            <a:srgbClr val="272424"/>
                          </a:solidFill>
                          <a:latin typeface="Verdana"/>
                          <a:cs typeface="Verdana"/>
                        </a:rPr>
                        <a:t>e</a:t>
                      </a:r>
                      <a:r>
                        <a:rPr dirty="0" sz="1700">
                          <a:solidFill>
                            <a:srgbClr val="272424"/>
                          </a:solidFill>
                          <a:latin typeface="Verdana"/>
                          <a:cs typeface="Verdana"/>
                        </a:rPr>
                        <a:t>r</a:t>
                      </a:r>
                      <a:r>
                        <a:rPr dirty="0" sz="1700" spc="-165">
                          <a:solidFill>
                            <a:srgbClr val="272424"/>
                          </a:solidFill>
                          <a:latin typeface="Verdana"/>
                          <a:cs typeface="Verdana"/>
                        </a:rPr>
                        <a:t> </a:t>
                      </a:r>
                      <a:r>
                        <a:rPr dirty="0" sz="1700" spc="25">
                          <a:solidFill>
                            <a:srgbClr val="272424"/>
                          </a:solidFill>
                          <a:latin typeface="Verdana"/>
                          <a:cs typeface="Verdana"/>
                        </a:rPr>
                        <a:t>p</a:t>
                      </a:r>
                      <a:r>
                        <a:rPr dirty="0" sz="1700" spc="-15">
                          <a:solidFill>
                            <a:srgbClr val="272424"/>
                          </a:solidFill>
                          <a:latin typeface="Verdana"/>
                          <a:cs typeface="Verdana"/>
                        </a:rPr>
                        <a:t>l</a:t>
                      </a:r>
                      <a:r>
                        <a:rPr dirty="0" sz="1700" spc="-35">
                          <a:solidFill>
                            <a:srgbClr val="272424"/>
                          </a:solidFill>
                          <a:latin typeface="Verdana"/>
                          <a:cs typeface="Verdana"/>
                        </a:rPr>
                        <a:t>o</a:t>
                      </a:r>
                      <a:r>
                        <a:rPr dirty="0" sz="1700" spc="-30">
                          <a:solidFill>
                            <a:srgbClr val="272424"/>
                          </a:solidFill>
                          <a:latin typeface="Verdana"/>
                          <a:cs typeface="Verdana"/>
                        </a:rPr>
                        <a:t>t</a:t>
                      </a:r>
                      <a:r>
                        <a:rPr dirty="0" sz="1700" spc="-20">
                          <a:solidFill>
                            <a:srgbClr val="272424"/>
                          </a:solidFill>
                          <a:latin typeface="Verdana"/>
                          <a:cs typeface="Verdana"/>
                        </a:rPr>
                        <a:t>s</a:t>
                      </a:r>
                      <a:r>
                        <a:rPr dirty="0" sz="1700">
                          <a:solidFill>
                            <a:srgbClr val="272424"/>
                          </a:solidFill>
                          <a:latin typeface="Verdana"/>
                          <a:cs typeface="Verdana"/>
                        </a:rPr>
                        <a:t>,</a:t>
                      </a:r>
                      <a:r>
                        <a:rPr dirty="0" sz="1700" spc="-140">
                          <a:solidFill>
                            <a:srgbClr val="272424"/>
                          </a:solidFill>
                          <a:latin typeface="Verdana"/>
                          <a:cs typeface="Verdana"/>
                        </a:rPr>
                        <a:t> </a:t>
                      </a:r>
                      <a:r>
                        <a:rPr dirty="0" sz="1700" spc="25">
                          <a:solidFill>
                            <a:srgbClr val="272424"/>
                          </a:solidFill>
                          <a:latin typeface="Verdana"/>
                          <a:cs typeface="Verdana"/>
                        </a:rPr>
                        <a:t>a</a:t>
                      </a:r>
                      <a:r>
                        <a:rPr dirty="0" sz="1700" spc="-45">
                          <a:solidFill>
                            <a:srgbClr val="272424"/>
                          </a:solidFill>
                          <a:latin typeface="Verdana"/>
                          <a:cs typeface="Verdana"/>
                        </a:rPr>
                        <a:t>n</a:t>
                      </a:r>
                      <a:r>
                        <a:rPr dirty="0" sz="1700">
                          <a:solidFill>
                            <a:srgbClr val="272424"/>
                          </a:solidFill>
                          <a:latin typeface="Verdana"/>
                          <a:cs typeface="Verdana"/>
                        </a:rPr>
                        <a:t>d  </a:t>
                      </a:r>
                      <a:r>
                        <a:rPr dirty="0" sz="1700" spc="25">
                          <a:solidFill>
                            <a:srgbClr val="272424"/>
                          </a:solidFill>
                          <a:latin typeface="Verdana"/>
                          <a:cs typeface="Verdana"/>
                        </a:rPr>
                        <a:t>p</a:t>
                      </a:r>
                      <a:r>
                        <a:rPr dirty="0" sz="1700" spc="-20">
                          <a:solidFill>
                            <a:srgbClr val="272424"/>
                          </a:solidFill>
                          <a:latin typeface="Verdana"/>
                          <a:cs typeface="Verdana"/>
                        </a:rPr>
                        <a:t>i</a:t>
                      </a:r>
                      <a:r>
                        <a:rPr dirty="0" sz="1700">
                          <a:solidFill>
                            <a:srgbClr val="272424"/>
                          </a:solidFill>
                          <a:latin typeface="Verdana"/>
                          <a:cs typeface="Verdana"/>
                        </a:rPr>
                        <a:t>e</a:t>
                      </a:r>
                      <a:r>
                        <a:rPr dirty="0" sz="1700" spc="-215">
                          <a:solidFill>
                            <a:srgbClr val="272424"/>
                          </a:solidFill>
                          <a:latin typeface="Verdana"/>
                          <a:cs typeface="Verdana"/>
                        </a:rPr>
                        <a:t> </a:t>
                      </a:r>
                      <a:r>
                        <a:rPr dirty="0" sz="1700">
                          <a:solidFill>
                            <a:srgbClr val="272424"/>
                          </a:solidFill>
                          <a:latin typeface="Verdana"/>
                          <a:cs typeface="Verdana"/>
                        </a:rPr>
                        <a:t>c</a:t>
                      </a:r>
                      <a:r>
                        <a:rPr dirty="0" sz="1700" spc="25">
                          <a:solidFill>
                            <a:srgbClr val="272424"/>
                          </a:solidFill>
                          <a:latin typeface="Verdana"/>
                          <a:cs typeface="Verdana"/>
                        </a:rPr>
                        <a:t>h</a:t>
                      </a:r>
                      <a:r>
                        <a:rPr dirty="0" sz="1700" spc="-45">
                          <a:solidFill>
                            <a:srgbClr val="272424"/>
                          </a:solidFill>
                          <a:latin typeface="Verdana"/>
                          <a:cs typeface="Verdana"/>
                        </a:rPr>
                        <a:t>a</a:t>
                      </a:r>
                      <a:r>
                        <a:rPr dirty="0" sz="1700" spc="-20">
                          <a:solidFill>
                            <a:srgbClr val="272424"/>
                          </a:solidFill>
                          <a:latin typeface="Verdana"/>
                          <a:cs typeface="Verdana"/>
                        </a:rPr>
                        <a:t>r</a:t>
                      </a:r>
                      <a:r>
                        <a:rPr dirty="0" sz="1700" spc="-30">
                          <a:solidFill>
                            <a:srgbClr val="272424"/>
                          </a:solidFill>
                          <a:latin typeface="Verdana"/>
                          <a:cs typeface="Verdana"/>
                        </a:rPr>
                        <a:t>t</a:t>
                      </a:r>
                      <a:r>
                        <a:rPr dirty="0" sz="1700" spc="50">
                          <a:solidFill>
                            <a:srgbClr val="272424"/>
                          </a:solidFill>
                          <a:latin typeface="Verdana"/>
                          <a:cs typeface="Verdana"/>
                        </a:rPr>
                        <a:t>s</a:t>
                      </a:r>
                      <a:r>
                        <a:rPr dirty="0" sz="1700">
                          <a:solidFill>
                            <a:srgbClr val="272424"/>
                          </a:solidFill>
                          <a:latin typeface="Verdana"/>
                          <a:cs typeface="Verdana"/>
                        </a:rPr>
                        <a:t>.</a:t>
                      </a:r>
                      <a:endParaRPr sz="1700">
                        <a:latin typeface="Verdana"/>
                        <a:cs typeface="Verdana"/>
                      </a:endParaRPr>
                    </a:p>
                  </a:txBody>
                  <a:tcPr marL="0" marR="0" marT="146050" marB="0">
                    <a:solidFill>
                      <a:srgbClr val="FFFFFF"/>
                    </a:solidFill>
                  </a:tcPr>
                </a:tc>
              </a:tr>
              <a:tr h="541832">
                <a:tc>
                  <a:txBody>
                    <a:bodyPr/>
                    <a:p>
                      <a:pPr marL="315595">
                        <a:lnSpc>
                          <a:spcPct val="100000"/>
                        </a:lnSpc>
                        <a:spcBef>
                          <a:spcPts val="1830"/>
                        </a:spcBef>
                      </a:pPr>
                      <a:r>
                        <a:rPr dirty="0" sz="1700" spc="-45">
                          <a:solidFill>
                            <a:srgbClr val="272424"/>
                          </a:solidFill>
                          <a:latin typeface="Verdana"/>
                          <a:cs typeface="Verdana"/>
                        </a:rPr>
                        <a:t>F</a:t>
                      </a:r>
                      <a:r>
                        <a:rPr dirty="0" sz="1700" spc="55">
                          <a:solidFill>
                            <a:srgbClr val="272424"/>
                          </a:solidFill>
                          <a:latin typeface="Verdana"/>
                          <a:cs typeface="Verdana"/>
                        </a:rPr>
                        <a:t>i</a:t>
                      </a:r>
                      <a:r>
                        <a:rPr dirty="0" sz="1700" spc="-20">
                          <a:solidFill>
                            <a:srgbClr val="272424"/>
                          </a:solidFill>
                          <a:latin typeface="Verdana"/>
                          <a:cs typeface="Verdana"/>
                        </a:rPr>
                        <a:t>l</a:t>
                      </a:r>
                      <a:r>
                        <a:rPr dirty="0" sz="1700" spc="-30">
                          <a:solidFill>
                            <a:srgbClr val="272424"/>
                          </a:solidFill>
                          <a:latin typeface="Verdana"/>
                          <a:cs typeface="Verdana"/>
                        </a:rPr>
                        <a:t>t</a:t>
                      </a:r>
                      <a:r>
                        <a:rPr dirty="0" sz="1700" spc="5">
                          <a:solidFill>
                            <a:srgbClr val="272424"/>
                          </a:solidFill>
                          <a:latin typeface="Verdana"/>
                          <a:cs typeface="Verdana"/>
                        </a:rPr>
                        <a:t>e</a:t>
                      </a:r>
                      <a:r>
                        <a:rPr dirty="0" sz="1700" spc="-20">
                          <a:solidFill>
                            <a:srgbClr val="272424"/>
                          </a:solidFill>
                          <a:latin typeface="Verdana"/>
                          <a:cs typeface="Verdana"/>
                        </a:rPr>
                        <a:t>r</a:t>
                      </a:r>
                      <a:r>
                        <a:rPr dirty="0" sz="1700">
                          <a:solidFill>
                            <a:srgbClr val="272424"/>
                          </a:solidFill>
                          <a:latin typeface="Verdana"/>
                          <a:cs typeface="Verdana"/>
                        </a:rPr>
                        <a:t>s</a:t>
                      </a:r>
                      <a:r>
                        <a:rPr dirty="0" sz="1700" spc="-165">
                          <a:solidFill>
                            <a:srgbClr val="272424"/>
                          </a:solidFill>
                          <a:latin typeface="Verdana"/>
                          <a:cs typeface="Verdana"/>
                        </a:rPr>
                        <a:t> </a:t>
                      </a:r>
                      <a:r>
                        <a:rPr dirty="0" sz="1700" spc="-50">
                          <a:solidFill>
                            <a:srgbClr val="272424"/>
                          </a:solidFill>
                          <a:latin typeface="Verdana"/>
                          <a:cs typeface="Verdana"/>
                        </a:rPr>
                        <a:t>a</a:t>
                      </a:r>
                      <a:r>
                        <a:rPr dirty="0" sz="1700" spc="25">
                          <a:solidFill>
                            <a:srgbClr val="272424"/>
                          </a:solidFill>
                          <a:latin typeface="Verdana"/>
                          <a:cs typeface="Verdana"/>
                        </a:rPr>
                        <a:t>n</a:t>
                      </a:r>
                      <a:r>
                        <a:rPr dirty="0" sz="1700">
                          <a:solidFill>
                            <a:srgbClr val="272424"/>
                          </a:solidFill>
                          <a:latin typeface="Verdana"/>
                          <a:cs typeface="Verdana"/>
                        </a:rPr>
                        <a:t>d</a:t>
                      </a:r>
                      <a:r>
                        <a:rPr dirty="0" sz="1700" spc="-195">
                          <a:solidFill>
                            <a:srgbClr val="272424"/>
                          </a:solidFill>
                          <a:latin typeface="Verdana"/>
                          <a:cs typeface="Verdana"/>
                        </a:rPr>
                        <a:t> </a:t>
                      </a:r>
                      <a:r>
                        <a:rPr dirty="0" sz="1700" spc="-20">
                          <a:solidFill>
                            <a:srgbClr val="272424"/>
                          </a:solidFill>
                          <a:latin typeface="Verdana"/>
                          <a:cs typeface="Verdana"/>
                        </a:rPr>
                        <a:t>S</a:t>
                      </a:r>
                      <a:r>
                        <a:rPr dirty="0" sz="1700" spc="-20">
                          <a:solidFill>
                            <a:srgbClr val="272424"/>
                          </a:solidFill>
                          <a:latin typeface="Verdana"/>
                          <a:cs typeface="Verdana"/>
                        </a:rPr>
                        <a:t>l</a:t>
                      </a:r>
                      <a:r>
                        <a:rPr dirty="0" sz="1700" spc="55">
                          <a:solidFill>
                            <a:srgbClr val="272424"/>
                          </a:solidFill>
                          <a:latin typeface="Verdana"/>
                          <a:cs typeface="Verdana"/>
                        </a:rPr>
                        <a:t>i</a:t>
                      </a:r>
                      <a:r>
                        <a:rPr dirty="0" sz="1700" spc="-75">
                          <a:solidFill>
                            <a:srgbClr val="272424"/>
                          </a:solidFill>
                          <a:latin typeface="Verdana"/>
                          <a:cs typeface="Verdana"/>
                        </a:rPr>
                        <a:t>c</a:t>
                      </a:r>
                      <a:r>
                        <a:rPr dirty="0" sz="1700" spc="5">
                          <a:solidFill>
                            <a:srgbClr val="272424"/>
                          </a:solidFill>
                          <a:latin typeface="Verdana"/>
                          <a:cs typeface="Verdana"/>
                        </a:rPr>
                        <a:t>e</a:t>
                      </a:r>
                      <a:r>
                        <a:rPr dirty="0" sz="1700" spc="-20">
                          <a:solidFill>
                            <a:srgbClr val="272424"/>
                          </a:solidFill>
                          <a:latin typeface="Verdana"/>
                          <a:cs typeface="Verdana"/>
                        </a:rPr>
                        <a:t>r</a:t>
                      </a:r>
                      <a:r>
                        <a:rPr dirty="0" sz="1700">
                          <a:solidFill>
                            <a:srgbClr val="272424"/>
                          </a:solidFill>
                          <a:latin typeface="Verdana"/>
                          <a:cs typeface="Verdana"/>
                        </a:rPr>
                        <a:t>s</a:t>
                      </a:r>
                      <a:endParaRPr sz="1700">
                        <a:latin typeface="Verdana"/>
                        <a:cs typeface="Verdana"/>
                      </a:endParaRPr>
                    </a:p>
                  </a:txBody>
                  <a:tcPr marL="0" marR="0" marT="232410" marB="0">
                    <a:solidFill>
                      <a:srgbClr val="F5F5F5"/>
                    </a:solidFill>
                  </a:tcPr>
                </a:tc>
                <a:tc>
                  <a:txBody>
                    <a:bodyPr/>
                    <a:p>
                      <a:pPr marL="957580">
                        <a:lnSpc>
                          <a:spcPct val="100000"/>
                        </a:lnSpc>
                        <a:spcBef>
                          <a:spcPts val="1830"/>
                        </a:spcBef>
                      </a:pPr>
                      <a:r>
                        <a:rPr dirty="0" sz="1700" spc="-40">
                          <a:solidFill>
                            <a:srgbClr val="272424"/>
                          </a:solidFill>
                          <a:latin typeface="Verdana"/>
                          <a:cs typeface="Verdana"/>
                        </a:rPr>
                        <a:t>A</a:t>
                      </a:r>
                      <a:r>
                        <a:rPr dirty="0" sz="1700" spc="55">
                          <a:solidFill>
                            <a:srgbClr val="272424"/>
                          </a:solidFill>
                          <a:latin typeface="Verdana"/>
                          <a:cs typeface="Verdana"/>
                        </a:rPr>
                        <a:t>l</a:t>
                      </a:r>
                      <a:r>
                        <a:rPr dirty="0" sz="1700" spc="-20">
                          <a:solidFill>
                            <a:srgbClr val="272424"/>
                          </a:solidFill>
                          <a:latin typeface="Verdana"/>
                          <a:cs typeface="Verdana"/>
                        </a:rPr>
                        <a:t>l</a:t>
                      </a:r>
                      <a:r>
                        <a:rPr dirty="0" sz="1700" spc="-35">
                          <a:solidFill>
                            <a:srgbClr val="272424"/>
                          </a:solidFill>
                          <a:latin typeface="Verdana"/>
                          <a:cs typeface="Verdana"/>
                        </a:rPr>
                        <a:t>o</a:t>
                      </a:r>
                      <a:r>
                        <a:rPr dirty="0" sz="1700" spc="-20">
                          <a:solidFill>
                            <a:srgbClr val="272424"/>
                          </a:solidFill>
                          <a:latin typeface="Verdana"/>
                          <a:cs typeface="Verdana"/>
                        </a:rPr>
                        <a:t>w</a:t>
                      </a:r>
                      <a:r>
                        <a:rPr dirty="0" sz="1700" spc="-20">
                          <a:solidFill>
                            <a:srgbClr val="272424"/>
                          </a:solidFill>
                          <a:latin typeface="Verdana"/>
                          <a:cs typeface="Verdana"/>
                        </a:rPr>
                        <a:t>i</a:t>
                      </a:r>
                      <a:r>
                        <a:rPr dirty="0" sz="1700" spc="25">
                          <a:solidFill>
                            <a:srgbClr val="272424"/>
                          </a:solidFill>
                          <a:latin typeface="Verdana"/>
                          <a:cs typeface="Verdana"/>
                        </a:rPr>
                        <a:t>n</a:t>
                      </a:r>
                      <a:r>
                        <a:rPr dirty="0" sz="1700">
                          <a:solidFill>
                            <a:srgbClr val="272424"/>
                          </a:solidFill>
                          <a:latin typeface="Verdana"/>
                          <a:cs typeface="Verdana"/>
                        </a:rPr>
                        <a:t>g</a:t>
                      </a:r>
                      <a:r>
                        <a:rPr dirty="0" sz="1700" spc="-210">
                          <a:solidFill>
                            <a:srgbClr val="272424"/>
                          </a:solidFill>
                          <a:latin typeface="Verdana"/>
                          <a:cs typeface="Verdana"/>
                        </a:rPr>
                        <a:t> </a:t>
                      </a:r>
                      <a:r>
                        <a:rPr dirty="0" sz="1700" spc="30">
                          <a:solidFill>
                            <a:srgbClr val="272424"/>
                          </a:solidFill>
                          <a:latin typeface="Verdana"/>
                          <a:cs typeface="Verdana"/>
                        </a:rPr>
                        <a:t>u</a:t>
                      </a:r>
                      <a:r>
                        <a:rPr dirty="0" sz="1700" spc="-20">
                          <a:solidFill>
                            <a:srgbClr val="272424"/>
                          </a:solidFill>
                          <a:latin typeface="Verdana"/>
                          <a:cs typeface="Verdana"/>
                        </a:rPr>
                        <a:t>s</a:t>
                      </a:r>
                      <a:r>
                        <a:rPr dirty="0" sz="1700" spc="-70">
                          <a:solidFill>
                            <a:srgbClr val="272424"/>
                          </a:solidFill>
                          <a:latin typeface="Verdana"/>
                          <a:cs typeface="Verdana"/>
                        </a:rPr>
                        <a:t>e</a:t>
                      </a:r>
                      <a:r>
                        <a:rPr dirty="0" sz="1700" spc="55">
                          <a:solidFill>
                            <a:srgbClr val="272424"/>
                          </a:solidFill>
                          <a:latin typeface="Verdana"/>
                          <a:cs typeface="Verdana"/>
                        </a:rPr>
                        <a:t>r</a:t>
                      </a:r>
                      <a:r>
                        <a:rPr dirty="0" sz="1700">
                          <a:solidFill>
                            <a:srgbClr val="272424"/>
                          </a:solidFill>
                          <a:latin typeface="Verdana"/>
                          <a:cs typeface="Verdana"/>
                        </a:rPr>
                        <a:t>s</a:t>
                      </a:r>
                      <a:r>
                        <a:rPr dirty="0" sz="1700" spc="-165">
                          <a:solidFill>
                            <a:srgbClr val="272424"/>
                          </a:solidFill>
                          <a:latin typeface="Verdana"/>
                          <a:cs typeface="Verdana"/>
                        </a:rPr>
                        <a:t> </a:t>
                      </a:r>
                      <a:r>
                        <a:rPr dirty="0" sz="1700" spc="-30">
                          <a:solidFill>
                            <a:srgbClr val="272424"/>
                          </a:solidFill>
                          <a:latin typeface="Verdana"/>
                          <a:cs typeface="Verdana"/>
                        </a:rPr>
                        <a:t>t</a:t>
                      </a:r>
                      <a:r>
                        <a:rPr dirty="0" sz="1700">
                          <a:solidFill>
                            <a:srgbClr val="272424"/>
                          </a:solidFill>
                          <a:latin typeface="Verdana"/>
                          <a:cs typeface="Verdana"/>
                        </a:rPr>
                        <a:t>o</a:t>
                      </a:r>
                      <a:r>
                        <a:rPr dirty="0" sz="1700" spc="-180">
                          <a:solidFill>
                            <a:srgbClr val="272424"/>
                          </a:solidFill>
                          <a:latin typeface="Verdana"/>
                          <a:cs typeface="Verdana"/>
                        </a:rPr>
                        <a:t> </a:t>
                      </a:r>
                      <a:r>
                        <a:rPr dirty="0" sz="1700">
                          <a:solidFill>
                            <a:srgbClr val="272424"/>
                          </a:solidFill>
                          <a:latin typeface="Verdana"/>
                          <a:cs typeface="Verdana"/>
                        </a:rPr>
                        <a:t>e</a:t>
                      </a:r>
                      <a:r>
                        <a:rPr dirty="0" sz="1700" spc="-20">
                          <a:solidFill>
                            <a:srgbClr val="272424"/>
                          </a:solidFill>
                          <a:latin typeface="Verdana"/>
                          <a:cs typeface="Verdana"/>
                        </a:rPr>
                        <a:t>x</a:t>
                      </a:r>
                      <a:r>
                        <a:rPr dirty="0" sz="1700" spc="25">
                          <a:solidFill>
                            <a:srgbClr val="272424"/>
                          </a:solidFill>
                          <a:latin typeface="Verdana"/>
                          <a:cs typeface="Verdana"/>
                        </a:rPr>
                        <a:t>p</a:t>
                      </a:r>
                      <a:r>
                        <a:rPr dirty="0" sz="1700" spc="-20">
                          <a:solidFill>
                            <a:srgbClr val="272424"/>
                          </a:solidFill>
                          <a:latin typeface="Verdana"/>
                          <a:cs typeface="Verdana"/>
                        </a:rPr>
                        <a:t>l</a:t>
                      </a:r>
                      <a:r>
                        <a:rPr dirty="0" sz="1700" spc="-35">
                          <a:solidFill>
                            <a:srgbClr val="272424"/>
                          </a:solidFill>
                          <a:latin typeface="Verdana"/>
                          <a:cs typeface="Verdana"/>
                        </a:rPr>
                        <a:t>o</a:t>
                      </a:r>
                      <a:r>
                        <a:rPr dirty="0" sz="1700" spc="-20">
                          <a:solidFill>
                            <a:srgbClr val="272424"/>
                          </a:solidFill>
                          <a:latin typeface="Verdana"/>
                          <a:cs typeface="Verdana"/>
                        </a:rPr>
                        <a:t>r</a:t>
                      </a:r>
                      <a:r>
                        <a:rPr dirty="0" sz="1700">
                          <a:solidFill>
                            <a:srgbClr val="272424"/>
                          </a:solidFill>
                          <a:latin typeface="Verdana"/>
                          <a:cs typeface="Verdana"/>
                        </a:rPr>
                        <a:t>e</a:t>
                      </a:r>
                      <a:endParaRPr sz="1700">
                        <a:latin typeface="Verdana"/>
                        <a:cs typeface="Verdana"/>
                      </a:endParaRPr>
                    </a:p>
                  </a:txBody>
                  <a:tcPr marL="0" marR="0" marT="232410" marB="0">
                    <a:solidFill>
                      <a:srgbClr val="F5F5F5"/>
                    </a:solidFill>
                  </a:tcPr>
                </a:tc>
              </a:tr>
              <a:tr h="343214">
                <a:tc>
                  <a:txBody>
                    <a:bodyPr/>
                    <a:p>
                      <a:pPr>
                        <a:lnSpc>
                          <a:spcPct val="100000"/>
                        </a:lnSpc>
                      </a:pPr>
                      <a:endParaRPr sz="1900">
                        <a:latin typeface="Times New Roman"/>
                        <a:cs typeface="Times New Roman"/>
                      </a:endParaRPr>
                    </a:p>
                  </a:txBody>
                  <a:tcPr marL="0" marR="0" marT="0" marB="0">
                    <a:solidFill>
                      <a:srgbClr val="F5F5F5"/>
                    </a:solidFill>
                  </a:tcPr>
                </a:tc>
                <a:tc>
                  <a:txBody>
                    <a:bodyPr/>
                    <a:p>
                      <a:pPr marL="957580">
                        <a:lnSpc>
                          <a:spcPct val="100000"/>
                        </a:lnSpc>
                        <a:spcBef>
                          <a:spcPts val="270"/>
                        </a:spcBef>
                      </a:pPr>
                      <a:r>
                        <a:rPr dirty="0" sz="1700" spc="25">
                          <a:solidFill>
                            <a:srgbClr val="272424"/>
                          </a:solidFill>
                          <a:latin typeface="Verdana"/>
                          <a:cs typeface="Verdana"/>
                        </a:rPr>
                        <a:t>d</a:t>
                      </a:r>
                      <a:r>
                        <a:rPr dirty="0" sz="1700" spc="-45">
                          <a:solidFill>
                            <a:srgbClr val="272424"/>
                          </a:solidFill>
                          <a:latin typeface="Verdana"/>
                          <a:cs typeface="Verdana"/>
                        </a:rPr>
                        <a:t>a</a:t>
                      </a:r>
                      <a:r>
                        <a:rPr dirty="0" sz="1700" spc="-30">
                          <a:solidFill>
                            <a:srgbClr val="272424"/>
                          </a:solidFill>
                          <a:latin typeface="Verdana"/>
                          <a:cs typeface="Verdana"/>
                        </a:rPr>
                        <a:t>t</a:t>
                      </a:r>
                      <a:r>
                        <a:rPr dirty="0" sz="1700">
                          <a:solidFill>
                            <a:srgbClr val="272424"/>
                          </a:solidFill>
                          <a:latin typeface="Verdana"/>
                          <a:cs typeface="Verdana"/>
                        </a:rPr>
                        <a:t>a</a:t>
                      </a:r>
                      <a:r>
                        <a:rPr dirty="0" sz="1700" spc="-114">
                          <a:solidFill>
                            <a:srgbClr val="272424"/>
                          </a:solidFill>
                          <a:latin typeface="Verdana"/>
                          <a:cs typeface="Verdana"/>
                        </a:rPr>
                        <a:t> </a:t>
                      </a:r>
                      <a:r>
                        <a:rPr dirty="0" sz="1700" spc="-50">
                          <a:solidFill>
                            <a:srgbClr val="272424"/>
                          </a:solidFill>
                          <a:latin typeface="Verdana"/>
                          <a:cs typeface="Verdana"/>
                        </a:rPr>
                        <a:t>b</a:t>
                      </a:r>
                      <a:r>
                        <a:rPr dirty="0" sz="1700">
                          <a:solidFill>
                            <a:srgbClr val="272424"/>
                          </a:solidFill>
                          <a:latin typeface="Verdana"/>
                          <a:cs typeface="Verdana"/>
                        </a:rPr>
                        <a:t>y</a:t>
                      </a:r>
                      <a:r>
                        <a:rPr dirty="0" sz="1700" spc="-110">
                          <a:solidFill>
                            <a:srgbClr val="272424"/>
                          </a:solidFill>
                          <a:latin typeface="Verdana"/>
                          <a:cs typeface="Verdana"/>
                        </a:rPr>
                        <a:t> </a:t>
                      </a:r>
                      <a:r>
                        <a:rPr dirty="0" sz="1700" spc="-20">
                          <a:solidFill>
                            <a:srgbClr val="272424"/>
                          </a:solidFill>
                          <a:latin typeface="Verdana"/>
                          <a:cs typeface="Verdana"/>
                        </a:rPr>
                        <a:t>r</a:t>
                      </a:r>
                      <a:r>
                        <a:rPr dirty="0" sz="1700" spc="-70">
                          <a:solidFill>
                            <a:srgbClr val="272424"/>
                          </a:solidFill>
                          <a:latin typeface="Verdana"/>
                          <a:cs typeface="Verdana"/>
                        </a:rPr>
                        <a:t>e</a:t>
                      </a:r>
                      <a:r>
                        <a:rPr dirty="0" sz="1700" spc="15">
                          <a:solidFill>
                            <a:srgbClr val="272424"/>
                          </a:solidFill>
                          <a:latin typeface="Verdana"/>
                          <a:cs typeface="Verdana"/>
                        </a:rPr>
                        <a:t>g</a:t>
                      </a:r>
                      <a:r>
                        <a:rPr dirty="0" sz="1700" spc="-15">
                          <a:solidFill>
                            <a:srgbClr val="272424"/>
                          </a:solidFill>
                          <a:latin typeface="Verdana"/>
                          <a:cs typeface="Verdana"/>
                        </a:rPr>
                        <a:t>i</a:t>
                      </a:r>
                      <a:r>
                        <a:rPr dirty="0" sz="1700" spc="40">
                          <a:solidFill>
                            <a:srgbClr val="272424"/>
                          </a:solidFill>
                          <a:latin typeface="Verdana"/>
                          <a:cs typeface="Verdana"/>
                        </a:rPr>
                        <a:t>o</a:t>
                      </a:r>
                      <a:r>
                        <a:rPr dirty="0" sz="1700" spc="-45">
                          <a:solidFill>
                            <a:srgbClr val="272424"/>
                          </a:solidFill>
                          <a:latin typeface="Verdana"/>
                          <a:cs typeface="Verdana"/>
                        </a:rPr>
                        <a:t>n</a:t>
                      </a:r>
                      <a:r>
                        <a:rPr dirty="0" sz="1700">
                          <a:solidFill>
                            <a:srgbClr val="272424"/>
                          </a:solidFill>
                          <a:latin typeface="Verdana"/>
                          <a:cs typeface="Verdana"/>
                        </a:rPr>
                        <a:t>,</a:t>
                      </a:r>
                      <a:r>
                        <a:rPr dirty="0" sz="1700" spc="-140">
                          <a:solidFill>
                            <a:srgbClr val="272424"/>
                          </a:solidFill>
                          <a:latin typeface="Verdana"/>
                          <a:cs typeface="Verdana"/>
                        </a:rPr>
                        <a:t> </a:t>
                      </a:r>
                      <a:r>
                        <a:rPr dirty="0" sz="1700" spc="-20">
                          <a:solidFill>
                            <a:srgbClr val="272424"/>
                          </a:solidFill>
                          <a:latin typeface="Verdana"/>
                          <a:cs typeface="Verdana"/>
                        </a:rPr>
                        <a:t>i</a:t>
                      </a:r>
                      <a:r>
                        <a:rPr dirty="0" sz="1700" spc="-45">
                          <a:solidFill>
                            <a:srgbClr val="272424"/>
                          </a:solidFill>
                          <a:latin typeface="Verdana"/>
                          <a:cs typeface="Verdana"/>
                        </a:rPr>
                        <a:t>n</a:t>
                      </a:r>
                      <a:r>
                        <a:rPr dirty="0" sz="1700" spc="25">
                          <a:solidFill>
                            <a:srgbClr val="272424"/>
                          </a:solidFill>
                          <a:latin typeface="Verdana"/>
                          <a:cs typeface="Verdana"/>
                        </a:rPr>
                        <a:t>d</a:t>
                      </a:r>
                      <a:r>
                        <a:rPr dirty="0" sz="1700" spc="-40">
                          <a:solidFill>
                            <a:srgbClr val="272424"/>
                          </a:solidFill>
                          <a:latin typeface="Verdana"/>
                          <a:cs typeface="Verdana"/>
                        </a:rPr>
                        <a:t>u</a:t>
                      </a:r>
                      <a:r>
                        <a:rPr dirty="0" sz="1700" spc="-20">
                          <a:solidFill>
                            <a:srgbClr val="272424"/>
                          </a:solidFill>
                          <a:latin typeface="Verdana"/>
                          <a:cs typeface="Verdana"/>
                        </a:rPr>
                        <a:t>s</a:t>
                      </a:r>
                      <a:r>
                        <a:rPr dirty="0" sz="1700" spc="-30">
                          <a:solidFill>
                            <a:srgbClr val="272424"/>
                          </a:solidFill>
                          <a:latin typeface="Verdana"/>
                          <a:cs typeface="Verdana"/>
                        </a:rPr>
                        <a:t>t</a:t>
                      </a:r>
                      <a:r>
                        <a:rPr dirty="0" sz="1700" spc="55">
                          <a:solidFill>
                            <a:srgbClr val="272424"/>
                          </a:solidFill>
                          <a:latin typeface="Verdana"/>
                          <a:cs typeface="Verdana"/>
                        </a:rPr>
                        <a:t>r</a:t>
                      </a:r>
                      <a:r>
                        <a:rPr dirty="0" sz="1700" spc="-35">
                          <a:solidFill>
                            <a:srgbClr val="272424"/>
                          </a:solidFill>
                          <a:latin typeface="Verdana"/>
                          <a:cs typeface="Verdana"/>
                        </a:rPr>
                        <a:t>y</a:t>
                      </a:r>
                      <a:r>
                        <a:rPr dirty="0" sz="1700">
                          <a:solidFill>
                            <a:srgbClr val="272424"/>
                          </a:solidFill>
                          <a:latin typeface="Verdana"/>
                          <a:cs typeface="Verdana"/>
                        </a:rPr>
                        <a:t>,</a:t>
                      </a:r>
                      <a:endParaRPr sz="1700">
                        <a:latin typeface="Verdana"/>
                        <a:cs typeface="Verdana"/>
                      </a:endParaRPr>
                    </a:p>
                  </a:txBody>
                  <a:tcPr marL="0" marR="0" marT="34290" marB="0">
                    <a:solidFill>
                      <a:srgbClr val="F5F5F5"/>
                    </a:solidFill>
                  </a:tcPr>
                </a:tc>
              </a:tr>
              <a:tr h="343289">
                <a:tc>
                  <a:txBody>
                    <a:bodyPr/>
                    <a:p>
                      <a:pPr>
                        <a:lnSpc>
                          <a:spcPct val="100000"/>
                        </a:lnSpc>
                      </a:pPr>
                      <a:endParaRPr sz="1900">
                        <a:latin typeface="Times New Roman"/>
                        <a:cs typeface="Times New Roman"/>
                      </a:endParaRPr>
                    </a:p>
                  </a:txBody>
                  <a:tcPr marL="0" marR="0" marT="0" marB="0">
                    <a:solidFill>
                      <a:srgbClr val="F5F5F5"/>
                    </a:solidFill>
                  </a:tcPr>
                </a:tc>
                <a:tc>
                  <a:txBody>
                    <a:bodyPr/>
                    <a:p>
                      <a:pPr marL="957580">
                        <a:lnSpc>
                          <a:spcPct val="100000"/>
                        </a:lnSpc>
                        <a:spcBef>
                          <a:spcPts val="270"/>
                        </a:spcBef>
                      </a:pPr>
                      <a:r>
                        <a:rPr dirty="0" sz="1700" spc="-30">
                          <a:solidFill>
                            <a:srgbClr val="272424"/>
                          </a:solidFill>
                          <a:latin typeface="Verdana"/>
                          <a:cs typeface="Verdana"/>
                        </a:rPr>
                        <a:t>t</a:t>
                      </a:r>
                      <a:r>
                        <a:rPr dirty="0" sz="1700" spc="-20">
                          <a:solidFill>
                            <a:srgbClr val="272424"/>
                          </a:solidFill>
                          <a:latin typeface="Verdana"/>
                          <a:cs typeface="Verdana"/>
                        </a:rPr>
                        <a:t>i</a:t>
                      </a:r>
                      <a:r>
                        <a:rPr dirty="0" sz="1700" spc="40">
                          <a:solidFill>
                            <a:srgbClr val="272424"/>
                          </a:solidFill>
                          <a:latin typeface="Verdana"/>
                          <a:cs typeface="Verdana"/>
                        </a:rPr>
                        <a:t>m</a:t>
                      </a:r>
                      <a:r>
                        <a:rPr dirty="0" sz="1700">
                          <a:solidFill>
                            <a:srgbClr val="272424"/>
                          </a:solidFill>
                          <a:latin typeface="Verdana"/>
                          <a:cs typeface="Verdana"/>
                        </a:rPr>
                        <a:t>e</a:t>
                      </a:r>
                      <a:r>
                        <a:rPr dirty="0" sz="1700" spc="-215">
                          <a:solidFill>
                            <a:srgbClr val="272424"/>
                          </a:solidFill>
                          <a:latin typeface="Verdana"/>
                          <a:cs typeface="Verdana"/>
                        </a:rPr>
                        <a:t> </a:t>
                      </a:r>
                      <a:r>
                        <a:rPr dirty="0" sz="1700" spc="20">
                          <a:solidFill>
                            <a:srgbClr val="272424"/>
                          </a:solidFill>
                          <a:latin typeface="Verdana"/>
                          <a:cs typeface="Verdana"/>
                        </a:rPr>
                        <a:t>p</a:t>
                      </a:r>
                      <a:r>
                        <a:rPr dirty="0" sz="1700" spc="-70">
                          <a:solidFill>
                            <a:srgbClr val="272424"/>
                          </a:solidFill>
                          <a:latin typeface="Verdana"/>
                          <a:cs typeface="Verdana"/>
                        </a:rPr>
                        <a:t>e</a:t>
                      </a:r>
                      <a:r>
                        <a:rPr dirty="0" sz="1700" spc="55">
                          <a:solidFill>
                            <a:srgbClr val="272424"/>
                          </a:solidFill>
                          <a:latin typeface="Verdana"/>
                          <a:cs typeface="Verdana"/>
                        </a:rPr>
                        <a:t>r</a:t>
                      </a:r>
                      <a:r>
                        <a:rPr dirty="0" sz="1700" spc="-20">
                          <a:solidFill>
                            <a:srgbClr val="272424"/>
                          </a:solidFill>
                          <a:latin typeface="Verdana"/>
                          <a:cs typeface="Verdana"/>
                        </a:rPr>
                        <a:t>i</a:t>
                      </a:r>
                      <a:r>
                        <a:rPr dirty="0" sz="1700" spc="-35">
                          <a:solidFill>
                            <a:srgbClr val="272424"/>
                          </a:solidFill>
                          <a:latin typeface="Verdana"/>
                          <a:cs typeface="Verdana"/>
                        </a:rPr>
                        <a:t>o</a:t>
                      </a:r>
                      <a:r>
                        <a:rPr dirty="0" sz="1700" spc="25">
                          <a:solidFill>
                            <a:srgbClr val="272424"/>
                          </a:solidFill>
                          <a:latin typeface="Verdana"/>
                          <a:cs typeface="Verdana"/>
                        </a:rPr>
                        <a:t>d</a:t>
                      </a:r>
                      <a:r>
                        <a:rPr dirty="0" sz="1700">
                          <a:solidFill>
                            <a:srgbClr val="272424"/>
                          </a:solidFill>
                          <a:latin typeface="Verdana"/>
                          <a:cs typeface="Verdana"/>
                        </a:rPr>
                        <a:t>,</a:t>
                      </a:r>
                      <a:r>
                        <a:rPr dirty="0" sz="1700" spc="-215">
                          <a:solidFill>
                            <a:srgbClr val="272424"/>
                          </a:solidFill>
                          <a:latin typeface="Verdana"/>
                          <a:cs typeface="Verdana"/>
                        </a:rPr>
                        <a:t> </a:t>
                      </a:r>
                      <a:r>
                        <a:rPr dirty="0" sz="1700" spc="25">
                          <a:solidFill>
                            <a:srgbClr val="272424"/>
                          </a:solidFill>
                          <a:latin typeface="Verdana"/>
                          <a:cs typeface="Verdana"/>
                        </a:rPr>
                        <a:t>a</a:t>
                      </a:r>
                      <a:r>
                        <a:rPr dirty="0" sz="1700" spc="-45">
                          <a:solidFill>
                            <a:srgbClr val="272424"/>
                          </a:solidFill>
                          <a:latin typeface="Verdana"/>
                          <a:cs typeface="Verdana"/>
                        </a:rPr>
                        <a:t>n</a:t>
                      </a:r>
                      <a:r>
                        <a:rPr dirty="0" sz="1700">
                          <a:solidFill>
                            <a:srgbClr val="272424"/>
                          </a:solidFill>
                          <a:latin typeface="Verdana"/>
                          <a:cs typeface="Verdana"/>
                        </a:rPr>
                        <a:t>d</a:t>
                      </a:r>
                      <a:r>
                        <a:rPr dirty="0" sz="1700" spc="-120">
                          <a:solidFill>
                            <a:srgbClr val="272424"/>
                          </a:solidFill>
                          <a:latin typeface="Verdana"/>
                          <a:cs typeface="Verdana"/>
                        </a:rPr>
                        <a:t> </a:t>
                      </a:r>
                      <a:r>
                        <a:rPr dirty="0" sz="1700" spc="-40">
                          <a:solidFill>
                            <a:srgbClr val="272424"/>
                          </a:solidFill>
                          <a:latin typeface="Verdana"/>
                          <a:cs typeface="Verdana"/>
                        </a:rPr>
                        <a:t>o</a:t>
                      </a:r>
                      <a:r>
                        <a:rPr dirty="0" sz="1700" spc="-30">
                          <a:solidFill>
                            <a:srgbClr val="272424"/>
                          </a:solidFill>
                          <a:latin typeface="Verdana"/>
                          <a:cs typeface="Verdana"/>
                        </a:rPr>
                        <a:t>t</a:t>
                      </a:r>
                      <a:r>
                        <a:rPr dirty="0" sz="1700" spc="25">
                          <a:solidFill>
                            <a:srgbClr val="272424"/>
                          </a:solidFill>
                          <a:latin typeface="Verdana"/>
                          <a:cs typeface="Verdana"/>
                        </a:rPr>
                        <a:t>h</a:t>
                      </a:r>
                      <a:r>
                        <a:rPr dirty="0" sz="1700" spc="-70">
                          <a:solidFill>
                            <a:srgbClr val="272424"/>
                          </a:solidFill>
                          <a:latin typeface="Verdana"/>
                          <a:cs typeface="Verdana"/>
                        </a:rPr>
                        <a:t>e</a:t>
                      </a:r>
                      <a:r>
                        <a:rPr dirty="0" sz="1700">
                          <a:solidFill>
                            <a:srgbClr val="272424"/>
                          </a:solidFill>
                          <a:latin typeface="Verdana"/>
                          <a:cs typeface="Verdana"/>
                        </a:rPr>
                        <a:t>r</a:t>
                      </a:r>
                      <a:endParaRPr sz="1700">
                        <a:latin typeface="Verdana"/>
                        <a:cs typeface="Verdana"/>
                      </a:endParaRPr>
                    </a:p>
                  </a:txBody>
                  <a:tcPr marL="0" marR="0" marT="34290" marB="0">
                    <a:solidFill>
                      <a:srgbClr val="F5F5F5"/>
                    </a:solidFill>
                  </a:tcPr>
                </a:tc>
              </a:tr>
              <a:tr h="438538">
                <a:tc>
                  <a:txBody>
                    <a:bodyPr/>
                    <a:p>
                      <a:pPr>
                        <a:lnSpc>
                          <a:spcPct val="100000"/>
                        </a:lnSpc>
                      </a:pPr>
                      <a:endParaRPr sz="1900">
                        <a:latin typeface="Times New Roman"/>
                        <a:cs typeface="Times New Roman"/>
                      </a:endParaRPr>
                    </a:p>
                  </a:txBody>
                  <a:tcPr marL="0" marR="0" marT="0" marB="0">
                    <a:solidFill>
                      <a:srgbClr val="F5F5F5"/>
                    </a:solidFill>
                  </a:tcPr>
                </a:tc>
                <a:tc>
                  <a:txBody>
                    <a:bodyPr/>
                    <a:p>
                      <a:pPr marL="957580">
                        <a:lnSpc>
                          <a:spcPct val="100000"/>
                        </a:lnSpc>
                        <a:spcBef>
                          <a:spcPts val="270"/>
                        </a:spcBef>
                      </a:pPr>
                      <a:r>
                        <a:rPr dirty="0" sz="1700" spc="-20">
                          <a:solidFill>
                            <a:srgbClr val="272424"/>
                          </a:solidFill>
                          <a:latin typeface="Verdana"/>
                          <a:cs typeface="Verdana"/>
                        </a:rPr>
                        <a:t>r</a:t>
                      </a:r>
                      <a:r>
                        <a:rPr dirty="0" sz="1700" spc="5">
                          <a:solidFill>
                            <a:srgbClr val="272424"/>
                          </a:solidFill>
                          <a:latin typeface="Verdana"/>
                          <a:cs typeface="Verdana"/>
                        </a:rPr>
                        <a:t>e</a:t>
                      </a:r>
                      <a:r>
                        <a:rPr dirty="0" sz="1700" spc="-20">
                          <a:solidFill>
                            <a:srgbClr val="272424"/>
                          </a:solidFill>
                          <a:latin typeface="Verdana"/>
                          <a:cs typeface="Verdana"/>
                        </a:rPr>
                        <a:t>l</a:t>
                      </a:r>
                      <a:r>
                        <a:rPr dirty="0" sz="1700" spc="5">
                          <a:solidFill>
                            <a:srgbClr val="272424"/>
                          </a:solidFill>
                          <a:latin typeface="Verdana"/>
                          <a:cs typeface="Verdana"/>
                        </a:rPr>
                        <a:t>e</a:t>
                      </a:r>
                      <a:r>
                        <a:rPr dirty="0" sz="1700" spc="-40">
                          <a:solidFill>
                            <a:srgbClr val="272424"/>
                          </a:solidFill>
                          <a:latin typeface="Verdana"/>
                          <a:cs typeface="Verdana"/>
                        </a:rPr>
                        <a:t>v</a:t>
                      </a:r>
                      <a:r>
                        <a:rPr dirty="0" sz="1700" spc="25">
                          <a:solidFill>
                            <a:srgbClr val="272424"/>
                          </a:solidFill>
                          <a:latin typeface="Verdana"/>
                          <a:cs typeface="Verdana"/>
                        </a:rPr>
                        <a:t>a</a:t>
                      </a:r>
                      <a:r>
                        <a:rPr dirty="0" sz="1700" spc="-45">
                          <a:solidFill>
                            <a:srgbClr val="272424"/>
                          </a:solidFill>
                          <a:latin typeface="Verdana"/>
                          <a:cs typeface="Verdana"/>
                        </a:rPr>
                        <a:t>n</a:t>
                      </a:r>
                      <a:r>
                        <a:rPr dirty="0" sz="1700">
                          <a:solidFill>
                            <a:srgbClr val="272424"/>
                          </a:solidFill>
                          <a:latin typeface="Verdana"/>
                          <a:cs typeface="Verdana"/>
                        </a:rPr>
                        <a:t>t</a:t>
                      </a:r>
                      <a:r>
                        <a:rPr dirty="0" sz="1700" spc="-175">
                          <a:solidFill>
                            <a:srgbClr val="272424"/>
                          </a:solidFill>
                          <a:latin typeface="Verdana"/>
                          <a:cs typeface="Verdana"/>
                        </a:rPr>
                        <a:t> </a:t>
                      </a:r>
                      <a:r>
                        <a:rPr dirty="0" sz="1700" spc="10">
                          <a:solidFill>
                            <a:srgbClr val="272424"/>
                          </a:solidFill>
                          <a:latin typeface="Verdana"/>
                          <a:cs typeface="Verdana"/>
                        </a:rPr>
                        <a:t>f</a:t>
                      </a:r>
                      <a:r>
                        <a:rPr dirty="0" sz="1700" spc="-45">
                          <a:solidFill>
                            <a:srgbClr val="272424"/>
                          </a:solidFill>
                          <a:latin typeface="Verdana"/>
                          <a:cs typeface="Verdana"/>
                        </a:rPr>
                        <a:t>a</a:t>
                      </a:r>
                      <a:r>
                        <a:rPr dirty="0" sz="1700">
                          <a:solidFill>
                            <a:srgbClr val="272424"/>
                          </a:solidFill>
                          <a:latin typeface="Verdana"/>
                          <a:cs typeface="Verdana"/>
                        </a:rPr>
                        <a:t>c</a:t>
                      </a:r>
                      <a:r>
                        <a:rPr dirty="0" sz="1700" spc="-25">
                          <a:solidFill>
                            <a:srgbClr val="272424"/>
                          </a:solidFill>
                          <a:latin typeface="Verdana"/>
                          <a:cs typeface="Verdana"/>
                        </a:rPr>
                        <a:t>t</a:t>
                      </a:r>
                      <a:r>
                        <a:rPr dirty="0" sz="1700" spc="35">
                          <a:solidFill>
                            <a:srgbClr val="272424"/>
                          </a:solidFill>
                          <a:latin typeface="Verdana"/>
                          <a:cs typeface="Verdana"/>
                        </a:rPr>
                        <a:t>o</a:t>
                      </a:r>
                      <a:r>
                        <a:rPr dirty="0" sz="1700" spc="-20">
                          <a:solidFill>
                            <a:srgbClr val="272424"/>
                          </a:solidFill>
                          <a:latin typeface="Verdana"/>
                          <a:cs typeface="Verdana"/>
                        </a:rPr>
                        <a:t>r</a:t>
                      </a:r>
                      <a:r>
                        <a:rPr dirty="0" sz="1700" spc="-20">
                          <a:solidFill>
                            <a:srgbClr val="272424"/>
                          </a:solidFill>
                          <a:latin typeface="Verdana"/>
                          <a:cs typeface="Verdana"/>
                        </a:rPr>
                        <a:t>s</a:t>
                      </a:r>
                      <a:r>
                        <a:rPr dirty="0" sz="1700">
                          <a:solidFill>
                            <a:srgbClr val="272424"/>
                          </a:solidFill>
                          <a:latin typeface="Verdana"/>
                          <a:cs typeface="Verdana"/>
                        </a:rPr>
                        <a:t>.</a:t>
                      </a:r>
                      <a:endParaRPr sz="1700">
                        <a:latin typeface="Verdana"/>
                        <a:cs typeface="Verdana"/>
                      </a:endParaRPr>
                    </a:p>
                  </a:txBody>
                  <a:tcPr marL="0" marR="0" marT="34290" marB="0">
                    <a:solidFill>
                      <a:srgbClr val="F5F5F5"/>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9144000" y="0"/>
            <a:ext cx="5486400" cy="8229600"/>
            <a:chOff x="9144000" y="0"/>
            <a:chExt cx="5486400" cy="8229600"/>
          </a:xfrm>
        </p:grpSpPr>
        <p:pic>
          <p:nvPicPr>
            <p:cNvPr id="2097160" name="object 3"/>
            <p:cNvPicPr>
              <a:picLocks/>
            </p:cNvPicPr>
            <p:nvPr/>
          </p:nvPicPr>
          <p:blipFill>
            <a:blip xmlns:r="http://schemas.openxmlformats.org/officeDocument/2006/relationships" r:embed="rId1" cstate="print"/>
            <a:stretch>
              <a:fillRect/>
            </a:stretch>
          </p:blipFill>
          <p:spPr>
            <a:xfrm>
              <a:off x="9144000" y="0"/>
              <a:ext cx="5486400" cy="8229598"/>
            </a:xfrm>
            <a:prstGeom prst="rect"/>
          </p:spPr>
        </p:pic>
        <p:pic>
          <p:nvPicPr>
            <p:cNvPr id="2097161" name="object 4"/>
            <p:cNvPicPr>
              <a:picLocks/>
            </p:cNvPicPr>
            <p:nvPr/>
          </p:nvPicPr>
          <p:blipFill>
            <a:blip xmlns:r="http://schemas.openxmlformats.org/officeDocument/2006/relationships" r:embed="rId2" cstate="print"/>
            <a:stretch>
              <a:fillRect/>
            </a:stretch>
          </p:blipFill>
          <p:spPr>
            <a:xfrm>
              <a:off x="9353550" y="2333625"/>
              <a:ext cx="5067300" cy="3562350"/>
            </a:xfrm>
            <a:prstGeom prst="rect"/>
          </p:spPr>
        </p:pic>
      </p:grpSp>
      <p:sp>
        <p:nvSpPr>
          <p:cNvPr id="1048636" name="object 5"/>
          <p:cNvSpPr txBox="1">
            <a:spLocks noGrp="1"/>
          </p:cNvSpPr>
          <p:nvPr>
            <p:ph type="title"/>
          </p:nvPr>
        </p:nvSpPr>
        <p:spPr>
          <a:xfrm>
            <a:off x="655319" y="1133792"/>
            <a:ext cx="6071235" cy="511175"/>
          </a:xfrm>
          <a:prstGeom prst="rect"/>
        </p:spPr>
        <p:txBody>
          <a:bodyPr bIns="0" lIns="0" rIns="0" rtlCol="0" tIns="15875" vert="horz" wrap="square">
            <a:spAutoFit/>
          </a:bodyPr>
          <a:p>
            <a:pPr marL="12700">
              <a:lnSpc>
                <a:spcPct val="100000"/>
              </a:lnSpc>
              <a:spcBef>
                <a:spcPts val="125"/>
              </a:spcBef>
            </a:pPr>
            <a:r>
              <a:rPr dirty="0" sz="3350" spc="-725"/>
              <a:t>I</a:t>
            </a:r>
            <a:r>
              <a:rPr dirty="0" sz="3350" spc="-275"/>
              <a:t>n</a:t>
            </a:r>
            <a:r>
              <a:rPr dirty="0" sz="3350" spc="-5"/>
              <a:t>s</a:t>
            </a:r>
            <a:r>
              <a:rPr dirty="0" sz="3350" spc="-185"/>
              <a:t>i</a:t>
            </a:r>
            <a:r>
              <a:rPr dirty="0" sz="3350" spc="-165"/>
              <a:t>g</a:t>
            </a:r>
            <a:r>
              <a:rPr dirty="0" sz="3350" spc="-275"/>
              <a:t>h</a:t>
            </a:r>
            <a:r>
              <a:rPr dirty="0" sz="3350" spc="-70"/>
              <a:t>ts</a:t>
            </a:r>
            <a:r>
              <a:rPr dirty="0" sz="3350" spc="-285"/>
              <a:t> </a:t>
            </a:r>
            <a:r>
              <a:rPr dirty="0" sz="3350" spc="-210"/>
              <a:t>a</a:t>
            </a:r>
            <a:r>
              <a:rPr dirty="0" sz="3350" spc="-275"/>
              <a:t>n</a:t>
            </a:r>
            <a:r>
              <a:rPr dirty="0" sz="3350" spc="-200"/>
              <a:t>d</a:t>
            </a:r>
            <a:r>
              <a:rPr dirty="0" sz="3350" spc="-270"/>
              <a:t> </a:t>
            </a:r>
            <a:r>
              <a:rPr dirty="0" sz="3350" spc="-335"/>
              <a:t>R</a:t>
            </a:r>
            <a:r>
              <a:rPr dirty="0" sz="3350" spc="-190"/>
              <a:t>e</a:t>
            </a:r>
            <a:r>
              <a:rPr dirty="0" sz="3350" spc="105"/>
              <a:t>c</a:t>
            </a:r>
            <a:r>
              <a:rPr dirty="0" sz="3350" spc="-225"/>
              <a:t>o</a:t>
            </a:r>
            <a:r>
              <a:rPr dirty="0" sz="3350" spc="-325"/>
              <a:t>m</a:t>
            </a:r>
            <a:r>
              <a:rPr dirty="0" sz="3350" spc="-345"/>
              <a:t>m</a:t>
            </a:r>
            <a:r>
              <a:rPr dirty="0" sz="3350" spc="-114"/>
              <a:t>e</a:t>
            </a:r>
            <a:r>
              <a:rPr dirty="0" sz="3350" spc="-275"/>
              <a:t>n</a:t>
            </a:r>
            <a:r>
              <a:rPr dirty="0" sz="3350" spc="-165"/>
              <a:t>d</a:t>
            </a:r>
            <a:r>
              <a:rPr dirty="0" sz="3350" spc="-210"/>
              <a:t>a</a:t>
            </a:r>
            <a:r>
              <a:rPr dirty="0" sz="3350" spc="-150"/>
              <a:t>t</a:t>
            </a:r>
            <a:r>
              <a:rPr dirty="0" sz="3350" spc="-80"/>
              <a:t>i</a:t>
            </a:r>
            <a:r>
              <a:rPr dirty="0" sz="3350" spc="-240"/>
              <a:t>o</a:t>
            </a:r>
            <a:r>
              <a:rPr dirty="0" sz="3350" spc="-229"/>
              <a:t>n</a:t>
            </a:r>
            <a:r>
              <a:rPr dirty="0" sz="3350" spc="-30"/>
              <a:t>s</a:t>
            </a:r>
            <a:endParaRPr sz="3350"/>
          </a:p>
        </p:txBody>
      </p:sp>
      <p:sp>
        <p:nvSpPr>
          <p:cNvPr id="1048637" name="object 6"/>
          <p:cNvSpPr txBox="1"/>
          <p:nvPr/>
        </p:nvSpPr>
        <p:spPr>
          <a:xfrm>
            <a:off x="655319" y="1907794"/>
            <a:ext cx="7602855" cy="510617"/>
          </a:xfrm>
          <a:prstGeom prst="rect"/>
        </p:spPr>
        <p:txBody>
          <a:bodyPr bIns="0" lIns="0" rIns="0" rtlCol="0" tIns="12065" vert="horz" wrap="square">
            <a:spAutoFit/>
          </a:bodyPr>
          <a:p>
            <a:pPr marL="12700" marR="5080">
              <a:lnSpc>
                <a:spcPct val="140200"/>
              </a:lnSpc>
              <a:spcBef>
                <a:spcPts val="95"/>
              </a:spcBef>
            </a:pPr>
            <a:r>
              <a:rPr dirty="0" sz="1250" spc="45">
                <a:solidFill>
                  <a:srgbClr val="272424"/>
                </a:solidFill>
                <a:latin typeface="Verdana"/>
                <a:cs typeface="Verdana"/>
              </a:rPr>
              <a:t>Based</a:t>
            </a:r>
            <a:r>
              <a:rPr dirty="0" sz="1250" spc="-100">
                <a:solidFill>
                  <a:srgbClr val="272424"/>
                </a:solidFill>
                <a:latin typeface="Verdana"/>
                <a:cs typeface="Verdana"/>
              </a:rPr>
              <a:t> </a:t>
            </a:r>
            <a:r>
              <a:rPr dirty="0" sz="1250" spc="65">
                <a:solidFill>
                  <a:srgbClr val="272424"/>
                </a:solidFill>
                <a:latin typeface="Verdana"/>
                <a:cs typeface="Verdana"/>
              </a:rPr>
              <a:t>on</a:t>
            </a:r>
            <a:r>
              <a:rPr dirty="0" sz="1250" spc="-95">
                <a:solidFill>
                  <a:srgbClr val="272424"/>
                </a:solidFill>
                <a:latin typeface="Verdana"/>
                <a:cs typeface="Verdana"/>
              </a:rPr>
              <a:t> </a:t>
            </a:r>
            <a:r>
              <a:rPr dirty="0" sz="1250" spc="50">
                <a:solidFill>
                  <a:srgbClr val="272424"/>
                </a:solidFill>
                <a:latin typeface="Verdana"/>
                <a:cs typeface="Verdana"/>
              </a:rPr>
              <a:t>the</a:t>
            </a:r>
            <a:r>
              <a:rPr dirty="0" sz="1250" spc="-75">
                <a:solidFill>
                  <a:srgbClr val="272424"/>
                </a:solidFill>
                <a:latin typeface="Verdana"/>
                <a:cs typeface="Verdana"/>
              </a:rPr>
              <a:t> </a:t>
            </a:r>
            <a:r>
              <a:rPr dirty="0" sz="1250" spc="20">
                <a:solidFill>
                  <a:srgbClr val="272424"/>
                </a:solidFill>
                <a:latin typeface="Verdana"/>
                <a:cs typeface="Verdana"/>
              </a:rPr>
              <a:t>analyzed</a:t>
            </a:r>
            <a:r>
              <a:rPr dirty="0" sz="1250" spc="-15">
                <a:solidFill>
                  <a:srgbClr val="272424"/>
                </a:solidFill>
                <a:latin typeface="Verdana"/>
                <a:cs typeface="Verdana"/>
              </a:rPr>
              <a:t> </a:t>
            </a:r>
            <a:r>
              <a:rPr dirty="0" sz="1250" spc="-10">
                <a:solidFill>
                  <a:srgbClr val="272424"/>
                </a:solidFill>
                <a:latin typeface="Verdana"/>
                <a:cs typeface="Verdana"/>
              </a:rPr>
              <a:t>data,</a:t>
            </a:r>
            <a:r>
              <a:rPr dirty="0" sz="1250" spc="-100">
                <a:solidFill>
                  <a:srgbClr val="272424"/>
                </a:solidFill>
                <a:latin typeface="Verdana"/>
                <a:cs typeface="Verdana"/>
              </a:rPr>
              <a:t> </a:t>
            </a:r>
            <a:r>
              <a:rPr dirty="0" sz="1250" spc="60">
                <a:solidFill>
                  <a:srgbClr val="272424"/>
                </a:solidFill>
                <a:latin typeface="Verdana"/>
                <a:cs typeface="Verdana"/>
              </a:rPr>
              <a:t>we</a:t>
            </a:r>
            <a:r>
              <a:rPr dirty="0" sz="1250" spc="-75">
                <a:solidFill>
                  <a:srgbClr val="272424"/>
                </a:solidFill>
                <a:latin typeface="Verdana"/>
                <a:cs typeface="Verdana"/>
              </a:rPr>
              <a:t> </a:t>
            </a:r>
            <a:r>
              <a:rPr dirty="0" sz="1250" spc="55">
                <a:solidFill>
                  <a:srgbClr val="272424"/>
                </a:solidFill>
                <a:latin typeface="Verdana"/>
                <a:cs typeface="Verdana"/>
              </a:rPr>
              <a:t>can</a:t>
            </a:r>
            <a:r>
              <a:rPr dirty="0" sz="1250" spc="-90">
                <a:solidFill>
                  <a:srgbClr val="272424"/>
                </a:solidFill>
                <a:latin typeface="Verdana"/>
                <a:cs typeface="Verdana"/>
              </a:rPr>
              <a:t> </a:t>
            </a:r>
            <a:r>
              <a:rPr dirty="0" sz="1250" spc="40">
                <a:solidFill>
                  <a:srgbClr val="272424"/>
                </a:solidFill>
                <a:latin typeface="Verdana"/>
                <a:cs typeface="Verdana"/>
              </a:rPr>
              <a:t>generate</a:t>
            </a:r>
            <a:r>
              <a:rPr dirty="0" sz="1250" spc="-75">
                <a:solidFill>
                  <a:srgbClr val="272424"/>
                </a:solidFill>
                <a:latin typeface="Verdana"/>
                <a:cs typeface="Verdana"/>
              </a:rPr>
              <a:t> </a:t>
            </a:r>
            <a:r>
              <a:rPr dirty="0" sz="1250" spc="35">
                <a:solidFill>
                  <a:srgbClr val="272424"/>
                </a:solidFill>
                <a:latin typeface="Verdana"/>
                <a:cs typeface="Verdana"/>
              </a:rPr>
              <a:t>actionable</a:t>
            </a:r>
            <a:r>
              <a:rPr dirty="0" sz="1250" spc="-75">
                <a:solidFill>
                  <a:srgbClr val="272424"/>
                </a:solidFill>
                <a:latin typeface="Verdana"/>
                <a:cs typeface="Verdana"/>
              </a:rPr>
              <a:t> </a:t>
            </a:r>
            <a:r>
              <a:rPr dirty="0" sz="1250" spc="30">
                <a:solidFill>
                  <a:srgbClr val="272424"/>
                </a:solidFill>
                <a:latin typeface="Verdana"/>
                <a:cs typeface="Verdana"/>
              </a:rPr>
              <a:t>insights</a:t>
            </a:r>
            <a:r>
              <a:rPr dirty="0" sz="1250" spc="-80">
                <a:solidFill>
                  <a:srgbClr val="272424"/>
                </a:solidFill>
                <a:latin typeface="Verdana"/>
                <a:cs typeface="Verdana"/>
              </a:rPr>
              <a:t> </a:t>
            </a:r>
            <a:r>
              <a:rPr dirty="0" sz="1250" spc="60">
                <a:solidFill>
                  <a:srgbClr val="272424"/>
                </a:solidFill>
                <a:latin typeface="Verdana"/>
                <a:cs typeface="Verdana"/>
              </a:rPr>
              <a:t>and</a:t>
            </a:r>
            <a:r>
              <a:rPr dirty="0" sz="1250" spc="-95">
                <a:solidFill>
                  <a:srgbClr val="272424"/>
                </a:solidFill>
                <a:latin typeface="Verdana"/>
                <a:cs typeface="Verdana"/>
              </a:rPr>
              <a:t> </a:t>
            </a:r>
            <a:r>
              <a:rPr dirty="0" sz="1250" spc="55">
                <a:solidFill>
                  <a:srgbClr val="272424"/>
                </a:solidFill>
                <a:latin typeface="Verdana"/>
                <a:cs typeface="Verdana"/>
              </a:rPr>
              <a:t>recommendations</a:t>
            </a:r>
            <a:r>
              <a:rPr dirty="0" sz="1250" spc="-75">
                <a:solidFill>
                  <a:srgbClr val="272424"/>
                </a:solidFill>
                <a:latin typeface="Verdana"/>
                <a:cs typeface="Verdana"/>
              </a:rPr>
              <a:t> </a:t>
            </a:r>
            <a:r>
              <a:rPr dirty="0" sz="1250" spc="15">
                <a:solidFill>
                  <a:srgbClr val="272424"/>
                </a:solidFill>
                <a:latin typeface="Verdana"/>
                <a:cs typeface="Verdana"/>
              </a:rPr>
              <a:t>for </a:t>
            </a:r>
            <a:r>
              <a:rPr dirty="0" sz="1250" spc="-425">
                <a:solidFill>
                  <a:srgbClr val="272424"/>
                </a:solidFill>
                <a:latin typeface="Verdana"/>
                <a:cs typeface="Verdana"/>
              </a:rPr>
              <a:t> </a:t>
            </a:r>
            <a:r>
              <a:rPr dirty="0" sz="1250" spc="30">
                <a:solidFill>
                  <a:srgbClr val="272424"/>
                </a:solidFill>
                <a:latin typeface="Verdana"/>
                <a:cs typeface="Verdana"/>
              </a:rPr>
              <a:t>stakeholders</a:t>
            </a:r>
            <a:r>
              <a:rPr dirty="0" sz="1250" spc="-85">
                <a:solidFill>
                  <a:srgbClr val="272424"/>
                </a:solidFill>
                <a:latin typeface="Verdana"/>
                <a:cs typeface="Verdana"/>
              </a:rPr>
              <a:t> </a:t>
            </a:r>
            <a:r>
              <a:rPr dirty="0" sz="1250" spc="35">
                <a:solidFill>
                  <a:srgbClr val="272424"/>
                </a:solidFill>
                <a:latin typeface="Verdana"/>
                <a:cs typeface="Verdana"/>
              </a:rPr>
              <a:t>to</a:t>
            </a:r>
            <a:r>
              <a:rPr dirty="0" sz="1250" spc="-114">
                <a:solidFill>
                  <a:srgbClr val="272424"/>
                </a:solidFill>
                <a:latin typeface="Verdana"/>
                <a:cs typeface="Verdana"/>
              </a:rPr>
              <a:t> </a:t>
            </a:r>
            <a:r>
              <a:rPr dirty="0" sz="1250" spc="40">
                <a:solidFill>
                  <a:srgbClr val="272424"/>
                </a:solidFill>
                <a:latin typeface="Verdana"/>
                <a:cs typeface="Verdana"/>
              </a:rPr>
              <a:t>improve</a:t>
            </a:r>
            <a:r>
              <a:rPr dirty="0" sz="1250" spc="-85">
                <a:solidFill>
                  <a:srgbClr val="272424"/>
                </a:solidFill>
                <a:latin typeface="Verdana"/>
                <a:cs typeface="Verdana"/>
              </a:rPr>
              <a:t> </a:t>
            </a:r>
            <a:r>
              <a:rPr dirty="0" sz="1250" spc="40">
                <a:solidFill>
                  <a:srgbClr val="272424"/>
                </a:solidFill>
                <a:latin typeface="Verdana"/>
                <a:cs typeface="Verdana"/>
              </a:rPr>
              <a:t>environmental</a:t>
            </a:r>
            <a:r>
              <a:rPr dirty="0" sz="1250" spc="-35">
                <a:solidFill>
                  <a:srgbClr val="272424"/>
                </a:solidFill>
                <a:latin typeface="Verdana"/>
                <a:cs typeface="Verdana"/>
              </a:rPr>
              <a:t> </a:t>
            </a:r>
            <a:r>
              <a:rPr dirty="0" sz="1250" spc="40">
                <a:solidFill>
                  <a:srgbClr val="272424"/>
                </a:solidFill>
                <a:latin typeface="Verdana"/>
                <a:cs typeface="Verdana"/>
              </a:rPr>
              <a:t>performance</a:t>
            </a:r>
            <a:r>
              <a:rPr dirty="0" sz="1250" spc="-85">
                <a:solidFill>
                  <a:srgbClr val="272424"/>
                </a:solidFill>
                <a:latin typeface="Verdana"/>
                <a:cs typeface="Verdana"/>
              </a:rPr>
              <a:t> </a:t>
            </a:r>
            <a:r>
              <a:rPr dirty="0" sz="1250" spc="60">
                <a:solidFill>
                  <a:srgbClr val="272424"/>
                </a:solidFill>
                <a:latin typeface="Verdana"/>
                <a:cs typeface="Verdana"/>
              </a:rPr>
              <a:t>and</a:t>
            </a:r>
            <a:r>
              <a:rPr dirty="0" sz="1250" spc="-105">
                <a:solidFill>
                  <a:srgbClr val="272424"/>
                </a:solidFill>
                <a:latin typeface="Verdana"/>
                <a:cs typeface="Verdana"/>
              </a:rPr>
              <a:t> </a:t>
            </a:r>
            <a:r>
              <a:rPr dirty="0" sz="1250" spc="20">
                <a:solidFill>
                  <a:srgbClr val="272424"/>
                </a:solidFill>
                <a:latin typeface="Verdana"/>
                <a:cs typeface="Verdana"/>
              </a:rPr>
              <a:t>drive</a:t>
            </a:r>
            <a:r>
              <a:rPr dirty="0" sz="1250" spc="-80">
                <a:solidFill>
                  <a:srgbClr val="272424"/>
                </a:solidFill>
                <a:latin typeface="Verdana"/>
                <a:cs typeface="Verdana"/>
              </a:rPr>
              <a:t> </a:t>
            </a:r>
            <a:r>
              <a:rPr dirty="0" sz="1250" spc="30">
                <a:solidFill>
                  <a:srgbClr val="272424"/>
                </a:solidFill>
                <a:latin typeface="Verdana"/>
                <a:cs typeface="Verdana"/>
              </a:rPr>
              <a:t>sustainable</a:t>
            </a:r>
            <a:r>
              <a:rPr dirty="0" sz="1250" spc="-85">
                <a:solidFill>
                  <a:srgbClr val="272424"/>
                </a:solidFill>
                <a:latin typeface="Verdana"/>
                <a:cs typeface="Verdana"/>
              </a:rPr>
              <a:t> </a:t>
            </a:r>
            <a:r>
              <a:rPr dirty="0" sz="1250" spc="5">
                <a:solidFill>
                  <a:srgbClr val="272424"/>
                </a:solidFill>
                <a:latin typeface="Verdana"/>
                <a:cs typeface="Verdana"/>
              </a:rPr>
              <a:t>practices.</a:t>
            </a:r>
            <a:endParaRPr sz="1250">
              <a:latin typeface="Verdana"/>
              <a:cs typeface="Verdana"/>
            </a:endParaRPr>
          </a:p>
        </p:txBody>
      </p:sp>
      <p:pic>
        <p:nvPicPr>
          <p:cNvPr id="2097162" name="object 7"/>
          <p:cNvPicPr>
            <a:picLocks/>
          </p:cNvPicPr>
          <p:nvPr/>
        </p:nvPicPr>
        <p:blipFill>
          <a:blip xmlns:r="http://schemas.openxmlformats.org/officeDocument/2006/relationships" r:embed="rId3" cstate="print"/>
          <a:stretch>
            <a:fillRect/>
          </a:stretch>
        </p:blipFill>
        <p:spPr>
          <a:xfrm>
            <a:off x="581025" y="2619375"/>
            <a:ext cx="409575" cy="409575"/>
          </a:xfrm>
          <a:prstGeom prst="rect"/>
        </p:spPr>
      </p:pic>
      <p:sp>
        <p:nvSpPr>
          <p:cNvPr id="1048638" name="object 8"/>
          <p:cNvSpPr txBox="1"/>
          <p:nvPr/>
        </p:nvSpPr>
        <p:spPr>
          <a:xfrm>
            <a:off x="655319" y="3212782"/>
            <a:ext cx="3656965" cy="1109142"/>
          </a:xfrm>
          <a:prstGeom prst="rect"/>
        </p:spPr>
        <p:txBody>
          <a:bodyPr bIns="0" lIns="0" rIns="0" rtlCol="0" tIns="15875" vert="horz" wrap="square">
            <a:spAutoFit/>
          </a:bodyPr>
          <a:p>
            <a:pPr algn="just" marL="12700">
              <a:lnSpc>
                <a:spcPct val="100000"/>
              </a:lnSpc>
              <a:spcBef>
                <a:spcPts val="125"/>
              </a:spcBef>
            </a:pPr>
            <a:r>
              <a:rPr b="1" dirty="0" sz="1700" spc="-175">
                <a:solidFill>
                  <a:srgbClr val="272424"/>
                </a:solidFill>
                <a:latin typeface="Tahoma"/>
                <a:cs typeface="Tahoma"/>
              </a:rPr>
              <a:t>Id</a:t>
            </a:r>
            <a:r>
              <a:rPr b="1" dirty="0" sz="1700" spc="-229">
                <a:solidFill>
                  <a:srgbClr val="272424"/>
                </a:solidFill>
                <a:latin typeface="Tahoma"/>
                <a:cs typeface="Tahoma"/>
              </a:rPr>
              <a:t>e</a:t>
            </a:r>
            <a:r>
              <a:rPr b="1" dirty="0" sz="1700" spc="-114">
                <a:solidFill>
                  <a:srgbClr val="272424"/>
                </a:solidFill>
                <a:latin typeface="Tahoma"/>
                <a:cs typeface="Tahoma"/>
              </a:rPr>
              <a:t>n</a:t>
            </a:r>
            <a:r>
              <a:rPr b="1" dirty="0" sz="1700" spc="-35">
                <a:solidFill>
                  <a:srgbClr val="272424"/>
                </a:solidFill>
                <a:latin typeface="Tahoma"/>
                <a:cs typeface="Tahoma"/>
              </a:rPr>
              <a:t>t</a:t>
            </a:r>
            <a:r>
              <a:rPr b="1" dirty="0" sz="1700" spc="-140">
                <a:solidFill>
                  <a:srgbClr val="272424"/>
                </a:solidFill>
                <a:latin typeface="Tahoma"/>
                <a:cs typeface="Tahoma"/>
              </a:rPr>
              <a:t>i</a:t>
            </a:r>
            <a:r>
              <a:rPr b="1" dirty="0" sz="1700" spc="20">
                <a:solidFill>
                  <a:srgbClr val="272424"/>
                </a:solidFill>
                <a:latin typeface="Tahoma"/>
                <a:cs typeface="Tahoma"/>
              </a:rPr>
              <a:t>f</a:t>
            </a:r>
            <a:r>
              <a:rPr b="1" dirty="0" sz="1700" spc="-110">
                <a:solidFill>
                  <a:srgbClr val="272424"/>
                </a:solidFill>
                <a:latin typeface="Tahoma"/>
                <a:cs typeface="Tahoma"/>
              </a:rPr>
              <a:t>y</a:t>
            </a:r>
            <a:r>
              <a:rPr b="1" dirty="0" sz="1700" spc="-170">
                <a:solidFill>
                  <a:srgbClr val="272424"/>
                </a:solidFill>
                <a:latin typeface="Tahoma"/>
                <a:cs typeface="Tahoma"/>
              </a:rPr>
              <a:t> </a:t>
            </a:r>
            <a:r>
              <a:rPr b="1" dirty="0" sz="1700" spc="-135">
                <a:solidFill>
                  <a:srgbClr val="272424"/>
                </a:solidFill>
                <a:latin typeface="Tahoma"/>
                <a:cs typeface="Tahoma"/>
              </a:rPr>
              <a:t>K</a:t>
            </a:r>
            <a:r>
              <a:rPr b="1" dirty="0" sz="1700" spc="-40">
                <a:solidFill>
                  <a:srgbClr val="272424"/>
                </a:solidFill>
                <a:latin typeface="Tahoma"/>
                <a:cs typeface="Tahoma"/>
              </a:rPr>
              <a:t>e</a:t>
            </a:r>
            <a:r>
              <a:rPr b="1" dirty="0" sz="1700" spc="-110">
                <a:solidFill>
                  <a:srgbClr val="272424"/>
                </a:solidFill>
                <a:latin typeface="Tahoma"/>
                <a:cs typeface="Tahoma"/>
              </a:rPr>
              <a:t>y</a:t>
            </a:r>
            <a:r>
              <a:rPr b="1" dirty="0" sz="1700" spc="-165">
                <a:solidFill>
                  <a:srgbClr val="272424"/>
                </a:solidFill>
                <a:latin typeface="Tahoma"/>
                <a:cs typeface="Tahoma"/>
              </a:rPr>
              <a:t> </a:t>
            </a:r>
            <a:r>
              <a:rPr b="1" dirty="0" sz="1700" spc="-185">
                <a:solidFill>
                  <a:srgbClr val="272424"/>
                </a:solidFill>
                <a:latin typeface="Tahoma"/>
                <a:cs typeface="Tahoma"/>
              </a:rPr>
              <a:t>I</a:t>
            </a:r>
            <a:r>
              <a:rPr b="1" dirty="0" sz="1700" spc="-385">
                <a:solidFill>
                  <a:srgbClr val="272424"/>
                </a:solidFill>
                <a:latin typeface="Tahoma"/>
                <a:cs typeface="Tahoma"/>
              </a:rPr>
              <a:t>m</a:t>
            </a:r>
            <a:r>
              <a:rPr b="1" dirty="0" sz="1700" spc="-100">
                <a:solidFill>
                  <a:srgbClr val="272424"/>
                </a:solidFill>
                <a:latin typeface="Tahoma"/>
                <a:cs typeface="Tahoma"/>
              </a:rPr>
              <a:t>p</a:t>
            </a:r>
            <a:r>
              <a:rPr b="1" dirty="0" sz="1700" spc="-110">
                <a:solidFill>
                  <a:srgbClr val="272424"/>
                </a:solidFill>
                <a:latin typeface="Tahoma"/>
                <a:cs typeface="Tahoma"/>
              </a:rPr>
              <a:t>a</a:t>
            </a:r>
            <a:r>
              <a:rPr b="1" dirty="0" sz="1700">
                <a:solidFill>
                  <a:srgbClr val="272424"/>
                </a:solidFill>
                <a:latin typeface="Tahoma"/>
                <a:cs typeface="Tahoma"/>
              </a:rPr>
              <a:t>c</a:t>
            </a:r>
            <a:r>
              <a:rPr b="1" dirty="0" sz="1700" spc="-50">
                <a:solidFill>
                  <a:srgbClr val="272424"/>
                </a:solidFill>
                <a:latin typeface="Tahoma"/>
                <a:cs typeface="Tahoma"/>
              </a:rPr>
              <a:t>t</a:t>
            </a:r>
            <a:r>
              <a:rPr b="1" dirty="0" sz="1700" spc="-180">
                <a:solidFill>
                  <a:srgbClr val="272424"/>
                </a:solidFill>
                <a:latin typeface="Tahoma"/>
                <a:cs typeface="Tahoma"/>
              </a:rPr>
              <a:t> </a:t>
            </a:r>
            <a:r>
              <a:rPr b="1" dirty="0" sz="1700" spc="35">
                <a:solidFill>
                  <a:srgbClr val="272424"/>
                </a:solidFill>
                <a:latin typeface="Tahoma"/>
                <a:cs typeface="Tahoma"/>
              </a:rPr>
              <a:t>A</a:t>
            </a:r>
            <a:r>
              <a:rPr b="1" dirty="0" sz="1700" spc="-140">
                <a:solidFill>
                  <a:srgbClr val="272424"/>
                </a:solidFill>
                <a:latin typeface="Tahoma"/>
                <a:cs typeface="Tahoma"/>
              </a:rPr>
              <a:t>r</a:t>
            </a:r>
            <a:r>
              <a:rPr b="1" dirty="0" sz="1700" spc="-40">
                <a:solidFill>
                  <a:srgbClr val="272424"/>
                </a:solidFill>
                <a:latin typeface="Tahoma"/>
                <a:cs typeface="Tahoma"/>
              </a:rPr>
              <a:t>e</a:t>
            </a:r>
            <a:r>
              <a:rPr b="1" dirty="0" sz="1700" spc="-125">
                <a:solidFill>
                  <a:srgbClr val="272424"/>
                </a:solidFill>
                <a:latin typeface="Tahoma"/>
                <a:cs typeface="Tahoma"/>
              </a:rPr>
              <a:t>a</a:t>
            </a:r>
            <a:r>
              <a:rPr b="1" dirty="0" sz="1700" spc="-10">
                <a:solidFill>
                  <a:srgbClr val="272424"/>
                </a:solidFill>
                <a:latin typeface="Tahoma"/>
                <a:cs typeface="Tahoma"/>
              </a:rPr>
              <a:t>s</a:t>
            </a:r>
            <a:endParaRPr sz="1700">
              <a:latin typeface="Tahoma"/>
              <a:cs typeface="Tahoma"/>
            </a:endParaRPr>
          </a:p>
          <a:p>
            <a:pPr algn="just" marL="12700" marR="5080">
              <a:lnSpc>
                <a:spcPct val="140200"/>
              </a:lnSpc>
              <a:spcBef>
                <a:spcPts val="720"/>
              </a:spcBef>
            </a:pPr>
            <a:r>
              <a:rPr dirty="0" sz="1250" spc="70">
                <a:solidFill>
                  <a:srgbClr val="272424"/>
                </a:solidFill>
                <a:latin typeface="Verdana"/>
                <a:cs typeface="Verdana"/>
              </a:rPr>
              <a:t>Pinpoint</a:t>
            </a:r>
            <a:r>
              <a:rPr dirty="0" sz="1250" spc="-135">
                <a:solidFill>
                  <a:srgbClr val="272424"/>
                </a:solidFill>
                <a:latin typeface="Verdana"/>
                <a:cs typeface="Verdana"/>
              </a:rPr>
              <a:t> </a:t>
            </a:r>
            <a:r>
              <a:rPr dirty="0" sz="1250" spc="35">
                <a:solidFill>
                  <a:srgbClr val="272424"/>
                </a:solidFill>
                <a:latin typeface="Verdana"/>
                <a:cs typeface="Verdana"/>
              </a:rPr>
              <a:t>specific</a:t>
            </a:r>
            <a:r>
              <a:rPr dirty="0" sz="1250" spc="-105">
                <a:solidFill>
                  <a:srgbClr val="272424"/>
                </a:solidFill>
                <a:latin typeface="Verdana"/>
                <a:cs typeface="Verdana"/>
              </a:rPr>
              <a:t> </a:t>
            </a:r>
            <a:r>
              <a:rPr dirty="0" sz="1250" spc="5">
                <a:solidFill>
                  <a:srgbClr val="272424"/>
                </a:solidFill>
                <a:latin typeface="Verdana"/>
                <a:cs typeface="Verdana"/>
              </a:rPr>
              <a:t>activities</a:t>
            </a:r>
            <a:r>
              <a:rPr dirty="0" sz="1250" spc="-90">
                <a:solidFill>
                  <a:srgbClr val="272424"/>
                </a:solidFill>
                <a:latin typeface="Verdana"/>
                <a:cs typeface="Verdana"/>
              </a:rPr>
              <a:t> </a:t>
            </a:r>
            <a:r>
              <a:rPr dirty="0" sz="1250" spc="20">
                <a:solidFill>
                  <a:srgbClr val="272424"/>
                </a:solidFill>
                <a:latin typeface="Verdana"/>
                <a:cs typeface="Verdana"/>
              </a:rPr>
              <a:t>or</a:t>
            </a:r>
            <a:r>
              <a:rPr dirty="0" sz="1250" spc="-45">
                <a:solidFill>
                  <a:srgbClr val="272424"/>
                </a:solidFill>
                <a:latin typeface="Verdana"/>
                <a:cs typeface="Verdana"/>
              </a:rPr>
              <a:t> </a:t>
            </a:r>
            <a:r>
              <a:rPr dirty="0" sz="1250" spc="25">
                <a:solidFill>
                  <a:srgbClr val="272424"/>
                </a:solidFill>
                <a:latin typeface="Verdana"/>
                <a:cs typeface="Verdana"/>
              </a:rPr>
              <a:t>industries</a:t>
            </a:r>
            <a:r>
              <a:rPr dirty="0" sz="1250" spc="-85">
                <a:solidFill>
                  <a:srgbClr val="272424"/>
                </a:solidFill>
                <a:latin typeface="Verdana"/>
                <a:cs typeface="Verdana"/>
              </a:rPr>
              <a:t> </a:t>
            </a:r>
            <a:r>
              <a:rPr dirty="0" sz="1250" spc="55">
                <a:solidFill>
                  <a:srgbClr val="272424"/>
                </a:solidFill>
                <a:latin typeface="Verdana"/>
                <a:cs typeface="Verdana"/>
              </a:rPr>
              <a:t>with </a:t>
            </a:r>
            <a:r>
              <a:rPr dirty="0" sz="1250" spc="-430">
                <a:solidFill>
                  <a:srgbClr val="272424"/>
                </a:solidFill>
                <a:latin typeface="Verdana"/>
                <a:cs typeface="Verdana"/>
              </a:rPr>
              <a:t> </a:t>
            </a:r>
            <a:r>
              <a:rPr dirty="0" sz="1250" spc="30">
                <a:solidFill>
                  <a:srgbClr val="272424"/>
                </a:solidFill>
                <a:latin typeface="Verdana"/>
                <a:cs typeface="Verdana"/>
              </a:rPr>
              <a:t>significant</a:t>
            </a:r>
            <a:r>
              <a:rPr dirty="0" sz="1250" spc="-60">
                <a:solidFill>
                  <a:srgbClr val="272424"/>
                </a:solidFill>
                <a:latin typeface="Verdana"/>
                <a:cs typeface="Verdana"/>
              </a:rPr>
              <a:t> </a:t>
            </a:r>
            <a:r>
              <a:rPr dirty="0" sz="1250" spc="40">
                <a:solidFill>
                  <a:srgbClr val="272424"/>
                </a:solidFill>
                <a:latin typeface="Verdana"/>
                <a:cs typeface="Verdana"/>
              </a:rPr>
              <a:t>environmental</a:t>
            </a:r>
            <a:r>
              <a:rPr dirty="0" sz="1250" spc="-110">
                <a:solidFill>
                  <a:srgbClr val="272424"/>
                </a:solidFill>
                <a:latin typeface="Verdana"/>
                <a:cs typeface="Verdana"/>
              </a:rPr>
              <a:t> </a:t>
            </a:r>
            <a:r>
              <a:rPr dirty="0" sz="1250" spc="20">
                <a:solidFill>
                  <a:srgbClr val="272424"/>
                </a:solidFill>
                <a:latin typeface="Verdana"/>
                <a:cs typeface="Verdana"/>
              </a:rPr>
              <a:t>impacts,</a:t>
            </a:r>
            <a:r>
              <a:rPr dirty="0" sz="1250" spc="-40">
                <a:solidFill>
                  <a:srgbClr val="272424"/>
                </a:solidFill>
                <a:latin typeface="Verdana"/>
                <a:cs typeface="Verdana"/>
              </a:rPr>
              <a:t> </a:t>
            </a:r>
            <a:r>
              <a:rPr dirty="0" sz="1250" spc="35">
                <a:solidFill>
                  <a:srgbClr val="272424"/>
                </a:solidFill>
                <a:latin typeface="Verdana"/>
                <a:cs typeface="Verdana"/>
              </a:rPr>
              <a:t>allowing </a:t>
            </a:r>
            <a:r>
              <a:rPr dirty="0" sz="1250" spc="-425">
                <a:solidFill>
                  <a:srgbClr val="272424"/>
                </a:solidFill>
                <a:latin typeface="Verdana"/>
                <a:cs typeface="Verdana"/>
              </a:rPr>
              <a:t> </a:t>
            </a:r>
            <a:r>
              <a:rPr dirty="0" sz="1250" spc="5">
                <a:solidFill>
                  <a:srgbClr val="272424"/>
                </a:solidFill>
                <a:latin typeface="Verdana"/>
                <a:cs typeface="Verdana"/>
              </a:rPr>
              <a:t>f</a:t>
            </a:r>
            <a:r>
              <a:rPr dirty="0" sz="1250" spc="65">
                <a:solidFill>
                  <a:srgbClr val="272424"/>
                </a:solidFill>
                <a:latin typeface="Verdana"/>
                <a:cs typeface="Verdana"/>
              </a:rPr>
              <a:t>o</a:t>
            </a:r>
            <a:r>
              <a:rPr dirty="0" sz="1250" spc="-25">
                <a:solidFill>
                  <a:srgbClr val="272424"/>
                </a:solidFill>
                <a:latin typeface="Verdana"/>
                <a:cs typeface="Verdana"/>
              </a:rPr>
              <a:t>r</a:t>
            </a:r>
            <a:r>
              <a:rPr dirty="0" sz="1250" spc="-130">
                <a:solidFill>
                  <a:srgbClr val="272424"/>
                </a:solidFill>
                <a:latin typeface="Verdana"/>
                <a:cs typeface="Verdana"/>
              </a:rPr>
              <a:t> </a:t>
            </a:r>
            <a:r>
              <a:rPr dirty="0" sz="1250" spc="30">
                <a:solidFill>
                  <a:srgbClr val="272424"/>
                </a:solidFill>
                <a:latin typeface="Verdana"/>
                <a:cs typeface="Verdana"/>
              </a:rPr>
              <a:t>t</a:t>
            </a:r>
            <a:r>
              <a:rPr dirty="0" sz="1250" spc="-15">
                <a:solidFill>
                  <a:srgbClr val="272424"/>
                </a:solidFill>
                <a:latin typeface="Verdana"/>
                <a:cs typeface="Verdana"/>
              </a:rPr>
              <a:t>a</a:t>
            </a:r>
            <a:r>
              <a:rPr dirty="0" sz="1250">
                <a:solidFill>
                  <a:srgbClr val="272424"/>
                </a:solidFill>
                <a:latin typeface="Verdana"/>
                <a:cs typeface="Verdana"/>
              </a:rPr>
              <a:t>r</a:t>
            </a:r>
            <a:r>
              <a:rPr dirty="0" sz="1250" spc="114">
                <a:solidFill>
                  <a:srgbClr val="272424"/>
                </a:solidFill>
                <a:latin typeface="Verdana"/>
                <a:cs typeface="Verdana"/>
              </a:rPr>
              <a:t>g</a:t>
            </a:r>
            <a:r>
              <a:rPr dirty="0" sz="1250" spc="75">
                <a:solidFill>
                  <a:srgbClr val="272424"/>
                </a:solidFill>
                <a:latin typeface="Verdana"/>
                <a:cs typeface="Verdana"/>
              </a:rPr>
              <a:t>e</a:t>
            </a:r>
            <a:r>
              <a:rPr dirty="0" sz="1250" spc="30">
                <a:solidFill>
                  <a:srgbClr val="272424"/>
                </a:solidFill>
                <a:latin typeface="Verdana"/>
                <a:cs typeface="Verdana"/>
              </a:rPr>
              <a:t>t</a:t>
            </a:r>
            <a:r>
              <a:rPr dirty="0" sz="1250" spc="5">
                <a:solidFill>
                  <a:srgbClr val="272424"/>
                </a:solidFill>
                <a:latin typeface="Verdana"/>
                <a:cs typeface="Verdana"/>
              </a:rPr>
              <a:t>e</a:t>
            </a:r>
            <a:r>
              <a:rPr dirty="0" sz="1250" spc="85">
                <a:solidFill>
                  <a:srgbClr val="272424"/>
                </a:solidFill>
                <a:latin typeface="Verdana"/>
                <a:cs typeface="Verdana"/>
              </a:rPr>
              <a:t>d</a:t>
            </a:r>
            <a:r>
              <a:rPr dirty="0" sz="1250" spc="-105">
                <a:solidFill>
                  <a:srgbClr val="272424"/>
                </a:solidFill>
                <a:latin typeface="Verdana"/>
                <a:cs typeface="Verdana"/>
              </a:rPr>
              <a:t> </a:t>
            </a:r>
            <a:r>
              <a:rPr dirty="0" sz="1250" spc="30">
                <a:solidFill>
                  <a:srgbClr val="272424"/>
                </a:solidFill>
                <a:latin typeface="Verdana"/>
                <a:cs typeface="Verdana"/>
              </a:rPr>
              <a:t>i</a:t>
            </a:r>
            <a:r>
              <a:rPr dirty="0" sz="1250" spc="105">
                <a:solidFill>
                  <a:srgbClr val="272424"/>
                </a:solidFill>
                <a:latin typeface="Verdana"/>
                <a:cs typeface="Verdana"/>
              </a:rPr>
              <a:t>n</a:t>
            </a:r>
            <a:r>
              <a:rPr dirty="0" sz="1250" spc="30">
                <a:solidFill>
                  <a:srgbClr val="272424"/>
                </a:solidFill>
                <a:latin typeface="Verdana"/>
                <a:cs typeface="Verdana"/>
              </a:rPr>
              <a:t>t</a:t>
            </a:r>
            <a:r>
              <a:rPr dirty="0" sz="1250" spc="5">
                <a:solidFill>
                  <a:srgbClr val="272424"/>
                </a:solidFill>
                <a:latin typeface="Verdana"/>
                <a:cs typeface="Verdana"/>
              </a:rPr>
              <a:t>e</a:t>
            </a:r>
            <a:r>
              <a:rPr dirty="0" sz="1250" spc="-15">
                <a:solidFill>
                  <a:srgbClr val="272424"/>
                </a:solidFill>
                <a:latin typeface="Verdana"/>
                <a:cs typeface="Verdana"/>
              </a:rPr>
              <a:t>r</a:t>
            </a:r>
            <a:r>
              <a:rPr dirty="0" sz="1250" spc="5">
                <a:solidFill>
                  <a:srgbClr val="272424"/>
                </a:solidFill>
                <a:latin typeface="Verdana"/>
                <a:cs typeface="Verdana"/>
              </a:rPr>
              <a:t>v</a:t>
            </a:r>
            <a:r>
              <a:rPr dirty="0" sz="1250" spc="5">
                <a:solidFill>
                  <a:srgbClr val="272424"/>
                </a:solidFill>
                <a:latin typeface="Verdana"/>
                <a:cs typeface="Verdana"/>
              </a:rPr>
              <a:t>e</a:t>
            </a:r>
            <a:r>
              <a:rPr dirty="0" sz="1250" spc="105">
                <a:solidFill>
                  <a:srgbClr val="272424"/>
                </a:solidFill>
                <a:latin typeface="Verdana"/>
                <a:cs typeface="Verdana"/>
              </a:rPr>
              <a:t>n</a:t>
            </a:r>
            <a:r>
              <a:rPr dirty="0" sz="1250" spc="30">
                <a:solidFill>
                  <a:srgbClr val="272424"/>
                </a:solidFill>
                <a:latin typeface="Verdana"/>
                <a:cs typeface="Verdana"/>
              </a:rPr>
              <a:t>t</a:t>
            </a:r>
            <a:r>
              <a:rPr dirty="0" sz="1250" spc="-45">
                <a:solidFill>
                  <a:srgbClr val="272424"/>
                </a:solidFill>
                <a:latin typeface="Verdana"/>
                <a:cs typeface="Verdana"/>
              </a:rPr>
              <a:t>i</a:t>
            </a:r>
            <a:r>
              <a:rPr dirty="0" sz="1250" spc="65">
                <a:solidFill>
                  <a:srgbClr val="272424"/>
                </a:solidFill>
                <a:latin typeface="Verdana"/>
                <a:cs typeface="Verdana"/>
              </a:rPr>
              <a:t>o</a:t>
            </a:r>
            <a:r>
              <a:rPr dirty="0" sz="1250" spc="105">
                <a:solidFill>
                  <a:srgbClr val="272424"/>
                </a:solidFill>
                <a:latin typeface="Verdana"/>
                <a:cs typeface="Verdana"/>
              </a:rPr>
              <a:t>n</a:t>
            </a:r>
            <a:r>
              <a:rPr dirty="0" sz="1250" spc="-55">
                <a:solidFill>
                  <a:srgbClr val="272424"/>
                </a:solidFill>
                <a:latin typeface="Verdana"/>
                <a:cs typeface="Verdana"/>
              </a:rPr>
              <a:t>s</a:t>
            </a:r>
            <a:r>
              <a:rPr dirty="0" sz="1250" spc="-185">
                <a:solidFill>
                  <a:srgbClr val="272424"/>
                </a:solidFill>
                <a:latin typeface="Verdana"/>
                <a:cs typeface="Verdana"/>
              </a:rPr>
              <a:t>.</a:t>
            </a:r>
            <a:endParaRPr sz="1250">
              <a:latin typeface="Verdana"/>
              <a:cs typeface="Verdana"/>
            </a:endParaRPr>
          </a:p>
        </p:txBody>
      </p:sp>
      <p:pic>
        <p:nvPicPr>
          <p:cNvPr id="2097163" name="object 9"/>
          <p:cNvPicPr>
            <a:picLocks/>
          </p:cNvPicPr>
          <p:nvPr/>
        </p:nvPicPr>
        <p:blipFill>
          <a:blip xmlns:r="http://schemas.openxmlformats.org/officeDocument/2006/relationships" r:embed="rId4" cstate="print"/>
          <a:stretch>
            <a:fillRect/>
          </a:stretch>
        </p:blipFill>
        <p:spPr>
          <a:xfrm>
            <a:off x="4695825" y="2619375"/>
            <a:ext cx="409575" cy="409575"/>
          </a:xfrm>
          <a:prstGeom prst="rect"/>
        </p:spPr>
      </p:pic>
      <p:sp>
        <p:nvSpPr>
          <p:cNvPr id="1048639" name="object 10"/>
          <p:cNvSpPr txBox="1"/>
          <p:nvPr/>
        </p:nvSpPr>
        <p:spPr>
          <a:xfrm>
            <a:off x="4777359" y="3212782"/>
            <a:ext cx="3459479" cy="1109142"/>
          </a:xfrm>
          <a:prstGeom prst="rect"/>
        </p:spPr>
        <p:txBody>
          <a:bodyPr bIns="0" lIns="0" rIns="0" rtlCol="0" tIns="15875" vert="horz" wrap="square">
            <a:spAutoFit/>
          </a:bodyPr>
          <a:p>
            <a:pPr marL="12700">
              <a:lnSpc>
                <a:spcPct val="100000"/>
              </a:lnSpc>
              <a:spcBef>
                <a:spcPts val="125"/>
              </a:spcBef>
            </a:pPr>
            <a:r>
              <a:rPr b="1" dirty="0" sz="1700" spc="-75">
                <a:solidFill>
                  <a:srgbClr val="272424"/>
                </a:solidFill>
                <a:latin typeface="Tahoma"/>
                <a:cs typeface="Tahoma"/>
              </a:rPr>
              <a:t>T</a:t>
            </a:r>
            <a:r>
              <a:rPr b="1" dirty="0" sz="1700" spc="-70">
                <a:solidFill>
                  <a:srgbClr val="272424"/>
                </a:solidFill>
                <a:latin typeface="Tahoma"/>
                <a:cs typeface="Tahoma"/>
              </a:rPr>
              <a:t>r</a:t>
            </a:r>
            <a:r>
              <a:rPr b="1" dirty="0" sz="1700" spc="-125">
                <a:solidFill>
                  <a:srgbClr val="272424"/>
                </a:solidFill>
                <a:latin typeface="Tahoma"/>
                <a:cs typeface="Tahoma"/>
              </a:rPr>
              <a:t>a</a:t>
            </a:r>
            <a:r>
              <a:rPr b="1" dirty="0" sz="1700">
                <a:solidFill>
                  <a:srgbClr val="272424"/>
                </a:solidFill>
                <a:latin typeface="Tahoma"/>
                <a:cs typeface="Tahoma"/>
              </a:rPr>
              <a:t>c</a:t>
            </a:r>
            <a:r>
              <a:rPr b="1" dirty="0" sz="1700" spc="-105">
                <a:solidFill>
                  <a:srgbClr val="272424"/>
                </a:solidFill>
                <a:latin typeface="Tahoma"/>
                <a:cs typeface="Tahoma"/>
              </a:rPr>
              <a:t>k</a:t>
            </a:r>
            <a:r>
              <a:rPr b="1" dirty="0" sz="1700" spc="-150">
                <a:solidFill>
                  <a:srgbClr val="272424"/>
                </a:solidFill>
                <a:latin typeface="Tahoma"/>
                <a:cs typeface="Tahoma"/>
              </a:rPr>
              <a:t> </a:t>
            </a:r>
            <a:r>
              <a:rPr b="1" dirty="0" sz="1700" spc="-150">
                <a:solidFill>
                  <a:srgbClr val="272424"/>
                </a:solidFill>
                <a:latin typeface="Tahoma"/>
                <a:cs typeface="Tahoma"/>
              </a:rPr>
              <a:t>P</a:t>
            </a:r>
            <a:r>
              <a:rPr b="1" dirty="0" sz="1700" spc="-70">
                <a:solidFill>
                  <a:srgbClr val="272424"/>
                </a:solidFill>
                <a:latin typeface="Tahoma"/>
                <a:cs typeface="Tahoma"/>
              </a:rPr>
              <a:t>r</a:t>
            </a:r>
            <a:r>
              <a:rPr b="1" dirty="0" sz="1700" spc="-80">
                <a:solidFill>
                  <a:srgbClr val="272424"/>
                </a:solidFill>
                <a:latin typeface="Tahoma"/>
                <a:cs typeface="Tahoma"/>
              </a:rPr>
              <a:t>o</a:t>
            </a:r>
            <a:r>
              <a:rPr b="1" dirty="0" sz="1700" spc="-175">
                <a:solidFill>
                  <a:srgbClr val="272424"/>
                </a:solidFill>
                <a:latin typeface="Tahoma"/>
                <a:cs typeface="Tahoma"/>
              </a:rPr>
              <a:t>g</a:t>
            </a:r>
            <a:r>
              <a:rPr b="1" dirty="0" sz="1700" spc="-70">
                <a:solidFill>
                  <a:srgbClr val="272424"/>
                </a:solidFill>
                <a:latin typeface="Tahoma"/>
                <a:cs typeface="Tahoma"/>
              </a:rPr>
              <a:t>r</a:t>
            </a:r>
            <a:r>
              <a:rPr b="1" dirty="0" sz="1700" spc="-45">
                <a:solidFill>
                  <a:srgbClr val="272424"/>
                </a:solidFill>
                <a:latin typeface="Tahoma"/>
                <a:cs typeface="Tahoma"/>
              </a:rPr>
              <a:t>e</a:t>
            </a:r>
            <a:r>
              <a:rPr b="1" dirty="0" sz="1700" spc="-55">
                <a:solidFill>
                  <a:srgbClr val="272424"/>
                </a:solidFill>
                <a:latin typeface="Tahoma"/>
                <a:cs typeface="Tahoma"/>
              </a:rPr>
              <a:t>s</a:t>
            </a:r>
            <a:r>
              <a:rPr b="1" dirty="0" sz="1700" spc="-10">
                <a:solidFill>
                  <a:srgbClr val="272424"/>
                </a:solidFill>
                <a:latin typeface="Tahoma"/>
                <a:cs typeface="Tahoma"/>
              </a:rPr>
              <a:t>s</a:t>
            </a:r>
            <a:r>
              <a:rPr b="1" dirty="0" sz="1700" spc="-170">
                <a:solidFill>
                  <a:srgbClr val="272424"/>
                </a:solidFill>
                <a:latin typeface="Tahoma"/>
                <a:cs typeface="Tahoma"/>
              </a:rPr>
              <a:t> </a:t>
            </a:r>
            <a:r>
              <a:rPr b="1" dirty="0" sz="1700" spc="-265">
                <a:solidFill>
                  <a:srgbClr val="272424"/>
                </a:solidFill>
                <a:latin typeface="Tahoma"/>
                <a:cs typeface="Tahoma"/>
              </a:rPr>
              <a:t>O</a:t>
            </a:r>
            <a:r>
              <a:rPr b="1" dirty="0" sz="1700" spc="-75">
                <a:solidFill>
                  <a:srgbClr val="272424"/>
                </a:solidFill>
                <a:latin typeface="Tahoma"/>
                <a:cs typeface="Tahoma"/>
              </a:rPr>
              <a:t>v</a:t>
            </a:r>
            <a:r>
              <a:rPr b="1" dirty="0" sz="1700" spc="-50">
                <a:solidFill>
                  <a:srgbClr val="272424"/>
                </a:solidFill>
                <a:latin typeface="Tahoma"/>
                <a:cs typeface="Tahoma"/>
              </a:rPr>
              <a:t>e</a:t>
            </a:r>
            <a:r>
              <a:rPr b="1" dirty="0" sz="1700" spc="-80">
                <a:solidFill>
                  <a:srgbClr val="272424"/>
                </a:solidFill>
                <a:latin typeface="Tahoma"/>
                <a:cs typeface="Tahoma"/>
              </a:rPr>
              <a:t>r</a:t>
            </a:r>
            <a:r>
              <a:rPr b="1" dirty="0" sz="1700" spc="-190">
                <a:solidFill>
                  <a:srgbClr val="272424"/>
                </a:solidFill>
                <a:latin typeface="Tahoma"/>
                <a:cs typeface="Tahoma"/>
              </a:rPr>
              <a:t> </a:t>
            </a:r>
            <a:r>
              <a:rPr b="1" dirty="0" sz="1700" spc="-75">
                <a:solidFill>
                  <a:srgbClr val="272424"/>
                </a:solidFill>
                <a:latin typeface="Tahoma"/>
                <a:cs typeface="Tahoma"/>
              </a:rPr>
              <a:t>T</a:t>
            </a:r>
            <a:r>
              <a:rPr b="1" dirty="0" sz="1700" spc="-70">
                <a:solidFill>
                  <a:srgbClr val="272424"/>
                </a:solidFill>
                <a:latin typeface="Tahoma"/>
                <a:cs typeface="Tahoma"/>
              </a:rPr>
              <a:t>i</a:t>
            </a:r>
            <a:r>
              <a:rPr b="1" dirty="0" sz="1700" spc="-200">
                <a:solidFill>
                  <a:srgbClr val="272424"/>
                </a:solidFill>
                <a:latin typeface="Tahoma"/>
                <a:cs typeface="Tahoma"/>
              </a:rPr>
              <a:t>m</a:t>
            </a:r>
            <a:r>
              <a:rPr b="1" dirty="0" sz="1700" spc="-70">
                <a:solidFill>
                  <a:srgbClr val="272424"/>
                </a:solidFill>
                <a:latin typeface="Tahoma"/>
                <a:cs typeface="Tahoma"/>
              </a:rPr>
              <a:t>e</a:t>
            </a:r>
            <a:endParaRPr sz="1700">
              <a:latin typeface="Tahoma"/>
              <a:cs typeface="Tahoma"/>
            </a:endParaRPr>
          </a:p>
          <a:p>
            <a:pPr marL="12700" marR="5080">
              <a:lnSpc>
                <a:spcPct val="140200"/>
              </a:lnSpc>
              <a:spcBef>
                <a:spcPts val="720"/>
              </a:spcBef>
            </a:pPr>
            <a:r>
              <a:rPr dirty="0" sz="1250" spc="55">
                <a:solidFill>
                  <a:srgbClr val="272424"/>
                </a:solidFill>
                <a:latin typeface="Verdana"/>
                <a:cs typeface="Verdana"/>
              </a:rPr>
              <a:t>Monitor</a:t>
            </a:r>
            <a:r>
              <a:rPr dirty="0" sz="1250" spc="-130">
                <a:solidFill>
                  <a:srgbClr val="272424"/>
                </a:solidFill>
                <a:latin typeface="Verdana"/>
                <a:cs typeface="Verdana"/>
              </a:rPr>
              <a:t> </a:t>
            </a:r>
            <a:r>
              <a:rPr dirty="0" sz="1250" spc="35">
                <a:solidFill>
                  <a:srgbClr val="272424"/>
                </a:solidFill>
                <a:latin typeface="Verdana"/>
                <a:cs typeface="Verdana"/>
              </a:rPr>
              <a:t>environmental</a:t>
            </a:r>
            <a:r>
              <a:rPr dirty="0" sz="1250" spc="-40">
                <a:solidFill>
                  <a:srgbClr val="272424"/>
                </a:solidFill>
                <a:latin typeface="Verdana"/>
                <a:cs typeface="Verdana"/>
              </a:rPr>
              <a:t> </a:t>
            </a:r>
            <a:r>
              <a:rPr dirty="0" sz="1250" spc="40">
                <a:solidFill>
                  <a:srgbClr val="272424"/>
                </a:solidFill>
                <a:latin typeface="Verdana"/>
                <a:cs typeface="Verdana"/>
              </a:rPr>
              <a:t>performance</a:t>
            </a:r>
            <a:r>
              <a:rPr dirty="0" sz="1250" spc="-90">
                <a:solidFill>
                  <a:srgbClr val="272424"/>
                </a:solidFill>
                <a:latin typeface="Verdana"/>
                <a:cs typeface="Verdana"/>
              </a:rPr>
              <a:t> </a:t>
            </a:r>
            <a:r>
              <a:rPr dirty="0" sz="1250" spc="10">
                <a:solidFill>
                  <a:srgbClr val="272424"/>
                </a:solidFill>
                <a:latin typeface="Verdana"/>
                <a:cs typeface="Verdana"/>
              </a:rPr>
              <a:t>over </a:t>
            </a:r>
            <a:r>
              <a:rPr dirty="0" sz="1250" spc="-425">
                <a:solidFill>
                  <a:srgbClr val="272424"/>
                </a:solidFill>
                <a:latin typeface="Verdana"/>
                <a:cs typeface="Verdana"/>
              </a:rPr>
              <a:t> </a:t>
            </a:r>
            <a:r>
              <a:rPr dirty="0" sz="1250" spc="30">
                <a:solidFill>
                  <a:srgbClr val="272424"/>
                </a:solidFill>
                <a:latin typeface="Verdana"/>
                <a:cs typeface="Verdana"/>
              </a:rPr>
              <a:t>t</a:t>
            </a:r>
            <a:r>
              <a:rPr dirty="0" sz="1250" spc="30">
                <a:solidFill>
                  <a:srgbClr val="272424"/>
                </a:solidFill>
                <a:latin typeface="Verdana"/>
                <a:cs typeface="Verdana"/>
              </a:rPr>
              <a:t>i</a:t>
            </a:r>
            <a:r>
              <a:rPr dirty="0" sz="1250" spc="125">
                <a:solidFill>
                  <a:srgbClr val="272424"/>
                </a:solidFill>
                <a:latin typeface="Verdana"/>
                <a:cs typeface="Verdana"/>
              </a:rPr>
              <a:t>m</a:t>
            </a:r>
            <a:r>
              <a:rPr dirty="0" sz="1250" spc="75">
                <a:solidFill>
                  <a:srgbClr val="272424"/>
                </a:solidFill>
                <a:latin typeface="Verdana"/>
                <a:cs typeface="Verdana"/>
              </a:rPr>
              <a:t>e</a:t>
            </a:r>
            <a:r>
              <a:rPr dirty="0" sz="1250" spc="-185">
                <a:solidFill>
                  <a:srgbClr val="272424"/>
                </a:solidFill>
                <a:latin typeface="Verdana"/>
                <a:cs typeface="Verdana"/>
              </a:rPr>
              <a:t>,</a:t>
            </a:r>
            <a:r>
              <a:rPr dirty="0" sz="1250" spc="-114">
                <a:solidFill>
                  <a:srgbClr val="272424"/>
                </a:solidFill>
                <a:latin typeface="Verdana"/>
                <a:cs typeface="Verdana"/>
              </a:rPr>
              <a:t> </a:t>
            </a:r>
            <a:r>
              <a:rPr dirty="0" sz="1250" spc="30">
                <a:solidFill>
                  <a:srgbClr val="272424"/>
                </a:solidFill>
                <a:latin typeface="Verdana"/>
                <a:cs typeface="Verdana"/>
              </a:rPr>
              <a:t>h</a:t>
            </a:r>
            <a:r>
              <a:rPr dirty="0" sz="1250" spc="30">
                <a:solidFill>
                  <a:srgbClr val="272424"/>
                </a:solidFill>
                <a:latin typeface="Verdana"/>
                <a:cs typeface="Verdana"/>
              </a:rPr>
              <a:t>i</a:t>
            </a:r>
            <a:r>
              <a:rPr dirty="0" sz="1250" spc="114">
                <a:solidFill>
                  <a:srgbClr val="272424"/>
                </a:solidFill>
                <a:latin typeface="Verdana"/>
                <a:cs typeface="Verdana"/>
              </a:rPr>
              <a:t>g</a:t>
            </a:r>
            <a:r>
              <a:rPr dirty="0" sz="1250" spc="100">
                <a:solidFill>
                  <a:srgbClr val="272424"/>
                </a:solidFill>
                <a:latin typeface="Verdana"/>
                <a:cs typeface="Verdana"/>
              </a:rPr>
              <a:t>h</a:t>
            </a:r>
            <a:r>
              <a:rPr dirty="0" sz="1250" spc="-45">
                <a:solidFill>
                  <a:srgbClr val="272424"/>
                </a:solidFill>
                <a:latin typeface="Verdana"/>
                <a:cs typeface="Verdana"/>
              </a:rPr>
              <a:t>l</a:t>
            </a:r>
            <a:r>
              <a:rPr dirty="0" sz="1250" spc="30">
                <a:solidFill>
                  <a:srgbClr val="272424"/>
                </a:solidFill>
                <a:latin typeface="Verdana"/>
                <a:cs typeface="Verdana"/>
              </a:rPr>
              <a:t>i</a:t>
            </a:r>
            <a:r>
              <a:rPr dirty="0" sz="1250" spc="114">
                <a:solidFill>
                  <a:srgbClr val="272424"/>
                </a:solidFill>
                <a:latin typeface="Verdana"/>
                <a:cs typeface="Verdana"/>
              </a:rPr>
              <a:t>g</a:t>
            </a:r>
            <a:r>
              <a:rPr dirty="0" sz="1250" spc="30">
                <a:solidFill>
                  <a:srgbClr val="272424"/>
                </a:solidFill>
                <a:latin typeface="Verdana"/>
                <a:cs typeface="Verdana"/>
              </a:rPr>
              <a:t>h</a:t>
            </a:r>
            <a:r>
              <a:rPr dirty="0" sz="1250" spc="30">
                <a:solidFill>
                  <a:srgbClr val="272424"/>
                </a:solidFill>
                <a:latin typeface="Verdana"/>
                <a:cs typeface="Verdana"/>
              </a:rPr>
              <a:t>t</a:t>
            </a:r>
            <a:r>
              <a:rPr dirty="0" sz="1250" spc="30">
                <a:solidFill>
                  <a:srgbClr val="272424"/>
                </a:solidFill>
                <a:latin typeface="Verdana"/>
                <a:cs typeface="Verdana"/>
              </a:rPr>
              <a:t>i</a:t>
            </a:r>
            <a:r>
              <a:rPr dirty="0" sz="1250" spc="100">
                <a:solidFill>
                  <a:srgbClr val="272424"/>
                </a:solidFill>
                <a:latin typeface="Verdana"/>
                <a:cs typeface="Verdana"/>
              </a:rPr>
              <a:t>n</a:t>
            </a:r>
            <a:r>
              <a:rPr dirty="0" sz="1250" spc="95">
                <a:solidFill>
                  <a:srgbClr val="272424"/>
                </a:solidFill>
                <a:latin typeface="Verdana"/>
                <a:cs typeface="Verdana"/>
              </a:rPr>
              <a:t>g</a:t>
            </a:r>
            <a:r>
              <a:rPr dirty="0" sz="1250" spc="-120">
                <a:solidFill>
                  <a:srgbClr val="272424"/>
                </a:solidFill>
                <a:latin typeface="Verdana"/>
                <a:cs typeface="Verdana"/>
              </a:rPr>
              <a:t> </a:t>
            </a:r>
            <a:r>
              <a:rPr dirty="0" sz="1250" spc="114">
                <a:solidFill>
                  <a:srgbClr val="272424"/>
                </a:solidFill>
                <a:latin typeface="Verdana"/>
                <a:cs typeface="Verdana"/>
              </a:rPr>
              <a:t>p</a:t>
            </a:r>
            <a:r>
              <a:rPr dirty="0" sz="1250" spc="60">
                <a:solidFill>
                  <a:srgbClr val="272424"/>
                </a:solidFill>
                <a:latin typeface="Verdana"/>
                <a:cs typeface="Verdana"/>
              </a:rPr>
              <a:t>o</a:t>
            </a:r>
            <a:r>
              <a:rPr dirty="0" sz="1250" spc="-55">
                <a:solidFill>
                  <a:srgbClr val="272424"/>
                </a:solidFill>
                <a:latin typeface="Verdana"/>
                <a:cs typeface="Verdana"/>
              </a:rPr>
              <a:t>s</a:t>
            </a:r>
            <a:r>
              <a:rPr dirty="0" sz="1250" spc="30">
                <a:solidFill>
                  <a:srgbClr val="272424"/>
                </a:solidFill>
                <a:latin typeface="Verdana"/>
                <a:cs typeface="Verdana"/>
              </a:rPr>
              <a:t>i</a:t>
            </a:r>
            <a:r>
              <a:rPr dirty="0" sz="1250" spc="30">
                <a:solidFill>
                  <a:srgbClr val="272424"/>
                </a:solidFill>
                <a:latin typeface="Verdana"/>
                <a:cs typeface="Verdana"/>
              </a:rPr>
              <a:t>t</a:t>
            </a:r>
            <a:r>
              <a:rPr dirty="0" sz="1250" spc="-45">
                <a:solidFill>
                  <a:srgbClr val="272424"/>
                </a:solidFill>
                <a:latin typeface="Verdana"/>
                <a:cs typeface="Verdana"/>
              </a:rPr>
              <a:t>i</a:t>
            </a:r>
            <a:r>
              <a:rPr dirty="0" sz="1250" spc="5">
                <a:solidFill>
                  <a:srgbClr val="272424"/>
                </a:solidFill>
                <a:latin typeface="Verdana"/>
                <a:cs typeface="Verdana"/>
              </a:rPr>
              <a:t>v</a:t>
            </a:r>
            <a:r>
              <a:rPr dirty="0" sz="1250" spc="25">
                <a:solidFill>
                  <a:srgbClr val="272424"/>
                </a:solidFill>
                <a:latin typeface="Verdana"/>
                <a:cs typeface="Verdana"/>
              </a:rPr>
              <a:t>e</a:t>
            </a:r>
            <a:r>
              <a:rPr dirty="0" sz="1250" spc="-90">
                <a:solidFill>
                  <a:srgbClr val="272424"/>
                </a:solidFill>
                <a:latin typeface="Verdana"/>
                <a:cs typeface="Verdana"/>
              </a:rPr>
              <a:t> </a:t>
            </a:r>
            <a:r>
              <a:rPr dirty="0" sz="1250" spc="30">
                <a:solidFill>
                  <a:srgbClr val="272424"/>
                </a:solidFill>
                <a:latin typeface="Verdana"/>
                <a:cs typeface="Verdana"/>
              </a:rPr>
              <a:t>t</a:t>
            </a:r>
            <a:r>
              <a:rPr dirty="0" sz="1250" spc="-15">
                <a:solidFill>
                  <a:srgbClr val="272424"/>
                </a:solidFill>
                <a:latin typeface="Verdana"/>
                <a:cs typeface="Verdana"/>
              </a:rPr>
              <a:t>r</a:t>
            </a:r>
            <a:r>
              <a:rPr dirty="0" sz="1250">
                <a:solidFill>
                  <a:srgbClr val="272424"/>
                </a:solidFill>
                <a:latin typeface="Verdana"/>
                <a:cs typeface="Verdana"/>
              </a:rPr>
              <a:t>e</a:t>
            </a:r>
            <a:r>
              <a:rPr dirty="0" sz="1250" spc="100">
                <a:solidFill>
                  <a:srgbClr val="272424"/>
                </a:solidFill>
                <a:latin typeface="Verdana"/>
                <a:cs typeface="Verdana"/>
              </a:rPr>
              <a:t>n</a:t>
            </a:r>
            <a:r>
              <a:rPr dirty="0" sz="1250" spc="114">
                <a:solidFill>
                  <a:srgbClr val="272424"/>
                </a:solidFill>
                <a:latin typeface="Verdana"/>
                <a:cs typeface="Verdana"/>
              </a:rPr>
              <a:t>d</a:t>
            </a:r>
            <a:r>
              <a:rPr dirty="0" sz="1250" spc="-30">
                <a:solidFill>
                  <a:srgbClr val="272424"/>
                </a:solidFill>
                <a:latin typeface="Verdana"/>
                <a:cs typeface="Verdana"/>
              </a:rPr>
              <a:t>s</a:t>
            </a:r>
            <a:r>
              <a:rPr dirty="0" sz="1250" spc="-90">
                <a:solidFill>
                  <a:srgbClr val="272424"/>
                </a:solidFill>
                <a:latin typeface="Verdana"/>
                <a:cs typeface="Verdana"/>
              </a:rPr>
              <a:t> </a:t>
            </a:r>
            <a:r>
              <a:rPr dirty="0" sz="1250" spc="35">
                <a:solidFill>
                  <a:srgbClr val="272424"/>
                </a:solidFill>
                <a:latin typeface="Verdana"/>
                <a:cs typeface="Verdana"/>
              </a:rPr>
              <a:t>a</a:t>
            </a:r>
            <a:r>
              <a:rPr dirty="0" sz="1250" spc="-10">
                <a:solidFill>
                  <a:srgbClr val="272424"/>
                </a:solidFill>
                <a:latin typeface="Verdana"/>
                <a:cs typeface="Verdana"/>
              </a:rPr>
              <a:t>n</a:t>
            </a:r>
            <a:r>
              <a:rPr dirty="0" sz="1250" spc="60">
                <a:solidFill>
                  <a:srgbClr val="272424"/>
                </a:solidFill>
                <a:latin typeface="Verdana"/>
                <a:cs typeface="Verdana"/>
              </a:rPr>
              <a:t>d  </a:t>
            </a:r>
            <a:r>
              <a:rPr dirty="0" sz="1250" spc="30">
                <a:solidFill>
                  <a:srgbClr val="272424"/>
                </a:solidFill>
                <a:latin typeface="Verdana"/>
                <a:cs typeface="Verdana"/>
              </a:rPr>
              <a:t>i</a:t>
            </a:r>
            <a:r>
              <a:rPr dirty="0" sz="1250" spc="40">
                <a:solidFill>
                  <a:srgbClr val="272424"/>
                </a:solidFill>
                <a:latin typeface="Verdana"/>
                <a:cs typeface="Verdana"/>
              </a:rPr>
              <a:t>d</a:t>
            </a:r>
            <a:r>
              <a:rPr dirty="0" sz="1250" spc="75">
                <a:solidFill>
                  <a:srgbClr val="272424"/>
                </a:solidFill>
                <a:latin typeface="Verdana"/>
                <a:cs typeface="Verdana"/>
              </a:rPr>
              <a:t>e</a:t>
            </a:r>
            <a:r>
              <a:rPr dirty="0" sz="1250" spc="100">
                <a:solidFill>
                  <a:srgbClr val="272424"/>
                </a:solidFill>
                <a:latin typeface="Verdana"/>
                <a:cs typeface="Verdana"/>
              </a:rPr>
              <a:t>n</a:t>
            </a:r>
            <a:r>
              <a:rPr dirty="0" sz="1250" spc="30">
                <a:solidFill>
                  <a:srgbClr val="272424"/>
                </a:solidFill>
                <a:latin typeface="Verdana"/>
                <a:cs typeface="Verdana"/>
              </a:rPr>
              <a:t>t</a:t>
            </a:r>
            <a:r>
              <a:rPr dirty="0" sz="1250" spc="-45">
                <a:solidFill>
                  <a:srgbClr val="272424"/>
                </a:solidFill>
                <a:latin typeface="Verdana"/>
                <a:cs typeface="Verdana"/>
              </a:rPr>
              <a:t>i</a:t>
            </a:r>
            <a:r>
              <a:rPr dirty="0" sz="1250" spc="5">
                <a:solidFill>
                  <a:srgbClr val="272424"/>
                </a:solidFill>
                <a:latin typeface="Verdana"/>
                <a:cs typeface="Verdana"/>
              </a:rPr>
              <a:t>f</a:t>
            </a:r>
            <a:r>
              <a:rPr dirty="0" sz="1250" spc="-70">
                <a:solidFill>
                  <a:srgbClr val="272424"/>
                </a:solidFill>
                <a:latin typeface="Verdana"/>
                <a:cs typeface="Verdana"/>
              </a:rPr>
              <a:t>y</a:t>
            </a:r>
            <a:r>
              <a:rPr dirty="0" sz="1250" spc="30">
                <a:solidFill>
                  <a:srgbClr val="272424"/>
                </a:solidFill>
                <a:latin typeface="Verdana"/>
                <a:cs typeface="Verdana"/>
              </a:rPr>
              <a:t>i</a:t>
            </a:r>
            <a:r>
              <a:rPr dirty="0" sz="1250" spc="100">
                <a:solidFill>
                  <a:srgbClr val="272424"/>
                </a:solidFill>
                <a:latin typeface="Verdana"/>
                <a:cs typeface="Verdana"/>
              </a:rPr>
              <a:t>n</a:t>
            </a:r>
            <a:r>
              <a:rPr dirty="0" sz="1250" spc="95">
                <a:solidFill>
                  <a:srgbClr val="272424"/>
                </a:solidFill>
                <a:latin typeface="Verdana"/>
                <a:cs typeface="Verdana"/>
              </a:rPr>
              <a:t>g</a:t>
            </a:r>
            <a:r>
              <a:rPr dirty="0" sz="1250" spc="-120">
                <a:solidFill>
                  <a:srgbClr val="272424"/>
                </a:solidFill>
                <a:latin typeface="Verdana"/>
                <a:cs typeface="Verdana"/>
              </a:rPr>
              <a:t> </a:t>
            </a:r>
            <a:r>
              <a:rPr dirty="0" sz="1250" spc="-15">
                <a:solidFill>
                  <a:srgbClr val="272424"/>
                </a:solidFill>
                <a:latin typeface="Verdana"/>
                <a:cs typeface="Verdana"/>
              </a:rPr>
              <a:t>a</a:t>
            </a:r>
            <a:r>
              <a:rPr dirty="0" sz="1250" spc="-5">
                <a:solidFill>
                  <a:srgbClr val="272424"/>
                </a:solidFill>
                <a:latin typeface="Verdana"/>
                <a:cs typeface="Verdana"/>
              </a:rPr>
              <a:t>r</a:t>
            </a:r>
            <a:r>
              <a:rPr dirty="0" sz="1250" spc="75">
                <a:solidFill>
                  <a:srgbClr val="272424"/>
                </a:solidFill>
                <a:latin typeface="Verdana"/>
                <a:cs typeface="Verdana"/>
              </a:rPr>
              <a:t>e</a:t>
            </a:r>
            <a:r>
              <a:rPr dirty="0" sz="1250" spc="-15">
                <a:solidFill>
                  <a:srgbClr val="272424"/>
                </a:solidFill>
                <a:latin typeface="Verdana"/>
                <a:cs typeface="Verdana"/>
              </a:rPr>
              <a:t>as</a:t>
            </a:r>
            <a:r>
              <a:rPr dirty="0" sz="1250" spc="-95">
                <a:solidFill>
                  <a:srgbClr val="272424"/>
                </a:solidFill>
                <a:latin typeface="Verdana"/>
                <a:cs typeface="Verdana"/>
              </a:rPr>
              <a:t> </a:t>
            </a:r>
            <a:r>
              <a:rPr dirty="0" sz="1250" spc="-15">
                <a:solidFill>
                  <a:srgbClr val="272424"/>
                </a:solidFill>
                <a:latin typeface="Verdana"/>
                <a:cs typeface="Verdana"/>
              </a:rPr>
              <a:t>r</a:t>
            </a:r>
            <a:r>
              <a:rPr dirty="0" sz="1250">
                <a:solidFill>
                  <a:srgbClr val="272424"/>
                </a:solidFill>
                <a:latin typeface="Verdana"/>
                <a:cs typeface="Verdana"/>
              </a:rPr>
              <a:t>e</a:t>
            </a:r>
            <a:r>
              <a:rPr dirty="0" sz="1250" spc="114">
                <a:solidFill>
                  <a:srgbClr val="272424"/>
                </a:solidFill>
                <a:latin typeface="Verdana"/>
                <a:cs typeface="Verdana"/>
              </a:rPr>
              <a:t>q</a:t>
            </a:r>
            <a:r>
              <a:rPr dirty="0" sz="1250" spc="100">
                <a:solidFill>
                  <a:srgbClr val="272424"/>
                </a:solidFill>
                <a:latin typeface="Verdana"/>
                <a:cs typeface="Verdana"/>
              </a:rPr>
              <a:t>u</a:t>
            </a:r>
            <a:r>
              <a:rPr dirty="0" sz="1250" spc="-45">
                <a:solidFill>
                  <a:srgbClr val="272424"/>
                </a:solidFill>
                <a:latin typeface="Verdana"/>
                <a:cs typeface="Verdana"/>
              </a:rPr>
              <a:t>i</a:t>
            </a:r>
            <a:r>
              <a:rPr dirty="0" sz="1250" spc="-15">
                <a:solidFill>
                  <a:srgbClr val="272424"/>
                </a:solidFill>
                <a:latin typeface="Verdana"/>
                <a:cs typeface="Verdana"/>
              </a:rPr>
              <a:t>r</a:t>
            </a:r>
            <a:r>
              <a:rPr dirty="0" sz="1250" spc="30">
                <a:solidFill>
                  <a:srgbClr val="272424"/>
                </a:solidFill>
                <a:latin typeface="Verdana"/>
                <a:cs typeface="Verdana"/>
              </a:rPr>
              <a:t>i</a:t>
            </a:r>
            <a:r>
              <a:rPr dirty="0" sz="1250" spc="100">
                <a:solidFill>
                  <a:srgbClr val="272424"/>
                </a:solidFill>
                <a:latin typeface="Verdana"/>
                <a:cs typeface="Verdana"/>
              </a:rPr>
              <a:t>n</a:t>
            </a:r>
            <a:r>
              <a:rPr dirty="0" sz="1250" spc="95">
                <a:solidFill>
                  <a:srgbClr val="272424"/>
                </a:solidFill>
                <a:latin typeface="Verdana"/>
                <a:cs typeface="Verdana"/>
              </a:rPr>
              <a:t>g</a:t>
            </a:r>
            <a:r>
              <a:rPr dirty="0" sz="1250" spc="-120">
                <a:solidFill>
                  <a:srgbClr val="272424"/>
                </a:solidFill>
                <a:latin typeface="Verdana"/>
                <a:cs typeface="Verdana"/>
              </a:rPr>
              <a:t> </a:t>
            </a:r>
            <a:r>
              <a:rPr dirty="0" sz="1250" spc="5">
                <a:solidFill>
                  <a:srgbClr val="272424"/>
                </a:solidFill>
                <a:latin typeface="Verdana"/>
                <a:cs typeface="Verdana"/>
              </a:rPr>
              <a:t>f</a:t>
            </a:r>
            <a:r>
              <a:rPr dirty="0" sz="1250" spc="100">
                <a:solidFill>
                  <a:srgbClr val="272424"/>
                </a:solidFill>
                <a:latin typeface="Verdana"/>
                <a:cs typeface="Verdana"/>
              </a:rPr>
              <a:t>u</a:t>
            </a:r>
            <a:r>
              <a:rPr dirty="0" sz="1250" spc="-15">
                <a:solidFill>
                  <a:srgbClr val="272424"/>
                </a:solidFill>
                <a:latin typeface="Verdana"/>
                <a:cs typeface="Verdana"/>
              </a:rPr>
              <a:t>r</a:t>
            </a:r>
            <a:r>
              <a:rPr dirty="0" sz="1250" spc="30">
                <a:solidFill>
                  <a:srgbClr val="272424"/>
                </a:solidFill>
                <a:latin typeface="Verdana"/>
                <a:cs typeface="Verdana"/>
              </a:rPr>
              <a:t>t</a:t>
            </a:r>
            <a:r>
              <a:rPr dirty="0" sz="1250" spc="30">
                <a:solidFill>
                  <a:srgbClr val="272424"/>
                </a:solidFill>
                <a:latin typeface="Verdana"/>
                <a:cs typeface="Verdana"/>
              </a:rPr>
              <a:t>h</a:t>
            </a:r>
            <a:r>
              <a:rPr dirty="0" sz="1250" spc="75">
                <a:solidFill>
                  <a:srgbClr val="272424"/>
                </a:solidFill>
                <a:latin typeface="Verdana"/>
                <a:cs typeface="Verdana"/>
              </a:rPr>
              <a:t>e</a:t>
            </a:r>
            <a:r>
              <a:rPr dirty="0" sz="1250" spc="-20">
                <a:solidFill>
                  <a:srgbClr val="272424"/>
                </a:solidFill>
                <a:latin typeface="Verdana"/>
                <a:cs typeface="Verdana"/>
              </a:rPr>
              <a:t>r  </a:t>
            </a:r>
            <a:r>
              <a:rPr dirty="0" sz="1250" spc="35">
                <a:solidFill>
                  <a:srgbClr val="272424"/>
                </a:solidFill>
                <a:latin typeface="Verdana"/>
                <a:cs typeface="Verdana"/>
              </a:rPr>
              <a:t>improvement.</a:t>
            </a:r>
            <a:endParaRPr sz="1250">
              <a:latin typeface="Verdana"/>
              <a:cs typeface="Verdana"/>
            </a:endParaRPr>
          </a:p>
        </p:txBody>
      </p:sp>
      <p:pic>
        <p:nvPicPr>
          <p:cNvPr id="2097164" name="object 11"/>
          <p:cNvPicPr>
            <a:picLocks/>
          </p:cNvPicPr>
          <p:nvPr/>
        </p:nvPicPr>
        <p:blipFill>
          <a:blip xmlns:r="http://schemas.openxmlformats.org/officeDocument/2006/relationships" r:embed="rId5" cstate="print"/>
          <a:stretch>
            <a:fillRect/>
          </a:stretch>
        </p:blipFill>
        <p:spPr>
          <a:xfrm>
            <a:off x="581025" y="5114925"/>
            <a:ext cx="409575" cy="409575"/>
          </a:xfrm>
          <a:prstGeom prst="rect"/>
        </p:spPr>
      </p:pic>
      <p:sp>
        <p:nvSpPr>
          <p:cNvPr id="1048640" name="object 12"/>
          <p:cNvSpPr txBox="1"/>
          <p:nvPr/>
        </p:nvSpPr>
        <p:spPr>
          <a:xfrm>
            <a:off x="655319" y="5708967"/>
            <a:ext cx="3512185" cy="1109142"/>
          </a:xfrm>
          <a:prstGeom prst="rect"/>
        </p:spPr>
        <p:txBody>
          <a:bodyPr bIns="0" lIns="0" rIns="0" rtlCol="0" tIns="15875" vert="horz" wrap="square">
            <a:spAutoFit/>
          </a:bodyPr>
          <a:p>
            <a:pPr marL="12700">
              <a:lnSpc>
                <a:spcPct val="100000"/>
              </a:lnSpc>
              <a:spcBef>
                <a:spcPts val="125"/>
              </a:spcBef>
            </a:pPr>
            <a:r>
              <a:rPr b="1" dirty="0" sz="1700" spc="-30">
                <a:solidFill>
                  <a:srgbClr val="272424"/>
                </a:solidFill>
                <a:latin typeface="Tahoma"/>
                <a:cs typeface="Tahoma"/>
              </a:rPr>
              <a:t>S</a:t>
            </a:r>
            <a:r>
              <a:rPr b="1" dirty="0" sz="1700" spc="-114">
                <a:solidFill>
                  <a:srgbClr val="272424"/>
                </a:solidFill>
                <a:latin typeface="Tahoma"/>
                <a:cs typeface="Tahoma"/>
              </a:rPr>
              <a:t>e</a:t>
            </a:r>
            <a:r>
              <a:rPr b="1" dirty="0" sz="1700" spc="-50">
                <a:solidFill>
                  <a:srgbClr val="272424"/>
                </a:solidFill>
                <a:latin typeface="Tahoma"/>
                <a:cs typeface="Tahoma"/>
              </a:rPr>
              <a:t>t</a:t>
            </a:r>
            <a:r>
              <a:rPr b="1" dirty="0" sz="1700" spc="-180">
                <a:solidFill>
                  <a:srgbClr val="272424"/>
                </a:solidFill>
                <a:latin typeface="Tahoma"/>
                <a:cs typeface="Tahoma"/>
              </a:rPr>
              <a:t> </a:t>
            </a:r>
            <a:r>
              <a:rPr b="1" dirty="0" sz="1700" spc="-185">
                <a:solidFill>
                  <a:srgbClr val="272424"/>
                </a:solidFill>
                <a:latin typeface="Tahoma"/>
                <a:cs typeface="Tahoma"/>
              </a:rPr>
              <a:t>R</a:t>
            </a:r>
            <a:r>
              <a:rPr b="1" dirty="0" sz="1700" spc="-40">
                <a:solidFill>
                  <a:srgbClr val="272424"/>
                </a:solidFill>
                <a:latin typeface="Tahoma"/>
                <a:cs typeface="Tahoma"/>
              </a:rPr>
              <a:t>e</a:t>
            </a:r>
            <a:r>
              <a:rPr b="1" dirty="0" sz="1700" spc="-125">
                <a:solidFill>
                  <a:srgbClr val="272424"/>
                </a:solidFill>
                <a:latin typeface="Tahoma"/>
                <a:cs typeface="Tahoma"/>
              </a:rPr>
              <a:t>a</a:t>
            </a:r>
            <a:r>
              <a:rPr b="1" dirty="0" sz="1700" spc="-140">
                <a:solidFill>
                  <a:srgbClr val="272424"/>
                </a:solidFill>
                <a:latin typeface="Tahoma"/>
                <a:cs typeface="Tahoma"/>
              </a:rPr>
              <a:t>l</a:t>
            </a:r>
            <a:r>
              <a:rPr b="1" dirty="0" sz="1700" spc="-65">
                <a:solidFill>
                  <a:srgbClr val="272424"/>
                </a:solidFill>
                <a:latin typeface="Tahoma"/>
                <a:cs typeface="Tahoma"/>
              </a:rPr>
              <a:t>i</a:t>
            </a:r>
            <a:r>
              <a:rPr b="1" dirty="0" sz="1700" spc="20">
                <a:solidFill>
                  <a:srgbClr val="272424"/>
                </a:solidFill>
                <a:latin typeface="Tahoma"/>
                <a:cs typeface="Tahoma"/>
              </a:rPr>
              <a:t>s</a:t>
            </a:r>
            <a:r>
              <a:rPr b="1" dirty="0" sz="1700" spc="-105">
                <a:solidFill>
                  <a:srgbClr val="272424"/>
                </a:solidFill>
                <a:latin typeface="Tahoma"/>
                <a:cs typeface="Tahoma"/>
              </a:rPr>
              <a:t>t</a:t>
            </a:r>
            <a:r>
              <a:rPr b="1" dirty="0" sz="1700" spc="-65">
                <a:solidFill>
                  <a:srgbClr val="272424"/>
                </a:solidFill>
                <a:latin typeface="Tahoma"/>
                <a:cs typeface="Tahoma"/>
              </a:rPr>
              <a:t>i</a:t>
            </a:r>
            <a:r>
              <a:rPr b="1" dirty="0" sz="1700" spc="30">
                <a:solidFill>
                  <a:srgbClr val="272424"/>
                </a:solidFill>
                <a:latin typeface="Tahoma"/>
                <a:cs typeface="Tahoma"/>
              </a:rPr>
              <a:t>c</a:t>
            </a:r>
            <a:r>
              <a:rPr b="1" dirty="0" sz="1700" spc="-150">
                <a:solidFill>
                  <a:srgbClr val="272424"/>
                </a:solidFill>
                <a:latin typeface="Tahoma"/>
                <a:cs typeface="Tahoma"/>
              </a:rPr>
              <a:t> </a:t>
            </a:r>
            <a:r>
              <a:rPr b="1" dirty="0" sz="1700" spc="-165">
                <a:solidFill>
                  <a:srgbClr val="272424"/>
                </a:solidFill>
                <a:latin typeface="Tahoma"/>
                <a:cs typeface="Tahoma"/>
              </a:rPr>
              <a:t>G</a:t>
            </a:r>
            <a:r>
              <a:rPr b="1" dirty="0" sz="1700" spc="-200">
                <a:solidFill>
                  <a:srgbClr val="272424"/>
                </a:solidFill>
                <a:latin typeface="Tahoma"/>
                <a:cs typeface="Tahoma"/>
              </a:rPr>
              <a:t>o</a:t>
            </a:r>
            <a:r>
              <a:rPr b="1" dirty="0" sz="1700" spc="-125">
                <a:solidFill>
                  <a:srgbClr val="272424"/>
                </a:solidFill>
                <a:latin typeface="Tahoma"/>
                <a:cs typeface="Tahoma"/>
              </a:rPr>
              <a:t>a</a:t>
            </a:r>
            <a:r>
              <a:rPr b="1" dirty="0" sz="1700" spc="-70">
                <a:solidFill>
                  <a:srgbClr val="272424"/>
                </a:solidFill>
                <a:latin typeface="Tahoma"/>
                <a:cs typeface="Tahoma"/>
              </a:rPr>
              <a:t>l</a:t>
            </a:r>
            <a:r>
              <a:rPr b="1" dirty="0" sz="1700" spc="-10">
                <a:solidFill>
                  <a:srgbClr val="272424"/>
                </a:solidFill>
                <a:latin typeface="Tahoma"/>
                <a:cs typeface="Tahoma"/>
              </a:rPr>
              <a:t>s</a:t>
            </a:r>
            <a:endParaRPr sz="1700">
              <a:latin typeface="Tahoma"/>
              <a:cs typeface="Tahoma"/>
            </a:endParaRPr>
          </a:p>
          <a:p>
            <a:pPr marL="12700" marR="5080">
              <a:lnSpc>
                <a:spcPct val="140200"/>
              </a:lnSpc>
              <a:spcBef>
                <a:spcPts val="720"/>
              </a:spcBef>
            </a:pPr>
            <a:r>
              <a:rPr dirty="0" sz="1250" spc="40">
                <a:solidFill>
                  <a:srgbClr val="272424"/>
                </a:solidFill>
                <a:latin typeface="Verdana"/>
                <a:cs typeface="Verdana"/>
              </a:rPr>
              <a:t>Develop</a:t>
            </a:r>
            <a:r>
              <a:rPr dirty="0" sz="1250" spc="-110">
                <a:solidFill>
                  <a:srgbClr val="272424"/>
                </a:solidFill>
                <a:latin typeface="Verdana"/>
                <a:cs typeface="Verdana"/>
              </a:rPr>
              <a:t> </a:t>
            </a:r>
            <a:r>
              <a:rPr dirty="0" sz="1250" spc="40">
                <a:solidFill>
                  <a:srgbClr val="272424"/>
                </a:solidFill>
                <a:latin typeface="Verdana"/>
                <a:cs typeface="Verdana"/>
              </a:rPr>
              <a:t>measurable</a:t>
            </a:r>
            <a:r>
              <a:rPr dirty="0" sz="1250" spc="-85">
                <a:solidFill>
                  <a:srgbClr val="272424"/>
                </a:solidFill>
                <a:latin typeface="Verdana"/>
                <a:cs typeface="Verdana"/>
              </a:rPr>
              <a:t> </a:t>
            </a:r>
            <a:r>
              <a:rPr dirty="0" sz="1250" spc="60">
                <a:solidFill>
                  <a:srgbClr val="272424"/>
                </a:solidFill>
                <a:latin typeface="Verdana"/>
                <a:cs typeface="Verdana"/>
              </a:rPr>
              <a:t>and</a:t>
            </a:r>
            <a:r>
              <a:rPr dirty="0" sz="1250" spc="-110">
                <a:solidFill>
                  <a:srgbClr val="272424"/>
                </a:solidFill>
                <a:latin typeface="Verdana"/>
                <a:cs typeface="Verdana"/>
              </a:rPr>
              <a:t> </a:t>
            </a:r>
            <a:r>
              <a:rPr dirty="0" sz="1250" spc="35">
                <a:solidFill>
                  <a:srgbClr val="272424"/>
                </a:solidFill>
                <a:latin typeface="Verdana"/>
                <a:cs typeface="Verdana"/>
              </a:rPr>
              <a:t>achievable</a:t>
            </a:r>
            <a:r>
              <a:rPr dirty="0" sz="1250" spc="-85">
                <a:solidFill>
                  <a:srgbClr val="272424"/>
                </a:solidFill>
                <a:latin typeface="Verdana"/>
                <a:cs typeface="Verdana"/>
              </a:rPr>
              <a:t> </a:t>
            </a:r>
            <a:r>
              <a:rPr dirty="0" sz="1250" spc="20">
                <a:solidFill>
                  <a:srgbClr val="272424"/>
                </a:solidFill>
                <a:latin typeface="Verdana"/>
                <a:cs typeface="Verdana"/>
              </a:rPr>
              <a:t>goals </a:t>
            </a:r>
            <a:r>
              <a:rPr dirty="0" sz="1250" spc="-425">
                <a:solidFill>
                  <a:srgbClr val="272424"/>
                </a:solidFill>
                <a:latin typeface="Verdana"/>
                <a:cs typeface="Verdana"/>
              </a:rPr>
              <a:t> </a:t>
            </a:r>
            <a:r>
              <a:rPr dirty="0" sz="1250" spc="45">
                <a:solidFill>
                  <a:srgbClr val="272424"/>
                </a:solidFill>
                <a:latin typeface="Verdana"/>
                <a:cs typeface="Verdana"/>
              </a:rPr>
              <a:t>based </a:t>
            </a:r>
            <a:r>
              <a:rPr dirty="0" sz="1250" spc="70">
                <a:solidFill>
                  <a:srgbClr val="272424"/>
                </a:solidFill>
                <a:latin typeface="Verdana"/>
                <a:cs typeface="Verdana"/>
              </a:rPr>
              <a:t>on </a:t>
            </a:r>
            <a:r>
              <a:rPr dirty="0" sz="1250" spc="15">
                <a:solidFill>
                  <a:srgbClr val="272424"/>
                </a:solidFill>
                <a:latin typeface="Verdana"/>
                <a:cs typeface="Verdana"/>
              </a:rPr>
              <a:t>data-driven </a:t>
            </a:r>
            <a:r>
              <a:rPr dirty="0" sz="1250" spc="10">
                <a:solidFill>
                  <a:srgbClr val="272424"/>
                </a:solidFill>
                <a:latin typeface="Verdana"/>
                <a:cs typeface="Verdana"/>
              </a:rPr>
              <a:t>insights, </a:t>
            </a:r>
            <a:r>
              <a:rPr dirty="0" sz="1250" spc="60">
                <a:solidFill>
                  <a:srgbClr val="272424"/>
                </a:solidFill>
                <a:latin typeface="Verdana"/>
                <a:cs typeface="Verdana"/>
              </a:rPr>
              <a:t>promoting </a:t>
            </a:r>
            <a:r>
              <a:rPr dirty="0" sz="1250" spc="-425">
                <a:solidFill>
                  <a:srgbClr val="272424"/>
                </a:solidFill>
                <a:latin typeface="Verdana"/>
                <a:cs typeface="Verdana"/>
              </a:rPr>
              <a:t> </a:t>
            </a:r>
            <a:r>
              <a:rPr dirty="0" sz="1250" spc="95">
                <a:solidFill>
                  <a:srgbClr val="272424"/>
                </a:solidFill>
                <a:latin typeface="Verdana"/>
                <a:cs typeface="Verdana"/>
              </a:rPr>
              <a:t>c</a:t>
            </a:r>
            <a:r>
              <a:rPr dirty="0" sz="1250" spc="65">
                <a:solidFill>
                  <a:srgbClr val="272424"/>
                </a:solidFill>
                <a:latin typeface="Verdana"/>
                <a:cs typeface="Verdana"/>
              </a:rPr>
              <a:t>o</a:t>
            </a:r>
            <a:r>
              <a:rPr dirty="0" sz="1250" spc="30">
                <a:solidFill>
                  <a:srgbClr val="272424"/>
                </a:solidFill>
                <a:latin typeface="Verdana"/>
                <a:cs typeface="Verdana"/>
              </a:rPr>
              <a:t>n</a:t>
            </a:r>
            <a:r>
              <a:rPr dirty="0" sz="1250" spc="30">
                <a:solidFill>
                  <a:srgbClr val="272424"/>
                </a:solidFill>
                <a:latin typeface="Verdana"/>
                <a:cs typeface="Verdana"/>
              </a:rPr>
              <a:t>t</a:t>
            </a:r>
            <a:r>
              <a:rPr dirty="0" sz="1250" spc="30">
                <a:solidFill>
                  <a:srgbClr val="272424"/>
                </a:solidFill>
                <a:latin typeface="Verdana"/>
                <a:cs typeface="Verdana"/>
              </a:rPr>
              <a:t>i</a:t>
            </a:r>
            <a:r>
              <a:rPr dirty="0" sz="1250" spc="105">
                <a:solidFill>
                  <a:srgbClr val="272424"/>
                </a:solidFill>
                <a:latin typeface="Verdana"/>
                <a:cs typeface="Verdana"/>
              </a:rPr>
              <a:t>n</a:t>
            </a:r>
            <a:r>
              <a:rPr dirty="0" sz="1250" spc="30">
                <a:solidFill>
                  <a:srgbClr val="272424"/>
                </a:solidFill>
                <a:latin typeface="Verdana"/>
                <a:cs typeface="Verdana"/>
              </a:rPr>
              <a:t>u</a:t>
            </a:r>
            <a:r>
              <a:rPr dirty="0" sz="1250" spc="65">
                <a:solidFill>
                  <a:srgbClr val="272424"/>
                </a:solidFill>
                <a:latin typeface="Verdana"/>
                <a:cs typeface="Verdana"/>
              </a:rPr>
              <a:t>o</a:t>
            </a:r>
            <a:r>
              <a:rPr dirty="0" sz="1250" spc="105">
                <a:solidFill>
                  <a:srgbClr val="272424"/>
                </a:solidFill>
                <a:latin typeface="Verdana"/>
                <a:cs typeface="Verdana"/>
              </a:rPr>
              <a:t>u</a:t>
            </a:r>
            <a:r>
              <a:rPr dirty="0" sz="1250" spc="-30">
                <a:solidFill>
                  <a:srgbClr val="272424"/>
                </a:solidFill>
                <a:latin typeface="Verdana"/>
                <a:cs typeface="Verdana"/>
              </a:rPr>
              <a:t>s</a:t>
            </a:r>
            <a:r>
              <a:rPr dirty="0" sz="1250" spc="-90">
                <a:solidFill>
                  <a:srgbClr val="272424"/>
                </a:solidFill>
                <a:latin typeface="Verdana"/>
                <a:cs typeface="Verdana"/>
              </a:rPr>
              <a:t> </a:t>
            </a:r>
            <a:r>
              <a:rPr dirty="0" sz="1250" spc="-45">
                <a:solidFill>
                  <a:srgbClr val="272424"/>
                </a:solidFill>
                <a:latin typeface="Verdana"/>
                <a:cs typeface="Verdana"/>
              </a:rPr>
              <a:t>i</a:t>
            </a:r>
            <a:r>
              <a:rPr dirty="0" sz="1250" spc="204">
                <a:solidFill>
                  <a:srgbClr val="272424"/>
                </a:solidFill>
                <a:latin typeface="Verdana"/>
                <a:cs typeface="Verdana"/>
              </a:rPr>
              <a:t>m</a:t>
            </a:r>
            <a:r>
              <a:rPr dirty="0" sz="1250" spc="45">
                <a:solidFill>
                  <a:srgbClr val="272424"/>
                </a:solidFill>
                <a:latin typeface="Verdana"/>
                <a:cs typeface="Verdana"/>
              </a:rPr>
              <a:t>p</a:t>
            </a:r>
            <a:r>
              <a:rPr dirty="0" sz="1250" spc="-15">
                <a:solidFill>
                  <a:srgbClr val="272424"/>
                </a:solidFill>
                <a:latin typeface="Verdana"/>
                <a:cs typeface="Verdana"/>
              </a:rPr>
              <a:t>r</a:t>
            </a:r>
            <a:r>
              <a:rPr dirty="0" sz="1250" spc="65">
                <a:solidFill>
                  <a:srgbClr val="272424"/>
                </a:solidFill>
                <a:latin typeface="Verdana"/>
                <a:cs typeface="Verdana"/>
              </a:rPr>
              <a:t>o</a:t>
            </a:r>
            <a:r>
              <a:rPr dirty="0" sz="1250" spc="5">
                <a:solidFill>
                  <a:srgbClr val="272424"/>
                </a:solidFill>
                <a:latin typeface="Verdana"/>
                <a:cs typeface="Verdana"/>
              </a:rPr>
              <a:t>v</a:t>
            </a:r>
            <a:r>
              <a:rPr dirty="0" sz="1250" spc="5">
                <a:solidFill>
                  <a:srgbClr val="272424"/>
                </a:solidFill>
                <a:latin typeface="Verdana"/>
                <a:cs typeface="Verdana"/>
              </a:rPr>
              <a:t>e</a:t>
            </a:r>
            <a:r>
              <a:rPr dirty="0" sz="1250" spc="100">
                <a:solidFill>
                  <a:srgbClr val="272424"/>
                </a:solidFill>
                <a:latin typeface="Verdana"/>
                <a:cs typeface="Verdana"/>
              </a:rPr>
              <a:t>m</a:t>
            </a:r>
            <a:r>
              <a:rPr dirty="0" sz="1250" spc="110">
                <a:solidFill>
                  <a:srgbClr val="272424"/>
                </a:solidFill>
                <a:latin typeface="Verdana"/>
                <a:cs typeface="Verdana"/>
              </a:rPr>
              <a:t>e</a:t>
            </a:r>
            <a:r>
              <a:rPr dirty="0" sz="1250" spc="105">
                <a:solidFill>
                  <a:srgbClr val="272424"/>
                </a:solidFill>
                <a:latin typeface="Verdana"/>
                <a:cs typeface="Verdana"/>
              </a:rPr>
              <a:t>n</a:t>
            </a:r>
            <a:r>
              <a:rPr dirty="0" sz="1250" spc="25">
                <a:solidFill>
                  <a:srgbClr val="272424"/>
                </a:solidFill>
                <a:latin typeface="Verdana"/>
                <a:cs typeface="Verdana"/>
              </a:rPr>
              <a:t>t</a:t>
            </a:r>
            <a:r>
              <a:rPr dirty="0" sz="1250" spc="-135">
                <a:solidFill>
                  <a:srgbClr val="272424"/>
                </a:solidFill>
                <a:latin typeface="Verdana"/>
                <a:cs typeface="Verdana"/>
              </a:rPr>
              <a:t> </a:t>
            </a:r>
            <a:r>
              <a:rPr dirty="0" sz="1250" spc="35">
                <a:solidFill>
                  <a:srgbClr val="272424"/>
                </a:solidFill>
                <a:latin typeface="Verdana"/>
                <a:cs typeface="Verdana"/>
              </a:rPr>
              <a:t>a</a:t>
            </a:r>
            <a:r>
              <a:rPr dirty="0" sz="1250" spc="65">
                <a:solidFill>
                  <a:srgbClr val="272424"/>
                </a:solidFill>
                <a:latin typeface="Verdana"/>
                <a:cs typeface="Verdana"/>
              </a:rPr>
              <a:t>n</a:t>
            </a:r>
            <a:r>
              <a:rPr dirty="0" sz="1250" spc="60">
                <a:solidFill>
                  <a:srgbClr val="272424"/>
                </a:solidFill>
                <a:latin typeface="Verdana"/>
                <a:cs typeface="Verdana"/>
              </a:rPr>
              <a:t>d  </a:t>
            </a:r>
            <a:r>
              <a:rPr dirty="0" sz="1250" spc="20">
                <a:solidFill>
                  <a:srgbClr val="272424"/>
                </a:solidFill>
                <a:latin typeface="Verdana"/>
                <a:cs typeface="Verdana"/>
              </a:rPr>
              <a:t>accountability.</a:t>
            </a:r>
            <a:endParaRPr sz="1250">
              <a:latin typeface="Verdana"/>
              <a:cs typeface="Verdana"/>
            </a:endParaRPr>
          </a:p>
        </p:txBody>
      </p:sp>
      <p:pic>
        <p:nvPicPr>
          <p:cNvPr id="2097165" name="object 13"/>
          <p:cNvPicPr>
            <a:picLocks/>
          </p:cNvPicPr>
          <p:nvPr/>
        </p:nvPicPr>
        <p:blipFill>
          <a:blip xmlns:r="http://schemas.openxmlformats.org/officeDocument/2006/relationships" r:embed="rId6" cstate="print"/>
          <a:stretch>
            <a:fillRect/>
          </a:stretch>
        </p:blipFill>
        <p:spPr>
          <a:xfrm>
            <a:off x="4695825" y="5114925"/>
            <a:ext cx="409575" cy="409575"/>
          </a:xfrm>
          <a:prstGeom prst="rect"/>
        </p:spPr>
      </p:pic>
      <p:sp>
        <p:nvSpPr>
          <p:cNvPr id="1048641" name="object 14"/>
          <p:cNvSpPr txBox="1"/>
          <p:nvPr/>
        </p:nvSpPr>
        <p:spPr>
          <a:xfrm>
            <a:off x="4777359" y="5708967"/>
            <a:ext cx="3610610" cy="1109142"/>
          </a:xfrm>
          <a:prstGeom prst="rect"/>
        </p:spPr>
        <p:txBody>
          <a:bodyPr bIns="0" lIns="0" rIns="0" rtlCol="0" tIns="15875" vert="horz" wrap="square">
            <a:spAutoFit/>
          </a:bodyPr>
          <a:p>
            <a:pPr marL="12700">
              <a:lnSpc>
                <a:spcPct val="100000"/>
              </a:lnSpc>
              <a:spcBef>
                <a:spcPts val="125"/>
              </a:spcBef>
            </a:pPr>
            <a:r>
              <a:rPr b="1" dirty="0" sz="1700" spc="-75">
                <a:solidFill>
                  <a:srgbClr val="272424"/>
                </a:solidFill>
                <a:latin typeface="Tahoma"/>
                <a:cs typeface="Tahoma"/>
              </a:rPr>
              <a:t>E</a:t>
            </a:r>
            <a:r>
              <a:rPr b="1" dirty="0" sz="1700" spc="-120">
                <a:solidFill>
                  <a:srgbClr val="272424"/>
                </a:solidFill>
                <a:latin typeface="Tahoma"/>
                <a:cs typeface="Tahoma"/>
              </a:rPr>
              <a:t>n</a:t>
            </a:r>
            <a:r>
              <a:rPr b="1" dirty="0" sz="1700" spc="-100">
                <a:solidFill>
                  <a:srgbClr val="272424"/>
                </a:solidFill>
                <a:latin typeface="Tahoma"/>
                <a:cs typeface="Tahoma"/>
              </a:rPr>
              <a:t>g</a:t>
            </a:r>
            <a:r>
              <a:rPr b="1" dirty="0" sz="1700" spc="-125">
                <a:solidFill>
                  <a:srgbClr val="272424"/>
                </a:solidFill>
                <a:latin typeface="Tahoma"/>
                <a:cs typeface="Tahoma"/>
              </a:rPr>
              <a:t>a</a:t>
            </a:r>
            <a:r>
              <a:rPr b="1" dirty="0" sz="1700" spc="-175">
                <a:solidFill>
                  <a:srgbClr val="272424"/>
                </a:solidFill>
                <a:latin typeface="Tahoma"/>
                <a:cs typeface="Tahoma"/>
              </a:rPr>
              <a:t>g</a:t>
            </a:r>
            <a:r>
              <a:rPr b="1" dirty="0" sz="1700" spc="-70">
                <a:solidFill>
                  <a:srgbClr val="272424"/>
                </a:solidFill>
                <a:latin typeface="Tahoma"/>
                <a:cs typeface="Tahoma"/>
              </a:rPr>
              <a:t>e</a:t>
            </a:r>
            <a:r>
              <a:rPr b="1" dirty="0" sz="1700" spc="-170">
                <a:solidFill>
                  <a:srgbClr val="272424"/>
                </a:solidFill>
                <a:latin typeface="Tahoma"/>
                <a:cs typeface="Tahoma"/>
              </a:rPr>
              <a:t> </a:t>
            </a:r>
            <a:r>
              <a:rPr b="1" dirty="0" sz="1700" spc="-30">
                <a:solidFill>
                  <a:srgbClr val="272424"/>
                </a:solidFill>
                <a:latin typeface="Tahoma"/>
                <a:cs typeface="Tahoma"/>
              </a:rPr>
              <a:t>S</a:t>
            </a:r>
            <a:r>
              <a:rPr b="1" dirty="0" sz="1700" spc="-110">
                <a:solidFill>
                  <a:srgbClr val="272424"/>
                </a:solidFill>
                <a:latin typeface="Tahoma"/>
                <a:cs typeface="Tahoma"/>
              </a:rPr>
              <a:t>t</a:t>
            </a:r>
            <a:r>
              <a:rPr b="1" dirty="0" sz="1700" spc="-125">
                <a:solidFill>
                  <a:srgbClr val="272424"/>
                </a:solidFill>
                <a:latin typeface="Tahoma"/>
                <a:cs typeface="Tahoma"/>
              </a:rPr>
              <a:t>a</a:t>
            </a:r>
            <a:r>
              <a:rPr b="1" dirty="0" sz="1700" spc="-55">
                <a:solidFill>
                  <a:srgbClr val="272424"/>
                </a:solidFill>
                <a:latin typeface="Tahoma"/>
                <a:cs typeface="Tahoma"/>
              </a:rPr>
              <a:t>k</a:t>
            </a:r>
            <a:r>
              <a:rPr b="1" dirty="0" sz="1700" spc="-114">
                <a:solidFill>
                  <a:srgbClr val="272424"/>
                </a:solidFill>
                <a:latin typeface="Tahoma"/>
                <a:cs typeface="Tahoma"/>
              </a:rPr>
              <a:t>e</a:t>
            </a:r>
            <a:r>
              <a:rPr b="1" dirty="0" sz="1700" spc="-120">
                <a:solidFill>
                  <a:srgbClr val="272424"/>
                </a:solidFill>
                <a:latin typeface="Tahoma"/>
                <a:cs typeface="Tahoma"/>
              </a:rPr>
              <a:t>h</a:t>
            </a:r>
            <a:r>
              <a:rPr b="1" dirty="0" sz="1700" spc="-155">
                <a:solidFill>
                  <a:srgbClr val="272424"/>
                </a:solidFill>
                <a:latin typeface="Tahoma"/>
                <a:cs typeface="Tahoma"/>
              </a:rPr>
              <a:t>o</a:t>
            </a:r>
            <a:r>
              <a:rPr b="1" dirty="0" sz="1700" spc="-70">
                <a:solidFill>
                  <a:srgbClr val="272424"/>
                </a:solidFill>
                <a:latin typeface="Tahoma"/>
                <a:cs typeface="Tahoma"/>
              </a:rPr>
              <a:t>l</a:t>
            </a:r>
            <a:r>
              <a:rPr b="1" dirty="0" sz="1700" spc="-85">
                <a:solidFill>
                  <a:srgbClr val="272424"/>
                </a:solidFill>
                <a:latin typeface="Tahoma"/>
                <a:cs typeface="Tahoma"/>
              </a:rPr>
              <a:t>d</a:t>
            </a:r>
            <a:r>
              <a:rPr b="1" dirty="0" sz="1700" spc="-130">
                <a:solidFill>
                  <a:srgbClr val="272424"/>
                </a:solidFill>
                <a:latin typeface="Tahoma"/>
                <a:cs typeface="Tahoma"/>
              </a:rPr>
              <a:t>e</a:t>
            </a:r>
            <a:r>
              <a:rPr b="1" dirty="0" sz="1700" spc="-70">
                <a:solidFill>
                  <a:srgbClr val="272424"/>
                </a:solidFill>
                <a:latin typeface="Tahoma"/>
                <a:cs typeface="Tahoma"/>
              </a:rPr>
              <a:t>r</a:t>
            </a:r>
            <a:r>
              <a:rPr b="1" dirty="0" sz="1700" spc="-10">
                <a:solidFill>
                  <a:srgbClr val="272424"/>
                </a:solidFill>
                <a:latin typeface="Tahoma"/>
                <a:cs typeface="Tahoma"/>
              </a:rPr>
              <a:t>s</a:t>
            </a:r>
            <a:endParaRPr sz="1700">
              <a:latin typeface="Tahoma"/>
              <a:cs typeface="Tahoma"/>
            </a:endParaRPr>
          </a:p>
          <a:p>
            <a:pPr marL="12700" marR="5080">
              <a:lnSpc>
                <a:spcPct val="140200"/>
              </a:lnSpc>
              <a:spcBef>
                <a:spcPts val="720"/>
              </a:spcBef>
            </a:pPr>
            <a:r>
              <a:rPr dirty="0" sz="1250" spc="95">
                <a:solidFill>
                  <a:srgbClr val="272424"/>
                </a:solidFill>
                <a:latin typeface="Verdana"/>
                <a:cs typeface="Verdana"/>
              </a:rPr>
              <a:t>C</a:t>
            </a:r>
            <a:r>
              <a:rPr dirty="0" sz="1250" spc="-15">
                <a:solidFill>
                  <a:srgbClr val="272424"/>
                </a:solidFill>
                <a:latin typeface="Verdana"/>
                <a:cs typeface="Verdana"/>
              </a:rPr>
              <a:t>o</a:t>
            </a:r>
            <a:r>
              <a:rPr dirty="0" sz="1250" spc="200">
                <a:solidFill>
                  <a:srgbClr val="272424"/>
                </a:solidFill>
                <a:latin typeface="Verdana"/>
                <a:cs typeface="Verdana"/>
              </a:rPr>
              <a:t>m</a:t>
            </a:r>
            <a:r>
              <a:rPr dirty="0" sz="1250" spc="125">
                <a:solidFill>
                  <a:srgbClr val="272424"/>
                </a:solidFill>
                <a:latin typeface="Verdana"/>
                <a:cs typeface="Verdana"/>
              </a:rPr>
              <a:t>m</a:t>
            </a:r>
            <a:r>
              <a:rPr dirty="0" sz="1250" spc="100">
                <a:solidFill>
                  <a:srgbClr val="272424"/>
                </a:solidFill>
                <a:latin typeface="Verdana"/>
                <a:cs typeface="Verdana"/>
              </a:rPr>
              <a:t>u</a:t>
            </a:r>
            <a:r>
              <a:rPr dirty="0" sz="1250" spc="30">
                <a:solidFill>
                  <a:srgbClr val="272424"/>
                </a:solidFill>
                <a:latin typeface="Verdana"/>
                <a:cs typeface="Verdana"/>
              </a:rPr>
              <a:t>n</a:t>
            </a:r>
            <a:r>
              <a:rPr dirty="0" sz="1250" spc="30">
                <a:solidFill>
                  <a:srgbClr val="272424"/>
                </a:solidFill>
                <a:latin typeface="Verdana"/>
                <a:cs typeface="Verdana"/>
              </a:rPr>
              <a:t>i</a:t>
            </a:r>
            <a:r>
              <a:rPr dirty="0" sz="1250" spc="90">
                <a:solidFill>
                  <a:srgbClr val="272424"/>
                </a:solidFill>
                <a:latin typeface="Verdana"/>
                <a:cs typeface="Verdana"/>
              </a:rPr>
              <a:t>c</a:t>
            </a:r>
            <a:r>
              <a:rPr dirty="0" sz="1250" spc="15">
                <a:solidFill>
                  <a:srgbClr val="272424"/>
                </a:solidFill>
                <a:latin typeface="Verdana"/>
                <a:cs typeface="Verdana"/>
              </a:rPr>
              <a:t>ate</a:t>
            </a:r>
            <a:r>
              <a:rPr dirty="0" sz="1250" spc="-85">
                <a:solidFill>
                  <a:srgbClr val="272424"/>
                </a:solidFill>
                <a:latin typeface="Verdana"/>
                <a:cs typeface="Verdana"/>
              </a:rPr>
              <a:t> </a:t>
            </a:r>
            <a:r>
              <a:rPr dirty="0" sz="1250" spc="5">
                <a:solidFill>
                  <a:srgbClr val="272424"/>
                </a:solidFill>
                <a:latin typeface="Verdana"/>
                <a:cs typeface="Verdana"/>
              </a:rPr>
              <a:t>k</a:t>
            </a:r>
            <a:r>
              <a:rPr dirty="0" sz="1250" spc="75">
                <a:solidFill>
                  <a:srgbClr val="272424"/>
                </a:solidFill>
                <a:latin typeface="Verdana"/>
                <a:cs typeface="Verdana"/>
              </a:rPr>
              <a:t>e</a:t>
            </a:r>
            <a:r>
              <a:rPr dirty="0" sz="1250" spc="-50">
                <a:solidFill>
                  <a:srgbClr val="272424"/>
                </a:solidFill>
                <a:latin typeface="Verdana"/>
                <a:cs typeface="Verdana"/>
              </a:rPr>
              <a:t>y</a:t>
            </a:r>
            <a:r>
              <a:rPr dirty="0" sz="1250" spc="-85">
                <a:solidFill>
                  <a:srgbClr val="272424"/>
                </a:solidFill>
                <a:latin typeface="Verdana"/>
                <a:cs typeface="Verdana"/>
              </a:rPr>
              <a:t> </a:t>
            </a:r>
            <a:r>
              <a:rPr dirty="0" sz="1250" spc="-70">
                <a:solidFill>
                  <a:srgbClr val="272424"/>
                </a:solidFill>
                <a:latin typeface="Verdana"/>
                <a:cs typeface="Verdana"/>
              </a:rPr>
              <a:t>f</a:t>
            </a:r>
            <a:r>
              <a:rPr dirty="0" sz="1250" spc="30">
                <a:solidFill>
                  <a:srgbClr val="272424"/>
                </a:solidFill>
                <a:latin typeface="Verdana"/>
                <a:cs typeface="Verdana"/>
              </a:rPr>
              <a:t>i</a:t>
            </a:r>
            <a:r>
              <a:rPr dirty="0" sz="1250" spc="100">
                <a:solidFill>
                  <a:srgbClr val="272424"/>
                </a:solidFill>
                <a:latin typeface="Verdana"/>
                <a:cs typeface="Verdana"/>
              </a:rPr>
              <a:t>n</a:t>
            </a:r>
            <a:r>
              <a:rPr dirty="0" sz="1250" spc="40">
                <a:solidFill>
                  <a:srgbClr val="272424"/>
                </a:solidFill>
                <a:latin typeface="Verdana"/>
                <a:cs typeface="Verdana"/>
              </a:rPr>
              <a:t>d</a:t>
            </a:r>
            <a:r>
              <a:rPr dirty="0" sz="1250" spc="30">
                <a:solidFill>
                  <a:srgbClr val="272424"/>
                </a:solidFill>
                <a:latin typeface="Verdana"/>
                <a:cs typeface="Verdana"/>
              </a:rPr>
              <a:t>i</a:t>
            </a:r>
            <a:r>
              <a:rPr dirty="0" sz="1250" spc="100">
                <a:solidFill>
                  <a:srgbClr val="272424"/>
                </a:solidFill>
                <a:latin typeface="Verdana"/>
                <a:cs typeface="Verdana"/>
              </a:rPr>
              <a:t>n</a:t>
            </a:r>
            <a:r>
              <a:rPr dirty="0" sz="1250" spc="114">
                <a:solidFill>
                  <a:srgbClr val="272424"/>
                </a:solidFill>
                <a:latin typeface="Verdana"/>
                <a:cs typeface="Verdana"/>
              </a:rPr>
              <a:t>g</a:t>
            </a:r>
            <a:r>
              <a:rPr dirty="0" sz="1250" spc="-30">
                <a:solidFill>
                  <a:srgbClr val="272424"/>
                </a:solidFill>
                <a:latin typeface="Verdana"/>
                <a:cs typeface="Verdana"/>
              </a:rPr>
              <a:t>s</a:t>
            </a:r>
            <a:r>
              <a:rPr dirty="0" sz="1250" spc="-90">
                <a:solidFill>
                  <a:srgbClr val="272424"/>
                </a:solidFill>
                <a:latin typeface="Verdana"/>
                <a:cs typeface="Verdana"/>
              </a:rPr>
              <a:t> </a:t>
            </a:r>
            <a:r>
              <a:rPr dirty="0" sz="1250" spc="30">
                <a:solidFill>
                  <a:srgbClr val="272424"/>
                </a:solidFill>
                <a:latin typeface="Verdana"/>
                <a:cs typeface="Verdana"/>
              </a:rPr>
              <a:t>t</a:t>
            </a:r>
            <a:r>
              <a:rPr dirty="0" sz="1250" spc="40">
                <a:solidFill>
                  <a:srgbClr val="272424"/>
                </a:solidFill>
                <a:latin typeface="Verdana"/>
                <a:cs typeface="Verdana"/>
              </a:rPr>
              <a:t>o</a:t>
            </a:r>
            <a:r>
              <a:rPr dirty="0" sz="1250" spc="-120">
                <a:solidFill>
                  <a:srgbClr val="272424"/>
                </a:solidFill>
                <a:latin typeface="Verdana"/>
                <a:cs typeface="Verdana"/>
              </a:rPr>
              <a:t> </a:t>
            </a:r>
            <a:r>
              <a:rPr dirty="0" sz="1250" spc="-55">
                <a:solidFill>
                  <a:srgbClr val="272424"/>
                </a:solidFill>
                <a:latin typeface="Verdana"/>
                <a:cs typeface="Verdana"/>
              </a:rPr>
              <a:t>s</a:t>
            </a:r>
            <a:r>
              <a:rPr dirty="0" sz="1250" spc="30">
                <a:solidFill>
                  <a:srgbClr val="272424"/>
                </a:solidFill>
                <a:latin typeface="Verdana"/>
                <a:cs typeface="Verdana"/>
              </a:rPr>
              <a:t>t</a:t>
            </a:r>
            <a:r>
              <a:rPr dirty="0" sz="1250" spc="70">
                <a:solidFill>
                  <a:srgbClr val="272424"/>
                </a:solidFill>
                <a:latin typeface="Verdana"/>
                <a:cs typeface="Verdana"/>
              </a:rPr>
              <a:t>a</a:t>
            </a:r>
            <a:r>
              <a:rPr dirty="0" sz="1250" spc="5">
                <a:solidFill>
                  <a:srgbClr val="272424"/>
                </a:solidFill>
                <a:latin typeface="Verdana"/>
                <a:cs typeface="Verdana"/>
              </a:rPr>
              <a:t>k</a:t>
            </a:r>
            <a:r>
              <a:rPr dirty="0" sz="1250">
                <a:solidFill>
                  <a:srgbClr val="272424"/>
                </a:solidFill>
                <a:latin typeface="Verdana"/>
                <a:cs typeface="Verdana"/>
              </a:rPr>
              <a:t>e</a:t>
            </a:r>
            <a:r>
              <a:rPr dirty="0" sz="1250" spc="100">
                <a:solidFill>
                  <a:srgbClr val="272424"/>
                </a:solidFill>
                <a:latin typeface="Verdana"/>
                <a:cs typeface="Verdana"/>
              </a:rPr>
              <a:t>h</a:t>
            </a:r>
            <a:r>
              <a:rPr dirty="0" sz="1250" spc="60">
                <a:solidFill>
                  <a:srgbClr val="272424"/>
                </a:solidFill>
                <a:latin typeface="Verdana"/>
                <a:cs typeface="Verdana"/>
              </a:rPr>
              <a:t>o</a:t>
            </a:r>
            <a:r>
              <a:rPr dirty="0" sz="1250" spc="30">
                <a:solidFill>
                  <a:srgbClr val="272424"/>
                </a:solidFill>
                <a:latin typeface="Verdana"/>
                <a:cs typeface="Verdana"/>
              </a:rPr>
              <a:t>l</a:t>
            </a:r>
            <a:r>
              <a:rPr dirty="0" sz="1250" spc="40">
                <a:solidFill>
                  <a:srgbClr val="272424"/>
                </a:solidFill>
                <a:latin typeface="Verdana"/>
                <a:cs typeface="Verdana"/>
              </a:rPr>
              <a:t>d</a:t>
            </a:r>
            <a:r>
              <a:rPr dirty="0" sz="1250" spc="75">
                <a:solidFill>
                  <a:srgbClr val="272424"/>
                </a:solidFill>
                <a:latin typeface="Verdana"/>
                <a:cs typeface="Verdana"/>
              </a:rPr>
              <a:t>e</a:t>
            </a:r>
            <a:r>
              <a:rPr dirty="0" sz="1250" spc="-15">
                <a:solidFill>
                  <a:srgbClr val="272424"/>
                </a:solidFill>
                <a:latin typeface="Verdana"/>
                <a:cs typeface="Verdana"/>
              </a:rPr>
              <a:t>r</a:t>
            </a:r>
            <a:r>
              <a:rPr dirty="0" sz="1250" spc="-55">
                <a:solidFill>
                  <a:srgbClr val="272424"/>
                </a:solidFill>
                <a:latin typeface="Verdana"/>
                <a:cs typeface="Verdana"/>
              </a:rPr>
              <a:t>s</a:t>
            </a:r>
            <a:r>
              <a:rPr dirty="0" sz="1250" spc="-180">
                <a:solidFill>
                  <a:srgbClr val="272424"/>
                </a:solidFill>
                <a:latin typeface="Verdana"/>
                <a:cs typeface="Verdana"/>
              </a:rPr>
              <a:t>,  </a:t>
            </a:r>
            <a:r>
              <a:rPr dirty="0" sz="1250" spc="5">
                <a:solidFill>
                  <a:srgbClr val="272424"/>
                </a:solidFill>
                <a:latin typeface="Verdana"/>
                <a:cs typeface="Verdana"/>
              </a:rPr>
              <a:t>f</a:t>
            </a:r>
            <a:r>
              <a:rPr dirty="0" sz="1250" spc="60">
                <a:solidFill>
                  <a:srgbClr val="272424"/>
                </a:solidFill>
                <a:latin typeface="Verdana"/>
                <a:cs typeface="Verdana"/>
              </a:rPr>
              <a:t>o</a:t>
            </a:r>
            <a:r>
              <a:rPr dirty="0" sz="1250" spc="-55">
                <a:solidFill>
                  <a:srgbClr val="272424"/>
                </a:solidFill>
                <a:latin typeface="Verdana"/>
                <a:cs typeface="Verdana"/>
              </a:rPr>
              <a:t>s</a:t>
            </a:r>
            <a:r>
              <a:rPr dirty="0" sz="1250" spc="30">
                <a:solidFill>
                  <a:srgbClr val="272424"/>
                </a:solidFill>
                <a:latin typeface="Verdana"/>
                <a:cs typeface="Verdana"/>
              </a:rPr>
              <a:t>t</a:t>
            </a:r>
            <a:r>
              <a:rPr dirty="0" sz="1250" spc="75">
                <a:solidFill>
                  <a:srgbClr val="272424"/>
                </a:solidFill>
                <a:latin typeface="Verdana"/>
                <a:cs typeface="Verdana"/>
              </a:rPr>
              <a:t>e</a:t>
            </a:r>
            <a:r>
              <a:rPr dirty="0" sz="1250" spc="-15">
                <a:solidFill>
                  <a:srgbClr val="272424"/>
                </a:solidFill>
                <a:latin typeface="Verdana"/>
                <a:cs typeface="Verdana"/>
              </a:rPr>
              <a:t>r</a:t>
            </a:r>
            <a:r>
              <a:rPr dirty="0" sz="1250" spc="-45">
                <a:solidFill>
                  <a:srgbClr val="272424"/>
                </a:solidFill>
                <a:latin typeface="Verdana"/>
                <a:cs typeface="Verdana"/>
              </a:rPr>
              <a:t>i</a:t>
            </a:r>
            <a:r>
              <a:rPr dirty="0" sz="1250" spc="100">
                <a:solidFill>
                  <a:srgbClr val="272424"/>
                </a:solidFill>
                <a:latin typeface="Verdana"/>
                <a:cs typeface="Verdana"/>
              </a:rPr>
              <a:t>n</a:t>
            </a:r>
            <a:r>
              <a:rPr dirty="0" sz="1250" spc="95">
                <a:solidFill>
                  <a:srgbClr val="272424"/>
                </a:solidFill>
                <a:latin typeface="Verdana"/>
                <a:cs typeface="Verdana"/>
              </a:rPr>
              <a:t>g</a:t>
            </a:r>
            <a:r>
              <a:rPr dirty="0" sz="1250" spc="-120">
                <a:solidFill>
                  <a:srgbClr val="272424"/>
                </a:solidFill>
                <a:latin typeface="Verdana"/>
                <a:cs typeface="Verdana"/>
              </a:rPr>
              <a:t> </a:t>
            </a:r>
            <a:r>
              <a:rPr dirty="0" sz="1250" spc="90">
                <a:solidFill>
                  <a:srgbClr val="272424"/>
                </a:solidFill>
                <a:latin typeface="Verdana"/>
                <a:cs typeface="Verdana"/>
              </a:rPr>
              <a:t>c</a:t>
            </a:r>
            <a:r>
              <a:rPr dirty="0" sz="1250" spc="60">
                <a:solidFill>
                  <a:srgbClr val="272424"/>
                </a:solidFill>
                <a:latin typeface="Verdana"/>
                <a:cs typeface="Verdana"/>
              </a:rPr>
              <a:t>o</a:t>
            </a:r>
            <a:r>
              <a:rPr dirty="0" sz="1250" spc="30">
                <a:solidFill>
                  <a:srgbClr val="272424"/>
                </a:solidFill>
                <a:latin typeface="Verdana"/>
                <a:cs typeface="Verdana"/>
              </a:rPr>
              <a:t>l</a:t>
            </a:r>
            <a:r>
              <a:rPr dirty="0" sz="1250" spc="-45">
                <a:solidFill>
                  <a:srgbClr val="272424"/>
                </a:solidFill>
                <a:latin typeface="Verdana"/>
                <a:cs typeface="Verdana"/>
              </a:rPr>
              <a:t>l</a:t>
            </a:r>
            <a:r>
              <a:rPr dirty="0" sz="1250" spc="40">
                <a:solidFill>
                  <a:srgbClr val="272424"/>
                </a:solidFill>
                <a:latin typeface="Verdana"/>
                <a:cs typeface="Verdana"/>
              </a:rPr>
              <a:t>a</a:t>
            </a:r>
            <a:r>
              <a:rPr dirty="0" sz="1250" spc="70">
                <a:solidFill>
                  <a:srgbClr val="272424"/>
                </a:solidFill>
                <a:latin typeface="Verdana"/>
                <a:cs typeface="Verdana"/>
              </a:rPr>
              <a:t>b</a:t>
            </a:r>
            <a:r>
              <a:rPr dirty="0" sz="1250" spc="60">
                <a:solidFill>
                  <a:srgbClr val="272424"/>
                </a:solidFill>
                <a:latin typeface="Verdana"/>
                <a:cs typeface="Verdana"/>
              </a:rPr>
              <a:t>o</a:t>
            </a:r>
            <a:r>
              <a:rPr dirty="0" sz="1250" spc="-15">
                <a:solidFill>
                  <a:srgbClr val="272424"/>
                </a:solidFill>
                <a:latin typeface="Verdana"/>
                <a:cs typeface="Verdana"/>
              </a:rPr>
              <a:t>r</a:t>
            </a:r>
            <a:r>
              <a:rPr dirty="0" sz="1250" spc="10">
                <a:solidFill>
                  <a:srgbClr val="272424"/>
                </a:solidFill>
                <a:latin typeface="Verdana"/>
                <a:cs typeface="Verdana"/>
              </a:rPr>
              <a:t>at</a:t>
            </a:r>
            <a:r>
              <a:rPr dirty="0" sz="1250" spc="35">
                <a:solidFill>
                  <a:srgbClr val="272424"/>
                </a:solidFill>
                <a:latin typeface="Verdana"/>
                <a:cs typeface="Verdana"/>
              </a:rPr>
              <a:t>i</a:t>
            </a:r>
            <a:r>
              <a:rPr dirty="0" sz="1250" spc="60">
                <a:solidFill>
                  <a:srgbClr val="272424"/>
                </a:solidFill>
                <a:latin typeface="Verdana"/>
                <a:cs typeface="Verdana"/>
              </a:rPr>
              <a:t>o</a:t>
            </a:r>
            <a:r>
              <a:rPr dirty="0" sz="1250" spc="70">
                <a:solidFill>
                  <a:srgbClr val="272424"/>
                </a:solidFill>
                <a:latin typeface="Verdana"/>
                <a:cs typeface="Verdana"/>
              </a:rPr>
              <a:t>n</a:t>
            </a:r>
            <a:r>
              <a:rPr dirty="0" sz="1250" spc="-105">
                <a:solidFill>
                  <a:srgbClr val="272424"/>
                </a:solidFill>
                <a:latin typeface="Verdana"/>
                <a:cs typeface="Verdana"/>
              </a:rPr>
              <a:t> </a:t>
            </a:r>
            <a:r>
              <a:rPr dirty="0" sz="1250" spc="35">
                <a:solidFill>
                  <a:srgbClr val="272424"/>
                </a:solidFill>
                <a:latin typeface="Verdana"/>
                <a:cs typeface="Verdana"/>
              </a:rPr>
              <a:t>a</a:t>
            </a:r>
            <a:r>
              <a:rPr dirty="0" sz="1250" spc="65">
                <a:solidFill>
                  <a:srgbClr val="272424"/>
                </a:solidFill>
                <a:latin typeface="Verdana"/>
                <a:cs typeface="Verdana"/>
              </a:rPr>
              <a:t>n</a:t>
            </a:r>
            <a:r>
              <a:rPr dirty="0" sz="1250" spc="85">
                <a:solidFill>
                  <a:srgbClr val="272424"/>
                </a:solidFill>
                <a:latin typeface="Verdana"/>
                <a:cs typeface="Verdana"/>
              </a:rPr>
              <a:t>d</a:t>
            </a:r>
            <a:r>
              <a:rPr dirty="0" sz="1250" spc="-110">
                <a:solidFill>
                  <a:srgbClr val="272424"/>
                </a:solidFill>
                <a:latin typeface="Verdana"/>
                <a:cs typeface="Verdana"/>
              </a:rPr>
              <a:t> </a:t>
            </a:r>
            <a:r>
              <a:rPr dirty="0" sz="1250" spc="40">
                <a:solidFill>
                  <a:srgbClr val="272424"/>
                </a:solidFill>
                <a:latin typeface="Verdana"/>
                <a:cs typeface="Verdana"/>
              </a:rPr>
              <a:t>p</a:t>
            </a:r>
            <a:r>
              <a:rPr dirty="0" sz="1250" spc="-15">
                <a:solidFill>
                  <a:srgbClr val="272424"/>
                </a:solidFill>
                <a:latin typeface="Verdana"/>
                <a:cs typeface="Verdana"/>
              </a:rPr>
              <a:t>r</a:t>
            </a:r>
            <a:r>
              <a:rPr dirty="0" sz="1250" spc="60">
                <a:solidFill>
                  <a:srgbClr val="272424"/>
                </a:solidFill>
                <a:latin typeface="Verdana"/>
                <a:cs typeface="Verdana"/>
              </a:rPr>
              <a:t>o</a:t>
            </a:r>
            <a:r>
              <a:rPr dirty="0" sz="1250" spc="200">
                <a:solidFill>
                  <a:srgbClr val="272424"/>
                </a:solidFill>
                <a:latin typeface="Verdana"/>
                <a:cs typeface="Verdana"/>
              </a:rPr>
              <a:t>m</a:t>
            </a:r>
            <a:r>
              <a:rPr dirty="0" sz="1250" spc="-15">
                <a:solidFill>
                  <a:srgbClr val="272424"/>
                </a:solidFill>
                <a:latin typeface="Verdana"/>
                <a:cs typeface="Verdana"/>
              </a:rPr>
              <a:t>o</a:t>
            </a:r>
            <a:r>
              <a:rPr dirty="0" sz="1250" spc="30">
                <a:solidFill>
                  <a:srgbClr val="272424"/>
                </a:solidFill>
                <a:latin typeface="Verdana"/>
                <a:cs typeface="Verdana"/>
              </a:rPr>
              <a:t>t</a:t>
            </a:r>
            <a:r>
              <a:rPr dirty="0" sz="1250" spc="30">
                <a:solidFill>
                  <a:srgbClr val="272424"/>
                </a:solidFill>
                <a:latin typeface="Verdana"/>
                <a:cs typeface="Verdana"/>
              </a:rPr>
              <a:t>i</a:t>
            </a:r>
            <a:r>
              <a:rPr dirty="0" sz="1250" spc="100">
                <a:solidFill>
                  <a:srgbClr val="272424"/>
                </a:solidFill>
                <a:latin typeface="Verdana"/>
                <a:cs typeface="Verdana"/>
              </a:rPr>
              <a:t>n</a:t>
            </a:r>
            <a:r>
              <a:rPr dirty="0" sz="1250" spc="65">
                <a:solidFill>
                  <a:srgbClr val="272424"/>
                </a:solidFill>
                <a:latin typeface="Verdana"/>
                <a:cs typeface="Verdana"/>
              </a:rPr>
              <a:t>g  </a:t>
            </a:r>
            <a:r>
              <a:rPr dirty="0" sz="1250" spc="30">
                <a:solidFill>
                  <a:srgbClr val="272424"/>
                </a:solidFill>
                <a:latin typeface="Verdana"/>
                <a:cs typeface="Verdana"/>
              </a:rPr>
              <a:t>i</a:t>
            </a:r>
            <a:r>
              <a:rPr dirty="0" sz="1250" spc="30">
                <a:solidFill>
                  <a:srgbClr val="272424"/>
                </a:solidFill>
                <a:latin typeface="Verdana"/>
                <a:cs typeface="Verdana"/>
              </a:rPr>
              <a:t>n</a:t>
            </a:r>
            <a:r>
              <a:rPr dirty="0" sz="1250" spc="5">
                <a:solidFill>
                  <a:srgbClr val="272424"/>
                </a:solidFill>
                <a:latin typeface="Verdana"/>
                <a:cs typeface="Verdana"/>
              </a:rPr>
              <a:t>f</a:t>
            </a:r>
            <a:r>
              <a:rPr dirty="0" sz="1250" spc="60">
                <a:solidFill>
                  <a:srgbClr val="272424"/>
                </a:solidFill>
                <a:latin typeface="Verdana"/>
                <a:cs typeface="Verdana"/>
              </a:rPr>
              <a:t>o</a:t>
            </a:r>
            <a:r>
              <a:rPr dirty="0" sz="1250" spc="-15">
                <a:solidFill>
                  <a:srgbClr val="272424"/>
                </a:solidFill>
                <a:latin typeface="Verdana"/>
                <a:cs typeface="Verdana"/>
              </a:rPr>
              <a:t>r</a:t>
            </a:r>
            <a:r>
              <a:rPr dirty="0" sz="1250" spc="125">
                <a:solidFill>
                  <a:srgbClr val="272424"/>
                </a:solidFill>
                <a:latin typeface="Verdana"/>
                <a:cs typeface="Verdana"/>
              </a:rPr>
              <a:t>m</a:t>
            </a:r>
            <a:r>
              <a:rPr dirty="0" sz="1250" spc="75">
                <a:solidFill>
                  <a:srgbClr val="272424"/>
                </a:solidFill>
                <a:latin typeface="Verdana"/>
                <a:cs typeface="Verdana"/>
              </a:rPr>
              <a:t>e</a:t>
            </a:r>
            <a:r>
              <a:rPr dirty="0" sz="1250" spc="85">
                <a:solidFill>
                  <a:srgbClr val="272424"/>
                </a:solidFill>
                <a:latin typeface="Verdana"/>
                <a:cs typeface="Verdana"/>
              </a:rPr>
              <a:t>d</a:t>
            </a:r>
            <a:r>
              <a:rPr dirty="0" sz="1250" spc="-110">
                <a:solidFill>
                  <a:srgbClr val="272424"/>
                </a:solidFill>
                <a:latin typeface="Verdana"/>
                <a:cs typeface="Verdana"/>
              </a:rPr>
              <a:t> </a:t>
            </a:r>
            <a:r>
              <a:rPr dirty="0" sz="1250" spc="114">
                <a:solidFill>
                  <a:srgbClr val="272424"/>
                </a:solidFill>
                <a:latin typeface="Verdana"/>
                <a:cs typeface="Verdana"/>
              </a:rPr>
              <a:t>d</a:t>
            </a:r>
            <a:r>
              <a:rPr dirty="0" sz="1250">
                <a:solidFill>
                  <a:srgbClr val="272424"/>
                </a:solidFill>
                <a:latin typeface="Verdana"/>
                <a:cs typeface="Verdana"/>
              </a:rPr>
              <a:t>e</a:t>
            </a:r>
            <a:r>
              <a:rPr dirty="0" sz="1250" spc="90">
                <a:solidFill>
                  <a:srgbClr val="272424"/>
                </a:solidFill>
                <a:latin typeface="Verdana"/>
                <a:cs typeface="Verdana"/>
              </a:rPr>
              <a:t>c</a:t>
            </a:r>
            <a:r>
              <a:rPr dirty="0" sz="1250" spc="30">
                <a:solidFill>
                  <a:srgbClr val="272424"/>
                </a:solidFill>
                <a:latin typeface="Verdana"/>
                <a:cs typeface="Verdana"/>
              </a:rPr>
              <a:t>i</a:t>
            </a:r>
            <a:r>
              <a:rPr dirty="0" sz="1250" spc="-55">
                <a:solidFill>
                  <a:srgbClr val="272424"/>
                </a:solidFill>
                <a:latin typeface="Verdana"/>
                <a:cs typeface="Verdana"/>
              </a:rPr>
              <a:t>s</a:t>
            </a:r>
            <a:r>
              <a:rPr dirty="0" sz="1250" spc="30">
                <a:solidFill>
                  <a:srgbClr val="272424"/>
                </a:solidFill>
                <a:latin typeface="Verdana"/>
                <a:cs typeface="Verdana"/>
              </a:rPr>
              <a:t>i</a:t>
            </a:r>
            <a:r>
              <a:rPr dirty="0" sz="1250" spc="60">
                <a:solidFill>
                  <a:srgbClr val="272424"/>
                </a:solidFill>
                <a:latin typeface="Verdana"/>
                <a:cs typeface="Verdana"/>
              </a:rPr>
              <a:t>o</a:t>
            </a:r>
            <a:r>
              <a:rPr dirty="0" sz="1250" spc="60">
                <a:solidFill>
                  <a:srgbClr val="272424"/>
                </a:solidFill>
                <a:latin typeface="Verdana"/>
                <a:cs typeface="Verdana"/>
              </a:rPr>
              <a:t>n</a:t>
            </a:r>
            <a:r>
              <a:rPr dirty="0" sz="1250" spc="-70">
                <a:solidFill>
                  <a:srgbClr val="272424"/>
                </a:solidFill>
                <a:latin typeface="Verdana"/>
                <a:cs typeface="Verdana"/>
              </a:rPr>
              <a:t>-</a:t>
            </a:r>
            <a:r>
              <a:rPr dirty="0" sz="1250" spc="125">
                <a:solidFill>
                  <a:srgbClr val="272424"/>
                </a:solidFill>
                <a:latin typeface="Verdana"/>
                <a:cs typeface="Verdana"/>
              </a:rPr>
              <a:t>m</a:t>
            </a:r>
            <a:r>
              <a:rPr dirty="0" sz="1250" spc="70">
                <a:solidFill>
                  <a:srgbClr val="272424"/>
                </a:solidFill>
                <a:latin typeface="Verdana"/>
                <a:cs typeface="Verdana"/>
              </a:rPr>
              <a:t>a</a:t>
            </a:r>
            <a:r>
              <a:rPr dirty="0" sz="1250" spc="5">
                <a:solidFill>
                  <a:srgbClr val="272424"/>
                </a:solidFill>
                <a:latin typeface="Verdana"/>
                <a:cs typeface="Verdana"/>
              </a:rPr>
              <a:t>k</a:t>
            </a:r>
            <a:r>
              <a:rPr dirty="0" sz="1250" spc="30">
                <a:solidFill>
                  <a:srgbClr val="272424"/>
                </a:solidFill>
                <a:latin typeface="Verdana"/>
                <a:cs typeface="Verdana"/>
              </a:rPr>
              <a:t>i</a:t>
            </a:r>
            <a:r>
              <a:rPr dirty="0" sz="1250" spc="30">
                <a:solidFill>
                  <a:srgbClr val="272424"/>
                </a:solidFill>
                <a:latin typeface="Verdana"/>
                <a:cs typeface="Verdana"/>
              </a:rPr>
              <a:t>n</a:t>
            </a:r>
            <a:r>
              <a:rPr dirty="0" sz="1250" spc="95">
                <a:solidFill>
                  <a:srgbClr val="272424"/>
                </a:solidFill>
                <a:latin typeface="Verdana"/>
                <a:cs typeface="Verdana"/>
              </a:rPr>
              <a:t>g</a:t>
            </a:r>
            <a:r>
              <a:rPr dirty="0" sz="1250" spc="-45">
                <a:solidFill>
                  <a:srgbClr val="272424"/>
                </a:solidFill>
                <a:latin typeface="Verdana"/>
                <a:cs typeface="Verdana"/>
              </a:rPr>
              <a:t> </a:t>
            </a:r>
            <a:r>
              <a:rPr dirty="0" sz="1250" spc="-70">
                <a:solidFill>
                  <a:srgbClr val="272424"/>
                </a:solidFill>
                <a:latin typeface="Verdana"/>
                <a:cs typeface="Verdana"/>
              </a:rPr>
              <a:t>f</a:t>
            </a:r>
            <a:r>
              <a:rPr dirty="0" sz="1250" spc="60">
                <a:solidFill>
                  <a:srgbClr val="272424"/>
                </a:solidFill>
                <a:latin typeface="Verdana"/>
                <a:cs typeface="Verdana"/>
              </a:rPr>
              <a:t>o</a:t>
            </a:r>
            <a:r>
              <a:rPr dirty="0" sz="1250" spc="-20">
                <a:solidFill>
                  <a:srgbClr val="272424"/>
                </a:solidFill>
                <a:latin typeface="Verdana"/>
                <a:cs typeface="Verdana"/>
              </a:rPr>
              <a:t>r  </a:t>
            </a:r>
            <a:r>
              <a:rPr dirty="0" sz="1250" spc="35">
                <a:solidFill>
                  <a:srgbClr val="272424"/>
                </a:solidFill>
                <a:latin typeface="Verdana"/>
                <a:cs typeface="Verdana"/>
              </a:rPr>
              <a:t>environmental</a:t>
            </a:r>
            <a:r>
              <a:rPr dirty="0" sz="1250" spc="-45">
                <a:solidFill>
                  <a:srgbClr val="272424"/>
                </a:solidFill>
                <a:latin typeface="Verdana"/>
                <a:cs typeface="Verdana"/>
              </a:rPr>
              <a:t> </a:t>
            </a:r>
            <a:r>
              <a:rPr dirty="0" sz="1250" spc="5">
                <a:solidFill>
                  <a:srgbClr val="272424"/>
                </a:solidFill>
                <a:latin typeface="Verdana"/>
                <a:cs typeface="Verdana"/>
              </a:rPr>
              <a:t>sustainability.</a:t>
            </a:r>
            <a:endParaRPr sz="1250">
              <a:latin typeface="Verdana"/>
              <a:cs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F68F4"/>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2201116PI</dc:creator>
  <dcterms:created xsi:type="dcterms:W3CDTF">2024-08-27T18:54:21Z</dcterms:created>
  <dcterms:modified xsi:type="dcterms:W3CDTF">2024-08-29T09:44:18Z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2024-08-28T00:00:00Z</vt:filetime>
  </property>
  <property fmtid="{D5CDD505-2E9C-101B-9397-08002B2CF9AE}" pid="3" name="LastSaved">
    <vt:filetime>2024-08-28T00:00:00Z</vt:filetime>
  </property>
  <property fmtid="{D5CDD505-2E9C-101B-9397-08002B2CF9AE}" pid="4" name="ICV">
    <vt:lpwstr>30f805e88a2f4e5e8db28242055b262e</vt:lpwstr>
  </property>
</Properties>
</file>