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59" r:id="rId8"/>
    <p:sldId id="260" r:id="rId9"/>
    <p:sldId id="266" r:id="rId10"/>
    <p:sldId id="261" r:id="rId11"/>
    <p:sldId id="267" r:id="rId12"/>
    <p:sldId id="268" r:id="rId13"/>
    <p:sldId id="262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hrenikdag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C2E0-26F4-4757-AD6D-23E2EF6AD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Auction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23514-7BD8-4C9D-AD43-2EF48A166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73316"/>
          </a:xfrm>
        </p:spPr>
        <p:txBody>
          <a:bodyPr/>
          <a:lstStyle/>
          <a:p>
            <a:r>
              <a:rPr lang="en-IN" dirty="0"/>
              <a:t>Shrenik Dnyanesh Daga</a:t>
            </a:r>
          </a:p>
          <a:p>
            <a:r>
              <a:rPr lang="en-IN" sz="1600" dirty="0"/>
              <a:t>Syracuse University</a:t>
            </a:r>
          </a:p>
          <a:p>
            <a:r>
              <a:rPr lang="en-IN" sz="1600" dirty="0"/>
              <a:t>August 2019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61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6E03-0C8B-427D-A0E7-55D8433A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AuctionUser (contd)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8815-995B-4069-971E-6EB02A3A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	Bidder</a:t>
            </a:r>
          </a:p>
          <a:p>
            <a:r>
              <a:rPr lang="en-IN" dirty="0"/>
              <a:t>Use the code generated at website or use 11 for testing purposes. </a:t>
            </a:r>
          </a:p>
          <a:p>
            <a:r>
              <a:rPr lang="en-IN" dirty="0"/>
              <a:t>All available products are displayed. </a:t>
            </a:r>
          </a:p>
          <a:p>
            <a:r>
              <a:rPr lang="en-IN" dirty="0"/>
              <a:t>Select any one, to see its name reflect on the right side on the frame.</a:t>
            </a:r>
          </a:p>
          <a:p>
            <a:r>
              <a:rPr lang="en-IN" dirty="0"/>
              <a:t>Enter the bid amount and click on Post Bid to post the bid. Bid will not be posted if the products bidding time expires before the request reached the server.</a:t>
            </a:r>
          </a:p>
        </p:txBody>
      </p:sp>
    </p:spTree>
    <p:extLst>
      <p:ext uri="{BB962C8B-B14F-4D97-AF65-F5344CB8AC3E}">
        <p14:creationId xmlns:p14="http://schemas.microsoft.com/office/powerpoint/2010/main" val="254006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8DB0-B652-48FE-A981-755BB0B6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AuctionUsers (contd)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E5E73-3544-4C8E-8948-E0CFC1E7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1440321"/>
            <a:ext cx="7525800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1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2A3E-6FB7-4912-B20A-C273DB73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AuctionUser (contd)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14E12-0E50-4AC0-AE23-8BDCD774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6" y="1295102"/>
            <a:ext cx="7506748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0304-3AE4-4178-8B74-13F4231D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DbManipulator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98E4C-B641-4080-A7C2-276EB192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C# Console app</a:t>
            </a:r>
          </a:p>
          <a:p>
            <a:r>
              <a:rPr lang="en-IN" dirty="0"/>
              <a:t>Only functionality is to poll every one minute to check the Db</a:t>
            </a:r>
          </a:p>
          <a:p>
            <a:r>
              <a:rPr lang="en-IN" dirty="0"/>
              <a:t>Check for all the products and set “isActive” field of the product to false if the end bid time is due.</a:t>
            </a:r>
          </a:p>
          <a:p>
            <a:r>
              <a:rPr lang="en-IN" dirty="0"/>
              <a:t>Loops in a while(true) block.</a:t>
            </a:r>
          </a:p>
          <a:p>
            <a:r>
              <a:rPr lang="en-IN" dirty="0"/>
              <a:t>Seeded Data has 3 products which will end their bidding time after 2:00, 2:30 and 3:00 minutes respectively. Please check this console after 2 minutes of applying migrations and running the projects.</a:t>
            </a:r>
          </a:p>
        </p:txBody>
      </p:sp>
    </p:spTree>
    <p:extLst>
      <p:ext uri="{BB962C8B-B14F-4D97-AF65-F5344CB8AC3E}">
        <p14:creationId xmlns:p14="http://schemas.microsoft.com/office/powerpoint/2010/main" val="115026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0304-3AE4-4178-8B74-13F4231D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DbManipulator</a:t>
            </a:r>
            <a:r>
              <a:rPr lang="en-IN" dirty="0"/>
              <a:t>(contd)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86896-1489-4DB5-A987-380B6295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6" y="1451591"/>
            <a:ext cx="9373908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4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B39B-8491-4150-8569-11AA264F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Errors,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64E4-CDBD-4D5B-AFE8-BB4C6CFA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Even if you enter the wrong id at WPF window, it wont crash.</a:t>
            </a:r>
          </a:p>
          <a:p>
            <a:r>
              <a:rPr lang="en-IN" dirty="0"/>
              <a:t>All the products which have crossed the due date/time, wont be shown to the bidder to avoid wrong bids.</a:t>
            </a:r>
          </a:p>
          <a:p>
            <a:r>
              <a:rPr lang="en-IN" dirty="0"/>
              <a:t>Using single </a:t>
            </a:r>
            <a:r>
              <a:rPr lang="en-IN" dirty="0" err="1"/>
              <a:t>DbContext</a:t>
            </a:r>
            <a:r>
              <a:rPr lang="en-IN" dirty="0"/>
              <a:t> hence, </a:t>
            </a:r>
            <a:r>
              <a:rPr lang="en-IN" dirty="0" err="1"/>
              <a:t>DBManipulator</a:t>
            </a:r>
            <a:r>
              <a:rPr lang="en-IN" dirty="0"/>
              <a:t> app does not update changes on the queried result, but on a list, avoiding SQL Exception for more than </a:t>
            </a:r>
            <a:r>
              <a:rPr lang="en-IN" dirty="0" err="1"/>
              <a:t>Sinlge</a:t>
            </a:r>
            <a:r>
              <a:rPr lang="en-IN" dirty="0"/>
              <a:t> Data Reader.</a:t>
            </a:r>
          </a:p>
          <a:p>
            <a:r>
              <a:rPr lang="en-IN" dirty="0"/>
              <a:t>Admin roles like delete and </a:t>
            </a:r>
            <a:r>
              <a:rPr lang="en-IN" dirty="0" err="1"/>
              <a:t>viewbids</a:t>
            </a:r>
            <a:r>
              <a:rPr lang="en-IN" dirty="0"/>
              <a:t> are authorised for admin role only. </a:t>
            </a:r>
          </a:p>
        </p:txBody>
      </p:sp>
    </p:spTree>
    <p:extLst>
      <p:ext uri="{BB962C8B-B14F-4D97-AF65-F5344CB8AC3E}">
        <p14:creationId xmlns:p14="http://schemas.microsoft.com/office/powerpoint/2010/main" val="14624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1E43-C1C8-43B7-8904-9DBFFB8D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and Possible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93F6-3DCC-4B3B-A908-E65B8906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could not integrate the email sending part into my project. Apologies for the inconvenience.</a:t>
            </a:r>
          </a:p>
          <a:p>
            <a:r>
              <a:rPr lang="en-IN" dirty="0"/>
              <a:t>I also did not have time to add the update bid part, but I know how it can be done and I will definitely add that in the future.</a:t>
            </a:r>
          </a:p>
          <a:p>
            <a:r>
              <a:rPr lang="en-IN" dirty="0"/>
              <a:t>Instead of displaying the due time for bidding, I would add a countdown on the bidder window.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79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5D23-89A6-4FE5-A3EA-3F12EEC4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162" y="2514010"/>
            <a:ext cx="4313080" cy="1644629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AA45-355B-4511-AA5D-A9A32D88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1843" y="4475064"/>
            <a:ext cx="4934233" cy="2223975"/>
          </a:xfrm>
        </p:spPr>
        <p:txBody>
          <a:bodyPr/>
          <a:lstStyle/>
          <a:p>
            <a:r>
              <a:rPr lang="en-IN" dirty="0"/>
              <a:t>Shrenik Dnyanesh Daga</a:t>
            </a:r>
          </a:p>
          <a:p>
            <a:r>
              <a:rPr lang="en-IN" dirty="0">
                <a:hlinkClick r:id="rId2"/>
              </a:rPr>
              <a:t>shrenikdaga@gmail.com</a:t>
            </a:r>
            <a:endParaRPr lang="en-IN" dirty="0"/>
          </a:p>
          <a:p>
            <a:r>
              <a:rPr lang="en-IN" dirty="0"/>
              <a:t>Syracuse University, NY, USA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65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A1CD-3021-4A1D-96CC-696F0A82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7420D-A73A-4B1B-9E10-AABA6175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project consists of 3 packages:</a:t>
            </a:r>
          </a:p>
          <a:p>
            <a:pPr marL="0" indent="0">
              <a:buNone/>
            </a:pPr>
            <a:r>
              <a:rPr lang="en-IN" dirty="0"/>
              <a:t>	1. AuctionSystem3: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ASP.Net</a:t>
            </a:r>
            <a:r>
              <a:rPr lang="en-IN" dirty="0"/>
              <a:t> core MVC app.</a:t>
            </a:r>
          </a:p>
          <a:p>
            <a:pPr marL="0" indent="0">
              <a:buNone/>
            </a:pPr>
            <a:r>
              <a:rPr lang="en-IN" dirty="0"/>
              <a:t>		Website mainly for admin activities.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SQLServer</a:t>
            </a:r>
            <a:r>
              <a:rPr lang="en-IN" dirty="0"/>
              <a:t> for database.</a:t>
            </a:r>
          </a:p>
          <a:p>
            <a:pPr marL="0" indent="0">
              <a:buNone/>
            </a:pPr>
            <a:r>
              <a:rPr lang="en-IN" dirty="0"/>
              <a:t>	2. AuctionUsers</a:t>
            </a:r>
          </a:p>
          <a:p>
            <a:pPr marL="0" indent="0">
              <a:buNone/>
            </a:pPr>
            <a:r>
              <a:rPr lang="en-IN" dirty="0"/>
              <a:t>		WPF app with WEB API capabilities.</a:t>
            </a:r>
          </a:p>
          <a:p>
            <a:pPr marL="0" indent="0">
              <a:buNone/>
            </a:pPr>
            <a:r>
              <a:rPr lang="en-IN" dirty="0"/>
              <a:t>		Seller/Bidder use.</a:t>
            </a:r>
          </a:p>
          <a:p>
            <a:pPr marL="0" indent="0">
              <a:buNone/>
            </a:pPr>
            <a:r>
              <a:rPr lang="en-IN" dirty="0"/>
              <a:t>	3. </a:t>
            </a:r>
            <a:r>
              <a:rPr lang="en-IN" dirty="0" err="1"/>
              <a:t>DbManipulator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C# console app.</a:t>
            </a:r>
          </a:p>
          <a:p>
            <a:pPr marL="0" indent="0">
              <a:buNone/>
            </a:pPr>
            <a:r>
              <a:rPr lang="en-IN" dirty="0"/>
              <a:t>		Runs forever.</a:t>
            </a:r>
          </a:p>
        </p:txBody>
      </p:sp>
    </p:spTree>
    <p:extLst>
      <p:ext uri="{BB962C8B-B14F-4D97-AF65-F5344CB8AC3E}">
        <p14:creationId xmlns:p14="http://schemas.microsoft.com/office/powerpoint/2010/main" val="199946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7955-FF67-487B-B8A1-EBA0F391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IN"/>
              <a:t>AuctionSystem3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C974-7344-41CA-834B-C99778B0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IN"/>
              <a:t>Admin login:</a:t>
            </a:r>
          </a:p>
          <a:p>
            <a:pPr marL="0" indent="0">
              <a:buNone/>
            </a:pPr>
            <a:r>
              <a:rPr lang="en-IN"/>
              <a:t>	View all the bids happened so far on all the products.</a:t>
            </a:r>
          </a:p>
          <a:p>
            <a:pPr marL="0" indent="0">
              <a:buNone/>
            </a:pPr>
            <a:r>
              <a:rPr lang="en-IN"/>
              <a:t>	Delete any bid.</a:t>
            </a:r>
          </a:p>
          <a:p>
            <a:pPr marL="0" indent="0">
              <a:buNone/>
            </a:pPr>
            <a:r>
              <a:rPr lang="en-IN"/>
              <a:t>	Admin account will be automatically created, details can be 	found in the appsettings.json file of AuctionSystem3.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C9E22-78E5-4013-8A9A-25FF6FB3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913" y="4129846"/>
            <a:ext cx="4208177" cy="242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0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7955-FF67-487B-B8A1-EBA0F391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IN" dirty="0"/>
              <a:t>AuctionSystem3 (contd)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39C44-A892-467F-B376-63955713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71" y="1853248"/>
            <a:ext cx="6624528" cy="27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2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7955-FF67-487B-B8A1-EBA0F391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AuctionSystem3 (contd)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C974-7344-41CA-834B-C99778B0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User login:</a:t>
            </a:r>
          </a:p>
          <a:p>
            <a:pPr marL="0" indent="0">
              <a:buNone/>
            </a:pPr>
            <a:r>
              <a:rPr lang="en-IN" dirty="0"/>
              <a:t>	Register yourself as seller or bidder.</a:t>
            </a:r>
          </a:p>
          <a:p>
            <a:pPr marL="0" indent="0">
              <a:buNone/>
            </a:pPr>
            <a:r>
              <a:rPr lang="en-IN" dirty="0"/>
              <a:t>	Receive an id to be used to login from the WPF app.</a:t>
            </a:r>
          </a:p>
          <a:p>
            <a:pPr marL="0" indent="0">
              <a:buNone/>
            </a:pPr>
            <a:r>
              <a:rPr lang="en-IN" dirty="0"/>
              <a:t>	Please create a user account and register as either buyer or 	seller, receive a code and keep safe.</a:t>
            </a:r>
          </a:p>
        </p:txBody>
      </p:sp>
    </p:spTree>
    <p:extLst>
      <p:ext uri="{BB962C8B-B14F-4D97-AF65-F5344CB8AC3E}">
        <p14:creationId xmlns:p14="http://schemas.microsoft.com/office/powerpoint/2010/main" val="388677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2113-1C8D-4C20-AF6E-6F877B34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AuctionSystem3 (contd)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4C2F1-5929-43FB-BF6C-844C778A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065" y="1853248"/>
            <a:ext cx="4305901" cy="310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63FDA-8298-4755-A046-29BE007FAA7A}"/>
              </a:ext>
            </a:extLst>
          </p:cNvPr>
          <p:cNvSpPr txBox="1"/>
          <p:nvPr/>
        </p:nvSpPr>
        <p:spPr>
          <a:xfrm>
            <a:off x="2542783" y="5248406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 this login to access the features from WPF app</a:t>
            </a:r>
          </a:p>
        </p:txBody>
      </p:sp>
    </p:spTree>
    <p:extLst>
      <p:ext uri="{BB962C8B-B14F-4D97-AF65-F5344CB8AC3E}">
        <p14:creationId xmlns:p14="http://schemas.microsoft.com/office/powerpoint/2010/main" val="119112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DAD4-36B5-43EF-A05C-317C1773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AuctionUsers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1746-0157-44EA-92D1-B98309CF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C# WPF application used to serve as user point for both seller and bidder.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12B3DD-BDA0-4331-B64B-828409E19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57" y="3077542"/>
            <a:ext cx="5162229" cy="28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2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6E03-0C8B-427D-A0E7-55D8433A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AuctionUser (contd)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8815-995B-4069-971E-6EB02A3A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	Seller</a:t>
            </a:r>
          </a:p>
          <a:p>
            <a:r>
              <a:rPr lang="en-IN" dirty="0"/>
              <a:t>Use the code generated at website or use 10 for testing purposes. </a:t>
            </a:r>
          </a:p>
          <a:p>
            <a:r>
              <a:rPr lang="en-IN" dirty="0"/>
              <a:t>Option to upload a product can be found. </a:t>
            </a:r>
          </a:p>
          <a:p>
            <a:r>
              <a:rPr lang="en-IN" dirty="0"/>
              <a:t>Use either “painting” or “car” to test the upload part, as it corresponding images are already saved in the Pictures folder in bin/debug/Pictures.</a:t>
            </a:r>
          </a:p>
          <a:p>
            <a:r>
              <a:rPr lang="en-IN" dirty="0"/>
              <a:t>Option to view history of products and their bids. Click on the pictures to see the bids in descending order on the right side</a:t>
            </a:r>
          </a:p>
        </p:txBody>
      </p:sp>
    </p:spTree>
    <p:extLst>
      <p:ext uri="{BB962C8B-B14F-4D97-AF65-F5344CB8AC3E}">
        <p14:creationId xmlns:p14="http://schemas.microsoft.com/office/powerpoint/2010/main" val="408156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DAD4-36B5-43EF-A05C-317C1773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AuctionUsers (contd)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D22319-7C25-41E2-8B77-64A84791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1825064"/>
            <a:ext cx="751627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58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345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Auction System</vt:lpstr>
      <vt:lpstr>Overview</vt:lpstr>
      <vt:lpstr>AuctionSystem3</vt:lpstr>
      <vt:lpstr>AuctionSystem3 (contd)</vt:lpstr>
      <vt:lpstr>AuctionSystem3 (contd)</vt:lpstr>
      <vt:lpstr>AuctionSystem3 (contd)</vt:lpstr>
      <vt:lpstr>AuctionUsers</vt:lpstr>
      <vt:lpstr>AuctionUser (contd)</vt:lpstr>
      <vt:lpstr>AuctionUsers (contd)</vt:lpstr>
      <vt:lpstr>AuctionUser (contd)</vt:lpstr>
      <vt:lpstr>AuctionUsers (contd)</vt:lpstr>
      <vt:lpstr>AuctionUser (contd)</vt:lpstr>
      <vt:lpstr>DbManipulator</vt:lpstr>
      <vt:lpstr>DbManipulator(contd)</vt:lpstr>
      <vt:lpstr>Errors, Exceptions</vt:lpstr>
      <vt:lpstr>Future Scope and Possible changes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 System</dc:title>
  <dc:creator>shrenik daga</dc:creator>
  <cp:lastModifiedBy>shrenik daga</cp:lastModifiedBy>
  <cp:revision>7</cp:revision>
  <dcterms:created xsi:type="dcterms:W3CDTF">2019-08-26T23:59:05Z</dcterms:created>
  <dcterms:modified xsi:type="dcterms:W3CDTF">2019-08-27T01:01:07Z</dcterms:modified>
</cp:coreProperties>
</file>