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5FED8-1E6F-4C1E-94BA-16E40B8E748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B1066A-D089-4E92-9359-2BDC4D747DA2}">
      <dgm:prSet/>
      <dgm:spPr/>
      <dgm:t>
        <a:bodyPr/>
        <a:lstStyle/>
        <a:p>
          <a:r>
            <a:rPr lang="en-IN"/>
            <a:t>Shrenik Daga</a:t>
          </a:r>
          <a:endParaRPr lang="en-US"/>
        </a:p>
      </dgm:t>
    </dgm:pt>
    <dgm:pt modelId="{3842906B-ED32-4E30-BC80-C80AAFCED64B}" type="parTrans" cxnId="{4E29BFF6-C05F-4807-8AFD-0510D9F0B3AE}">
      <dgm:prSet/>
      <dgm:spPr/>
      <dgm:t>
        <a:bodyPr/>
        <a:lstStyle/>
        <a:p>
          <a:endParaRPr lang="en-US"/>
        </a:p>
      </dgm:t>
    </dgm:pt>
    <dgm:pt modelId="{B2EE5FC1-24C0-4456-A1EB-CC42950A45F4}" type="sibTrans" cxnId="{4E29BFF6-C05F-4807-8AFD-0510D9F0B3AE}">
      <dgm:prSet/>
      <dgm:spPr/>
      <dgm:t>
        <a:bodyPr/>
        <a:lstStyle/>
        <a:p>
          <a:endParaRPr lang="en-US"/>
        </a:p>
      </dgm:t>
    </dgm:pt>
    <dgm:pt modelId="{54972EA0-CD66-4DCD-8294-6A0F98E3402F}">
      <dgm:prSet/>
      <dgm:spPr/>
      <dgm:t>
        <a:bodyPr/>
        <a:lstStyle/>
        <a:p>
          <a:r>
            <a:rPr lang="en-IN"/>
            <a:t>Syracuse University Spring 2019</a:t>
          </a:r>
          <a:endParaRPr lang="en-US"/>
        </a:p>
      </dgm:t>
    </dgm:pt>
    <dgm:pt modelId="{01F5FAD2-A042-44F3-BED6-22D4BDF4D3D5}" type="parTrans" cxnId="{FF719BFF-55EA-4550-9575-200D3FB9F243}">
      <dgm:prSet/>
      <dgm:spPr/>
      <dgm:t>
        <a:bodyPr/>
        <a:lstStyle/>
        <a:p>
          <a:endParaRPr lang="en-US"/>
        </a:p>
      </dgm:t>
    </dgm:pt>
    <dgm:pt modelId="{00568794-9A87-411D-8031-7F7CD00BA8B9}" type="sibTrans" cxnId="{FF719BFF-55EA-4550-9575-200D3FB9F243}">
      <dgm:prSet/>
      <dgm:spPr/>
      <dgm:t>
        <a:bodyPr/>
        <a:lstStyle/>
        <a:p>
          <a:endParaRPr lang="en-US"/>
        </a:p>
      </dgm:t>
    </dgm:pt>
    <dgm:pt modelId="{04EAF45F-02A9-4987-BD21-1F760C76D049}">
      <dgm:prSet/>
      <dgm:spPr/>
      <dgm:t>
        <a:bodyPr/>
        <a:lstStyle/>
        <a:p>
          <a:r>
            <a:rPr lang="en-IN"/>
            <a:t>shdaga@syr.edu</a:t>
          </a:r>
          <a:endParaRPr lang="en-US"/>
        </a:p>
      </dgm:t>
    </dgm:pt>
    <dgm:pt modelId="{9BCBB3D3-621B-4FDF-8A69-DC3E2A1E98EF}" type="parTrans" cxnId="{7094D3FA-3B55-46E8-80C3-E3EDED88758F}">
      <dgm:prSet/>
      <dgm:spPr/>
      <dgm:t>
        <a:bodyPr/>
        <a:lstStyle/>
        <a:p>
          <a:endParaRPr lang="en-US"/>
        </a:p>
      </dgm:t>
    </dgm:pt>
    <dgm:pt modelId="{61AEC3BF-6013-45C8-9353-FF3E52F2501F}" type="sibTrans" cxnId="{7094D3FA-3B55-46E8-80C3-E3EDED88758F}">
      <dgm:prSet/>
      <dgm:spPr/>
      <dgm:t>
        <a:bodyPr/>
        <a:lstStyle/>
        <a:p>
          <a:endParaRPr lang="en-US"/>
        </a:p>
      </dgm:t>
    </dgm:pt>
    <dgm:pt modelId="{4700E371-39E2-48AE-BA6D-DC72CDE65FC4}" type="pres">
      <dgm:prSet presAssocID="{7AF5FED8-1E6F-4C1E-94BA-16E40B8E748C}" presName="vert0" presStyleCnt="0">
        <dgm:presLayoutVars>
          <dgm:dir/>
          <dgm:animOne val="branch"/>
          <dgm:animLvl val="lvl"/>
        </dgm:presLayoutVars>
      </dgm:prSet>
      <dgm:spPr/>
    </dgm:pt>
    <dgm:pt modelId="{8F20FE81-6933-4E49-9C86-98B5DFE0EC57}" type="pres">
      <dgm:prSet presAssocID="{9DB1066A-D089-4E92-9359-2BDC4D747DA2}" presName="thickLine" presStyleLbl="alignNode1" presStyleIdx="0" presStyleCnt="3"/>
      <dgm:spPr/>
    </dgm:pt>
    <dgm:pt modelId="{E365A393-3451-4F28-B912-89429AD066D0}" type="pres">
      <dgm:prSet presAssocID="{9DB1066A-D089-4E92-9359-2BDC4D747DA2}" presName="horz1" presStyleCnt="0"/>
      <dgm:spPr/>
    </dgm:pt>
    <dgm:pt modelId="{5F276239-0137-4A9D-964F-24EC15F35F7B}" type="pres">
      <dgm:prSet presAssocID="{9DB1066A-D089-4E92-9359-2BDC4D747DA2}" presName="tx1" presStyleLbl="revTx" presStyleIdx="0" presStyleCnt="3"/>
      <dgm:spPr/>
    </dgm:pt>
    <dgm:pt modelId="{D10B5E2D-D370-41ED-AFBB-16F34C49B11E}" type="pres">
      <dgm:prSet presAssocID="{9DB1066A-D089-4E92-9359-2BDC4D747DA2}" presName="vert1" presStyleCnt="0"/>
      <dgm:spPr/>
    </dgm:pt>
    <dgm:pt modelId="{0D6300BE-8B58-4E79-BFAE-613EC2DFF739}" type="pres">
      <dgm:prSet presAssocID="{54972EA0-CD66-4DCD-8294-6A0F98E3402F}" presName="thickLine" presStyleLbl="alignNode1" presStyleIdx="1" presStyleCnt="3"/>
      <dgm:spPr/>
    </dgm:pt>
    <dgm:pt modelId="{B8ADD56E-94BF-4BAD-8221-51F9AC3B3DE3}" type="pres">
      <dgm:prSet presAssocID="{54972EA0-CD66-4DCD-8294-6A0F98E3402F}" presName="horz1" presStyleCnt="0"/>
      <dgm:spPr/>
    </dgm:pt>
    <dgm:pt modelId="{93AF3867-2CEF-4EED-A4EB-72900A890B7A}" type="pres">
      <dgm:prSet presAssocID="{54972EA0-CD66-4DCD-8294-6A0F98E3402F}" presName="tx1" presStyleLbl="revTx" presStyleIdx="1" presStyleCnt="3"/>
      <dgm:spPr/>
    </dgm:pt>
    <dgm:pt modelId="{1D3DFB38-3CD7-4B6B-8156-ACF77F71E067}" type="pres">
      <dgm:prSet presAssocID="{54972EA0-CD66-4DCD-8294-6A0F98E3402F}" presName="vert1" presStyleCnt="0"/>
      <dgm:spPr/>
    </dgm:pt>
    <dgm:pt modelId="{853A0A65-A1E2-488D-9F63-D119DD21BB22}" type="pres">
      <dgm:prSet presAssocID="{04EAF45F-02A9-4987-BD21-1F760C76D049}" presName="thickLine" presStyleLbl="alignNode1" presStyleIdx="2" presStyleCnt="3"/>
      <dgm:spPr/>
    </dgm:pt>
    <dgm:pt modelId="{7DC32F9E-9E38-4896-A717-DC14AAD7D29C}" type="pres">
      <dgm:prSet presAssocID="{04EAF45F-02A9-4987-BD21-1F760C76D049}" presName="horz1" presStyleCnt="0"/>
      <dgm:spPr/>
    </dgm:pt>
    <dgm:pt modelId="{FF2A2665-1873-4C62-9812-37D98BE5799E}" type="pres">
      <dgm:prSet presAssocID="{04EAF45F-02A9-4987-BD21-1F760C76D049}" presName="tx1" presStyleLbl="revTx" presStyleIdx="2" presStyleCnt="3"/>
      <dgm:spPr/>
    </dgm:pt>
    <dgm:pt modelId="{13B41FE9-8D4A-4146-B90E-4D8B12D19080}" type="pres">
      <dgm:prSet presAssocID="{04EAF45F-02A9-4987-BD21-1F760C76D049}" presName="vert1" presStyleCnt="0"/>
      <dgm:spPr/>
    </dgm:pt>
  </dgm:ptLst>
  <dgm:cxnLst>
    <dgm:cxn modelId="{F2897D06-4D0C-411E-98C2-D7C8FAE24EA9}" type="presOf" srcId="{7AF5FED8-1E6F-4C1E-94BA-16E40B8E748C}" destId="{4700E371-39E2-48AE-BA6D-DC72CDE65FC4}" srcOrd="0" destOrd="0" presId="urn:microsoft.com/office/officeart/2008/layout/LinedList"/>
    <dgm:cxn modelId="{EE651649-1F36-4428-8E0D-0B55F33A3481}" type="presOf" srcId="{54972EA0-CD66-4DCD-8294-6A0F98E3402F}" destId="{93AF3867-2CEF-4EED-A4EB-72900A890B7A}" srcOrd="0" destOrd="0" presId="urn:microsoft.com/office/officeart/2008/layout/LinedList"/>
    <dgm:cxn modelId="{6EB6799B-DDDD-4F3E-84B2-373D3AF814E9}" type="presOf" srcId="{04EAF45F-02A9-4987-BD21-1F760C76D049}" destId="{FF2A2665-1873-4C62-9812-37D98BE5799E}" srcOrd="0" destOrd="0" presId="urn:microsoft.com/office/officeart/2008/layout/LinedList"/>
    <dgm:cxn modelId="{4E29BFF6-C05F-4807-8AFD-0510D9F0B3AE}" srcId="{7AF5FED8-1E6F-4C1E-94BA-16E40B8E748C}" destId="{9DB1066A-D089-4E92-9359-2BDC4D747DA2}" srcOrd="0" destOrd="0" parTransId="{3842906B-ED32-4E30-BC80-C80AAFCED64B}" sibTransId="{B2EE5FC1-24C0-4456-A1EB-CC42950A45F4}"/>
    <dgm:cxn modelId="{FADDC1F6-562F-43D3-AF6D-EFEF422C8820}" type="presOf" srcId="{9DB1066A-D089-4E92-9359-2BDC4D747DA2}" destId="{5F276239-0137-4A9D-964F-24EC15F35F7B}" srcOrd="0" destOrd="0" presId="urn:microsoft.com/office/officeart/2008/layout/LinedList"/>
    <dgm:cxn modelId="{7094D3FA-3B55-46E8-80C3-E3EDED88758F}" srcId="{7AF5FED8-1E6F-4C1E-94BA-16E40B8E748C}" destId="{04EAF45F-02A9-4987-BD21-1F760C76D049}" srcOrd="2" destOrd="0" parTransId="{9BCBB3D3-621B-4FDF-8A69-DC3E2A1E98EF}" sibTransId="{61AEC3BF-6013-45C8-9353-FF3E52F2501F}"/>
    <dgm:cxn modelId="{FF719BFF-55EA-4550-9575-200D3FB9F243}" srcId="{7AF5FED8-1E6F-4C1E-94BA-16E40B8E748C}" destId="{54972EA0-CD66-4DCD-8294-6A0F98E3402F}" srcOrd="1" destOrd="0" parTransId="{01F5FAD2-A042-44F3-BED6-22D4BDF4D3D5}" sibTransId="{00568794-9A87-411D-8031-7F7CD00BA8B9}"/>
    <dgm:cxn modelId="{DACCDC13-21C2-4DC4-AF56-65DD9DB9CBA4}" type="presParOf" srcId="{4700E371-39E2-48AE-BA6D-DC72CDE65FC4}" destId="{8F20FE81-6933-4E49-9C86-98B5DFE0EC57}" srcOrd="0" destOrd="0" presId="urn:microsoft.com/office/officeart/2008/layout/LinedList"/>
    <dgm:cxn modelId="{A9D88833-E014-4C0D-B544-EF5F78B19FE1}" type="presParOf" srcId="{4700E371-39E2-48AE-BA6D-DC72CDE65FC4}" destId="{E365A393-3451-4F28-B912-89429AD066D0}" srcOrd="1" destOrd="0" presId="urn:microsoft.com/office/officeart/2008/layout/LinedList"/>
    <dgm:cxn modelId="{B1533AF1-E1F1-4E89-91B8-97623D169BA9}" type="presParOf" srcId="{E365A393-3451-4F28-B912-89429AD066D0}" destId="{5F276239-0137-4A9D-964F-24EC15F35F7B}" srcOrd="0" destOrd="0" presId="urn:microsoft.com/office/officeart/2008/layout/LinedList"/>
    <dgm:cxn modelId="{2BE95680-7EF2-4B9F-A88E-57CE8FC87531}" type="presParOf" srcId="{E365A393-3451-4F28-B912-89429AD066D0}" destId="{D10B5E2D-D370-41ED-AFBB-16F34C49B11E}" srcOrd="1" destOrd="0" presId="urn:microsoft.com/office/officeart/2008/layout/LinedList"/>
    <dgm:cxn modelId="{3E3B4ECD-C0FF-45F3-B0D3-DD80D7F9C58E}" type="presParOf" srcId="{4700E371-39E2-48AE-BA6D-DC72CDE65FC4}" destId="{0D6300BE-8B58-4E79-BFAE-613EC2DFF739}" srcOrd="2" destOrd="0" presId="urn:microsoft.com/office/officeart/2008/layout/LinedList"/>
    <dgm:cxn modelId="{5AC33E0E-54FC-4E71-AB55-E011E7A8FA09}" type="presParOf" srcId="{4700E371-39E2-48AE-BA6D-DC72CDE65FC4}" destId="{B8ADD56E-94BF-4BAD-8221-51F9AC3B3DE3}" srcOrd="3" destOrd="0" presId="urn:microsoft.com/office/officeart/2008/layout/LinedList"/>
    <dgm:cxn modelId="{6AD2F279-0796-404B-BB7E-915A71658762}" type="presParOf" srcId="{B8ADD56E-94BF-4BAD-8221-51F9AC3B3DE3}" destId="{93AF3867-2CEF-4EED-A4EB-72900A890B7A}" srcOrd="0" destOrd="0" presId="urn:microsoft.com/office/officeart/2008/layout/LinedList"/>
    <dgm:cxn modelId="{C33C1924-3E85-4200-90DD-07D769E678EB}" type="presParOf" srcId="{B8ADD56E-94BF-4BAD-8221-51F9AC3B3DE3}" destId="{1D3DFB38-3CD7-4B6B-8156-ACF77F71E067}" srcOrd="1" destOrd="0" presId="urn:microsoft.com/office/officeart/2008/layout/LinedList"/>
    <dgm:cxn modelId="{CFFCB0C6-D0DA-456A-A1DF-3D8A58A76D7C}" type="presParOf" srcId="{4700E371-39E2-48AE-BA6D-DC72CDE65FC4}" destId="{853A0A65-A1E2-488D-9F63-D119DD21BB22}" srcOrd="4" destOrd="0" presId="urn:microsoft.com/office/officeart/2008/layout/LinedList"/>
    <dgm:cxn modelId="{FBDC0457-6235-41FA-851A-A6C4748FB4F7}" type="presParOf" srcId="{4700E371-39E2-48AE-BA6D-DC72CDE65FC4}" destId="{7DC32F9E-9E38-4896-A717-DC14AAD7D29C}" srcOrd="5" destOrd="0" presId="urn:microsoft.com/office/officeart/2008/layout/LinedList"/>
    <dgm:cxn modelId="{BA200FB9-802C-48B8-8E8F-8A7BEFCDE873}" type="presParOf" srcId="{7DC32F9E-9E38-4896-A717-DC14AAD7D29C}" destId="{FF2A2665-1873-4C62-9812-37D98BE5799E}" srcOrd="0" destOrd="0" presId="urn:microsoft.com/office/officeart/2008/layout/LinedList"/>
    <dgm:cxn modelId="{DEFF1E53-5DC4-41F6-9BDB-962018856494}" type="presParOf" srcId="{7DC32F9E-9E38-4896-A717-DC14AAD7D29C}" destId="{13B41FE9-8D4A-4146-B90E-4D8B12D190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0FE81-6933-4E49-9C86-98B5DFE0EC5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76239-0137-4A9D-964F-24EC15F35F7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Shrenik Daga</a:t>
          </a:r>
          <a:endParaRPr lang="en-US" sz="4700" kern="1200"/>
        </a:p>
      </dsp:txBody>
      <dsp:txXfrm>
        <a:off x="0" y="2492"/>
        <a:ext cx="6492875" cy="1700138"/>
      </dsp:txXfrm>
    </dsp:sp>
    <dsp:sp modelId="{0D6300BE-8B58-4E79-BFAE-613EC2DFF73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F3867-2CEF-4EED-A4EB-72900A890B7A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Syracuse University Spring 2019</a:t>
          </a:r>
          <a:endParaRPr lang="en-US" sz="4700" kern="1200"/>
        </a:p>
      </dsp:txBody>
      <dsp:txXfrm>
        <a:off x="0" y="1702630"/>
        <a:ext cx="6492875" cy="1700138"/>
      </dsp:txXfrm>
    </dsp:sp>
    <dsp:sp modelId="{853A0A65-A1E2-488D-9F63-D119DD21BB2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2665-1873-4C62-9812-37D98BE5799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shdaga@syr.edu</a:t>
          </a:r>
          <a:endParaRPr lang="en-US" sz="47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6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9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3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9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9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9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2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9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4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E4545F-75E5-42D5-BEF4-0EA46C5D5F0E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32F585-FEA5-49C7-B88D-7014EFAB0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1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5160E-9DC7-4F27-BE0E-3A174A35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Ebook Reader</a:t>
            </a:r>
          </a:p>
        </p:txBody>
      </p:sp>
      <p:grpSp>
        <p:nvGrpSpPr>
          <p:cNvPr id="42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3" name="TextBox 3">
            <a:extLst>
              <a:ext uri="{FF2B5EF4-FFF2-40B4-BE49-F238E27FC236}">
                <a16:creationId xmlns:a16="http://schemas.microsoft.com/office/drawing/2014/main" id="{C75714BC-0645-483E-9B71-2FDA4D7A59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9300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2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DAA4-EFAB-4246-BB4B-78DD45E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Meeting the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D6C-E447-4572-A668-6E40A088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ASP.Net</a:t>
            </a:r>
            <a:r>
              <a:rPr lang="en-IN" dirty="0"/>
              <a:t> Core MVC, HTML5, CSS3 , ES6 {Public, Private} </a:t>
            </a:r>
          </a:p>
          <a:p>
            <a:r>
              <a:rPr lang="en-IN" dirty="0"/>
              <a:t>Authentication and Authorization</a:t>
            </a:r>
          </a:p>
          <a:p>
            <a:r>
              <a:rPr lang="en-IN" dirty="0"/>
              <a:t>Control Viewing scale and Comments </a:t>
            </a:r>
          </a:p>
          <a:p>
            <a:r>
              <a:rPr lang="en-IN" dirty="0" err="1"/>
              <a:t>WebService</a:t>
            </a:r>
            <a:r>
              <a:rPr lang="en-IN" dirty="0"/>
              <a:t> </a:t>
            </a:r>
            <a:r>
              <a:rPr lang="en-IN" dirty="0" err="1"/>
              <a:t>WebAPI</a:t>
            </a:r>
            <a:endParaRPr lang="en-IN" dirty="0"/>
          </a:p>
          <a:p>
            <a:r>
              <a:rPr lang="en-IN" dirty="0"/>
              <a:t>Client using the Web API</a:t>
            </a:r>
          </a:p>
          <a:p>
            <a:r>
              <a:rPr lang="en-IN" dirty="0"/>
              <a:t>Upload, Replace, Delete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CC52-D09D-4A60-92DC-21C600A6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and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7BC1-5987-4A31-9DC1-90BFEEA2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Authorise users to access controllers: Use of [Authorise], [AllowAnnonymus]</a:t>
            </a:r>
          </a:p>
          <a:p>
            <a:r>
              <a:rPr lang="en-IN" dirty="0"/>
              <a:t>Comments visibility: Separating the Db look up according to the user</a:t>
            </a:r>
          </a:p>
          <a:p>
            <a:r>
              <a:rPr lang="en-IN" dirty="0"/>
              <a:t>Control flows back: Maintaining </a:t>
            </a:r>
            <a:r>
              <a:rPr lang="en-IN"/>
              <a:t>the flow of </a:t>
            </a:r>
            <a:r>
              <a:rPr lang="en-IN" dirty="0"/>
              <a:t>parameters, sometimes not required</a:t>
            </a:r>
          </a:p>
        </p:txBody>
      </p:sp>
    </p:spTree>
    <p:extLst>
      <p:ext uri="{BB962C8B-B14F-4D97-AF65-F5344CB8AC3E}">
        <p14:creationId xmlns:p14="http://schemas.microsoft.com/office/powerpoint/2010/main" val="21816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CC52-D09D-4A60-92DC-21C600A6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and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7BC1-5987-4A31-9DC1-90BFEEA2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Rendering Epub: Using event listeners on action links</a:t>
            </a:r>
          </a:p>
          <a:p>
            <a:r>
              <a:rPr lang="en-IN" dirty="0"/>
              <a:t>Anonymous users: Access only to viewing/Disabled links</a:t>
            </a:r>
          </a:p>
          <a:p>
            <a:r>
              <a:rPr lang="en-IN" dirty="0"/>
              <a:t>Navbar: Integrated stock Navbar to own created navbar. </a:t>
            </a:r>
          </a:p>
        </p:txBody>
      </p:sp>
    </p:spTree>
    <p:extLst>
      <p:ext uri="{BB962C8B-B14F-4D97-AF65-F5344CB8AC3E}">
        <p14:creationId xmlns:p14="http://schemas.microsoft.com/office/powerpoint/2010/main" val="73151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CC52-D09D-4A60-92DC-21C600A6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and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7BC1-5987-4A31-9DC1-90BFEEA2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Deleting Book: Not without comments.</a:t>
            </a:r>
          </a:p>
          <a:p>
            <a:r>
              <a:rPr lang="en-IN" dirty="0"/>
              <a:t>Deleting Category: Not unless books.</a:t>
            </a:r>
          </a:p>
        </p:txBody>
      </p:sp>
    </p:spTree>
    <p:extLst>
      <p:ext uri="{BB962C8B-B14F-4D97-AF65-F5344CB8AC3E}">
        <p14:creationId xmlns:p14="http://schemas.microsoft.com/office/powerpoint/2010/main" val="55066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F4D2-5E52-4CF4-B392-E2C55BE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A1E5-BE8E-469C-9487-EE6324E7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Supporting </a:t>
            </a:r>
            <a:r>
              <a:rPr lang="en-IN" dirty="0" err="1"/>
              <a:t>Mobi</a:t>
            </a:r>
            <a:r>
              <a:rPr lang="en-IN" dirty="0"/>
              <a:t> format</a:t>
            </a:r>
          </a:p>
          <a:p>
            <a:r>
              <a:rPr lang="en-IN" dirty="0"/>
              <a:t>Allowing users to delete their own comments</a:t>
            </a:r>
          </a:p>
          <a:p>
            <a:r>
              <a:rPr lang="en-IN" dirty="0"/>
              <a:t>Allowing users to like/upvote comments.</a:t>
            </a:r>
          </a:p>
          <a:p>
            <a:r>
              <a:rPr lang="en-IN" dirty="0"/>
              <a:t>Adding features to request a new book to the admin.</a:t>
            </a:r>
          </a:p>
        </p:txBody>
      </p:sp>
    </p:spTree>
    <p:extLst>
      <p:ext uri="{BB962C8B-B14F-4D97-AF65-F5344CB8AC3E}">
        <p14:creationId xmlns:p14="http://schemas.microsoft.com/office/powerpoint/2010/main" val="379038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E08-6E63-4542-94CC-2CE4416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27A8-01C0-4949-B23D-603C2FA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StackOverFlow</a:t>
            </a:r>
          </a:p>
          <a:p>
            <a:r>
              <a:rPr lang="en-IN" dirty="0"/>
              <a:t>CSS Tricks</a:t>
            </a:r>
          </a:p>
          <a:p>
            <a:r>
              <a:rPr lang="en-IN" dirty="0"/>
              <a:t>Epub.js documentation</a:t>
            </a:r>
          </a:p>
          <a:p>
            <a:r>
              <a:rPr lang="en-IN" dirty="0"/>
              <a:t>https://github.com/futurepress</a:t>
            </a:r>
          </a:p>
          <a:p>
            <a:r>
              <a:rPr lang="en-IN" dirty="0"/>
              <a:t>MSDN: https://forums.asp.net/</a:t>
            </a:r>
          </a:p>
        </p:txBody>
      </p:sp>
    </p:spTree>
    <p:extLst>
      <p:ext uri="{BB962C8B-B14F-4D97-AF65-F5344CB8AC3E}">
        <p14:creationId xmlns:p14="http://schemas.microsoft.com/office/powerpoint/2010/main" val="76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F76-B300-4AF8-AB52-6CF46C2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29" y="2466892"/>
            <a:ext cx="10018713" cy="175259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208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Ebook Reader</vt:lpstr>
      <vt:lpstr>Meeting the requirements</vt:lpstr>
      <vt:lpstr>Challenges faced and resolutions</vt:lpstr>
      <vt:lpstr>Challenges faced and resolutions</vt:lpstr>
      <vt:lpstr>Challenges faced and resolutions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 Reader</dc:title>
  <dc:creator>Shrenik Dnyanesh Daga</dc:creator>
  <cp:lastModifiedBy>Shrenik Dnyanesh Daga</cp:lastModifiedBy>
  <cp:revision>7</cp:revision>
  <dcterms:created xsi:type="dcterms:W3CDTF">2019-05-02T16:16:41Z</dcterms:created>
  <dcterms:modified xsi:type="dcterms:W3CDTF">2019-05-02T20:06:22Z</dcterms:modified>
</cp:coreProperties>
</file>