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57" r:id="rId7"/>
    <p:sldId id="263" r:id="rId8"/>
    <p:sldId id="259" r:id="rId9"/>
    <p:sldId id="264" r:id="rId10"/>
    <p:sldId id="261" r:id="rId11"/>
    <p:sldId id="266" r:id="rId12"/>
    <p:sldId id="268" r:id="rId13"/>
    <p:sldId id="267" r:id="rId14"/>
    <p:sldId id="269" r:id="rId15"/>
    <p:sldId id="270" r:id="rId16"/>
    <p:sldId id="260" r:id="rId17"/>
    <p:sldId id="271" r:id="rId18"/>
    <p:sldId id="26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terVaidya" initials="M" lastIdx="1" clrIdx="0">
    <p:extLst>
      <p:ext uri="{19B8F6BF-5375-455C-9EA6-DF929625EA0E}">
        <p15:presenceInfo xmlns:p15="http://schemas.microsoft.com/office/powerpoint/2012/main" userId="50886dc9acced8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20137-6BF6-4EB8-90F8-AB621D8B360B}" v="77" dt="2021-08-17T16:45:22.517"/>
    <p1510:client id="{6BFF3A32-7743-4A0D-8699-7C7B7AFC672F}" v="109" dt="2021-08-17T16:50:12.905"/>
    <p1510:client id="{704DD4FD-6163-C589-4188-DC57457A7E30}" v="1121" dt="2021-08-17T15:13:54.150"/>
    <p1510:client id="{83EBB65A-5323-47FC-970F-164C2093899A}" v="21" dt="2021-08-18T07:35:10.398"/>
    <p1510:client id="{B49FAB1E-A513-47AE-8EC4-B3BC95C8CC03}" v="396" dt="2021-08-18T07:28:22.968"/>
    <p1510:client id="{FE020F6A-7431-47E9-B486-81A14EFB4D44}" v="1738" dt="2021-08-18T06:35:14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dri Bhattacharya" userId="S::himadri_bhattacharya@persistent.com::5328d766-ae02-4734-849c-862c2cd76e67" providerId="AD" clId="Web-{83EBB65A-5323-47FC-970F-164C2093899A}"/>
    <pc:docChg chg="modSld sldOrd">
      <pc:chgData name="Himadri Bhattacharya" userId="S::himadri_bhattacharya@persistent.com::5328d766-ae02-4734-849c-862c2cd76e67" providerId="AD" clId="Web-{83EBB65A-5323-47FC-970F-164C2093899A}" dt="2021-08-18T07:35:06.445" v="8" actId="20577"/>
      <pc:docMkLst>
        <pc:docMk/>
      </pc:docMkLst>
      <pc:sldChg chg="addSp modSp">
        <pc:chgData name="Himadri Bhattacharya" userId="S::himadri_bhattacharya@persistent.com::5328d766-ae02-4734-849c-862c2cd76e67" providerId="AD" clId="Web-{83EBB65A-5323-47FC-970F-164C2093899A}" dt="2021-08-18T07:33:26.848" v="4" actId="20577"/>
        <pc:sldMkLst>
          <pc:docMk/>
          <pc:sldMk cId="3760583161" sldId="256"/>
        </pc:sldMkLst>
        <pc:spChg chg="add mod">
          <ac:chgData name="Himadri Bhattacharya" userId="S::himadri_bhattacharya@persistent.com::5328d766-ae02-4734-849c-862c2cd76e67" providerId="AD" clId="Web-{83EBB65A-5323-47FC-970F-164C2093899A}" dt="2021-08-18T07:33:26.848" v="4" actId="20577"/>
          <ac:spMkLst>
            <pc:docMk/>
            <pc:sldMk cId="3760583161" sldId="256"/>
            <ac:spMk id="4" creationId="{59A99A4B-1F77-416A-8828-95E70FDB1582}"/>
          </ac:spMkLst>
        </pc:spChg>
      </pc:sldChg>
      <pc:sldChg chg="modSp ord">
        <pc:chgData name="Himadri Bhattacharya" userId="S::himadri_bhattacharya@persistent.com::5328d766-ae02-4734-849c-862c2cd76e67" providerId="AD" clId="Web-{83EBB65A-5323-47FC-970F-164C2093899A}" dt="2021-08-18T07:35:06.445" v="8" actId="20577"/>
        <pc:sldMkLst>
          <pc:docMk/>
          <pc:sldMk cId="4123963123" sldId="262"/>
        </pc:sldMkLst>
        <pc:spChg chg="mod">
          <ac:chgData name="Himadri Bhattacharya" userId="S::himadri_bhattacharya@persistent.com::5328d766-ae02-4734-849c-862c2cd76e67" providerId="AD" clId="Web-{83EBB65A-5323-47FC-970F-164C2093899A}" dt="2021-08-18T07:35:06.445" v="8" actId="20577"/>
          <ac:spMkLst>
            <pc:docMk/>
            <pc:sldMk cId="4123963123" sldId="262"/>
            <ac:spMk id="7" creationId="{00000000-0000-0000-0000-000000000000}"/>
          </ac:spMkLst>
        </pc:spChg>
      </pc:sldChg>
      <pc:sldChg chg="modSp">
        <pc:chgData name="Himadri Bhattacharya" userId="S::himadri_bhattacharya@persistent.com::5328d766-ae02-4734-849c-862c2cd76e67" providerId="AD" clId="Web-{83EBB65A-5323-47FC-970F-164C2093899A}" dt="2021-08-18T07:35:01.773" v="7" actId="20577"/>
        <pc:sldMkLst>
          <pc:docMk/>
          <pc:sldMk cId="926272842" sldId="265"/>
        </pc:sldMkLst>
        <pc:spChg chg="mod">
          <ac:chgData name="Himadri Bhattacharya" userId="S::himadri_bhattacharya@persistent.com::5328d766-ae02-4734-849c-862c2cd76e67" providerId="AD" clId="Web-{83EBB65A-5323-47FC-970F-164C2093899A}" dt="2021-08-18T07:35:01.773" v="7" actId="20577"/>
          <ac:spMkLst>
            <pc:docMk/>
            <pc:sldMk cId="926272842" sldId="265"/>
            <ac:spMk id="7" creationId="{00000000-0000-0000-0000-000000000000}"/>
          </ac:spMkLst>
        </pc:spChg>
      </pc:sldChg>
    </pc:docChg>
  </pc:docChgLst>
  <pc:docChgLst>
    <pc:chgData name="Poonam Pal" userId="S::poonam_pal@persistent.com::2ab01f3c-425b-47c4-bad5-984b4fc28c85" providerId="AD" clId="Web-{FE020F6A-7431-47E9-B486-81A14EFB4D44}"/>
    <pc:docChg chg="modSld sldOrd">
      <pc:chgData name="Poonam Pal" userId="S::poonam_pal@persistent.com::2ab01f3c-425b-47c4-bad5-984b4fc28c85" providerId="AD" clId="Web-{FE020F6A-7431-47E9-B486-81A14EFB4D44}" dt="2021-08-18T06:35:14.475" v="881"/>
      <pc:docMkLst>
        <pc:docMk/>
      </pc:docMkLst>
      <pc:sldChg chg="delSp modSp">
        <pc:chgData name="Poonam Pal" userId="S::poonam_pal@persistent.com::2ab01f3c-425b-47c4-bad5-984b4fc28c85" providerId="AD" clId="Web-{FE020F6A-7431-47E9-B486-81A14EFB4D44}" dt="2021-08-18T05:30:38.906" v="234" actId="20577"/>
        <pc:sldMkLst>
          <pc:docMk/>
          <pc:sldMk cId="3158587486" sldId="258"/>
        </pc:sldMkLst>
        <pc:spChg chg="mod">
          <ac:chgData name="Poonam Pal" userId="S::poonam_pal@persistent.com::2ab01f3c-425b-47c4-bad5-984b4fc28c85" providerId="AD" clId="Web-{FE020F6A-7431-47E9-B486-81A14EFB4D44}" dt="2021-08-18T05:15:17.347" v="82" actId="20577"/>
          <ac:spMkLst>
            <pc:docMk/>
            <pc:sldMk cId="3158587486" sldId="258"/>
            <ac:spMk id="2" creationId="{00000000-0000-0000-0000-000000000000}"/>
          </ac:spMkLst>
        </pc:spChg>
        <pc:spChg chg="del mod">
          <ac:chgData name="Poonam Pal" userId="S::poonam_pal@persistent.com::2ab01f3c-425b-47c4-bad5-984b4fc28c85" providerId="AD" clId="Web-{FE020F6A-7431-47E9-B486-81A14EFB4D44}" dt="2021-08-18T05:15:08.675" v="74"/>
          <ac:spMkLst>
            <pc:docMk/>
            <pc:sldMk cId="3158587486" sldId="258"/>
            <ac:spMk id="5" creationId="{00000000-0000-0000-0000-000000000000}"/>
          </ac:spMkLst>
        </pc:spChg>
        <pc:spChg chg="mod">
          <ac:chgData name="Poonam Pal" userId="S::poonam_pal@persistent.com::2ab01f3c-425b-47c4-bad5-984b4fc28c85" providerId="AD" clId="Web-{FE020F6A-7431-47E9-B486-81A14EFB4D44}" dt="2021-08-18T05:30:38.906" v="234" actId="20577"/>
          <ac:spMkLst>
            <pc:docMk/>
            <pc:sldMk cId="3158587486" sldId="258"/>
            <ac:spMk id="9" creationId="{00000000-0000-0000-0000-000000000000}"/>
          </ac:spMkLst>
        </pc:spChg>
      </pc:sldChg>
      <pc:sldChg chg="modSp">
        <pc:chgData name="Poonam Pal" userId="S::poonam_pal@persistent.com::2ab01f3c-425b-47c4-bad5-984b4fc28c85" providerId="AD" clId="Web-{FE020F6A-7431-47E9-B486-81A14EFB4D44}" dt="2021-08-18T06:30:13.231" v="690" actId="20577"/>
        <pc:sldMkLst>
          <pc:docMk/>
          <pc:sldMk cId="72086688" sldId="259"/>
        </pc:sldMkLst>
        <pc:spChg chg="mod">
          <ac:chgData name="Poonam Pal" userId="S::poonam_pal@persistent.com::2ab01f3c-425b-47c4-bad5-984b4fc28c85" providerId="AD" clId="Web-{FE020F6A-7431-47E9-B486-81A14EFB4D44}" dt="2021-08-18T06:30:13.231" v="690" actId="20577"/>
          <ac:spMkLst>
            <pc:docMk/>
            <pc:sldMk cId="72086688" sldId="259"/>
            <ac:spMk id="7" creationId="{00000000-0000-0000-0000-000000000000}"/>
          </ac:spMkLst>
        </pc:spChg>
      </pc:sldChg>
      <pc:sldChg chg="delSp ord">
        <pc:chgData name="Poonam Pal" userId="S::poonam_pal@persistent.com::2ab01f3c-425b-47c4-bad5-984b4fc28c85" providerId="AD" clId="Web-{FE020F6A-7431-47E9-B486-81A14EFB4D44}" dt="2021-08-18T06:35:14.475" v="881"/>
        <pc:sldMkLst>
          <pc:docMk/>
          <pc:sldMk cId="2438986790" sldId="261"/>
        </pc:sldMkLst>
        <pc:picChg chg="del">
          <ac:chgData name="Poonam Pal" userId="S::poonam_pal@persistent.com::2ab01f3c-425b-47c4-bad5-984b4fc28c85" providerId="AD" clId="Web-{FE020F6A-7431-47E9-B486-81A14EFB4D44}" dt="2021-08-18T06:35:14.475" v="881"/>
          <ac:picMkLst>
            <pc:docMk/>
            <pc:sldMk cId="2438986790" sldId="261"/>
            <ac:picMk id="2" creationId="{59519B1C-265F-4064-8316-5DD21FC56F8A}"/>
          </ac:picMkLst>
        </pc:picChg>
      </pc:sldChg>
      <pc:sldChg chg="modSp">
        <pc:chgData name="Poonam Pal" userId="S::poonam_pal@persistent.com::2ab01f3c-425b-47c4-bad5-984b4fc28c85" providerId="AD" clId="Web-{FE020F6A-7431-47E9-B486-81A14EFB4D44}" dt="2021-08-18T05:34:04.612" v="255" actId="20577"/>
        <pc:sldMkLst>
          <pc:docMk/>
          <pc:sldMk cId="134930667" sldId="263"/>
        </pc:sldMkLst>
        <pc:spChg chg="mod">
          <ac:chgData name="Poonam Pal" userId="S::poonam_pal@persistent.com::2ab01f3c-425b-47c4-bad5-984b4fc28c85" providerId="AD" clId="Web-{FE020F6A-7431-47E9-B486-81A14EFB4D44}" dt="2021-08-18T05:34:04.612" v="255" actId="20577"/>
          <ac:spMkLst>
            <pc:docMk/>
            <pc:sldMk cId="134930667" sldId="263"/>
            <ac:spMk id="9" creationId="{00000000-0000-0000-0000-000000000000}"/>
          </ac:spMkLst>
        </pc:spChg>
      </pc:sldChg>
      <pc:sldChg chg="modSp">
        <pc:chgData name="Poonam Pal" userId="S::poonam_pal@persistent.com::2ab01f3c-425b-47c4-bad5-984b4fc28c85" providerId="AD" clId="Web-{FE020F6A-7431-47E9-B486-81A14EFB4D44}" dt="2021-08-18T06:35:08.943" v="880" actId="20577"/>
        <pc:sldMkLst>
          <pc:docMk/>
          <pc:sldMk cId="1497519057" sldId="264"/>
        </pc:sldMkLst>
        <pc:spChg chg="mod">
          <ac:chgData name="Poonam Pal" userId="S::poonam_pal@persistent.com::2ab01f3c-425b-47c4-bad5-984b4fc28c85" providerId="AD" clId="Web-{FE020F6A-7431-47E9-B486-81A14EFB4D44}" dt="2021-08-18T06:34:00.469" v="823" actId="14100"/>
          <ac:spMkLst>
            <pc:docMk/>
            <pc:sldMk cId="1497519057" sldId="264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FE020F6A-7431-47E9-B486-81A14EFB4D44}" dt="2021-08-18T06:35:08.943" v="880" actId="20577"/>
          <ac:spMkLst>
            <pc:docMk/>
            <pc:sldMk cId="1497519057" sldId="264"/>
            <ac:spMk id="9" creationId="{00000000-0000-0000-0000-000000000000}"/>
          </ac:spMkLst>
        </pc:spChg>
      </pc:sldChg>
      <pc:sldChg chg="ord">
        <pc:chgData name="Poonam Pal" userId="S::poonam_pal@persistent.com::2ab01f3c-425b-47c4-bad5-984b4fc28c85" providerId="AD" clId="Web-{FE020F6A-7431-47E9-B486-81A14EFB4D44}" dt="2021-08-18T04:26:37.016" v="49"/>
        <pc:sldMkLst>
          <pc:docMk/>
          <pc:sldMk cId="3430478089" sldId="266"/>
        </pc:sldMkLst>
      </pc:sldChg>
      <pc:sldChg chg="ord">
        <pc:chgData name="Poonam Pal" userId="S::poonam_pal@persistent.com::2ab01f3c-425b-47c4-bad5-984b4fc28c85" providerId="AD" clId="Web-{FE020F6A-7431-47E9-B486-81A14EFB4D44}" dt="2021-08-18T04:26:55.674" v="51"/>
        <pc:sldMkLst>
          <pc:docMk/>
          <pc:sldMk cId="3327758129" sldId="267"/>
        </pc:sldMkLst>
      </pc:sldChg>
      <pc:sldChg chg="ord">
        <pc:chgData name="Poonam Pal" userId="S::poonam_pal@persistent.com::2ab01f3c-425b-47c4-bad5-984b4fc28c85" providerId="AD" clId="Web-{FE020F6A-7431-47E9-B486-81A14EFB4D44}" dt="2021-08-18T04:26:41.454" v="50"/>
        <pc:sldMkLst>
          <pc:docMk/>
          <pc:sldMk cId="3966374715" sldId="268"/>
        </pc:sldMkLst>
      </pc:sldChg>
      <pc:sldChg chg="ord">
        <pc:chgData name="Poonam Pal" userId="S::poonam_pal@persistent.com::2ab01f3c-425b-47c4-bad5-984b4fc28c85" providerId="AD" clId="Web-{FE020F6A-7431-47E9-B486-81A14EFB4D44}" dt="2021-08-18T04:27:07.550" v="53"/>
        <pc:sldMkLst>
          <pc:docMk/>
          <pc:sldMk cId="958167060" sldId="269"/>
        </pc:sldMkLst>
      </pc:sldChg>
      <pc:sldChg chg="ord">
        <pc:chgData name="Poonam Pal" userId="S::poonam_pal@persistent.com::2ab01f3c-425b-47c4-bad5-984b4fc28c85" providerId="AD" clId="Web-{FE020F6A-7431-47E9-B486-81A14EFB4D44}" dt="2021-08-18T04:27:09.503" v="54"/>
        <pc:sldMkLst>
          <pc:docMk/>
          <pc:sldMk cId="1359342604" sldId="270"/>
        </pc:sldMkLst>
      </pc:sldChg>
    </pc:docChg>
  </pc:docChgLst>
  <pc:docChgLst>
    <pc:chgData name="Revendra Yadav" userId="S::revendra_yadav@persistent.com::584d80b5-6f3b-4c5a-8bc7-721c10fc2208" providerId="AD" clId="Web-{6BFF3A32-7743-4A0D-8699-7C7B7AFC672F}"/>
    <pc:docChg chg="modSld">
      <pc:chgData name="Revendra Yadav" userId="S::revendra_yadav@persistent.com::584d80b5-6f3b-4c5a-8bc7-721c10fc2208" providerId="AD" clId="Web-{6BFF3A32-7743-4A0D-8699-7C7B7AFC672F}" dt="2021-08-17T16:50:12.405" v="60" actId="20577"/>
      <pc:docMkLst>
        <pc:docMk/>
      </pc:docMkLst>
      <pc:sldChg chg="modSp">
        <pc:chgData name="Revendra Yadav" userId="S::revendra_yadav@persistent.com::584d80b5-6f3b-4c5a-8bc7-721c10fc2208" providerId="AD" clId="Web-{6BFF3A32-7743-4A0D-8699-7C7B7AFC672F}" dt="2021-08-17T16:48:19.152" v="43" actId="20577"/>
        <pc:sldMkLst>
          <pc:docMk/>
          <pc:sldMk cId="3760583161" sldId="256"/>
        </pc:sldMkLst>
        <pc:spChg chg="mod">
          <ac:chgData name="Revendra Yadav" userId="S::revendra_yadav@persistent.com::584d80b5-6f3b-4c5a-8bc7-721c10fc2208" providerId="AD" clId="Web-{6BFF3A32-7743-4A0D-8699-7C7B7AFC672F}" dt="2021-08-17T16:48:19.152" v="43" actId="20577"/>
          <ac:spMkLst>
            <pc:docMk/>
            <pc:sldMk cId="3760583161" sldId="256"/>
            <ac:spMk id="7" creationId="{00000000-0000-0000-0000-000000000000}"/>
          </ac:spMkLst>
        </pc:spChg>
      </pc:sldChg>
      <pc:sldChg chg="modSp">
        <pc:chgData name="Revendra Yadav" userId="S::revendra_yadav@persistent.com::584d80b5-6f3b-4c5a-8bc7-721c10fc2208" providerId="AD" clId="Web-{6BFF3A32-7743-4A0D-8699-7C7B7AFC672F}" dt="2021-08-17T16:49:49.014" v="51" actId="1076"/>
        <pc:sldMkLst>
          <pc:docMk/>
          <pc:sldMk cId="3430478089" sldId="266"/>
        </pc:sldMkLst>
        <pc:spChg chg="mod">
          <ac:chgData name="Revendra Yadav" userId="S::revendra_yadav@persistent.com::584d80b5-6f3b-4c5a-8bc7-721c10fc2208" providerId="AD" clId="Web-{6BFF3A32-7743-4A0D-8699-7C7B7AFC672F}" dt="2021-08-17T16:49:49.014" v="51" actId="1076"/>
          <ac:spMkLst>
            <pc:docMk/>
            <pc:sldMk cId="3430478089" sldId="266"/>
            <ac:spMk id="5" creationId="{91ED8C39-B065-460B-BB25-C6042896C05F}"/>
          </ac:spMkLst>
        </pc:spChg>
      </pc:sldChg>
      <pc:sldChg chg="modSp">
        <pc:chgData name="Revendra Yadav" userId="S::revendra_yadav@persistent.com::584d80b5-6f3b-4c5a-8bc7-721c10fc2208" providerId="AD" clId="Web-{6BFF3A32-7743-4A0D-8699-7C7B7AFC672F}" dt="2021-08-17T16:50:12.405" v="60" actId="20577"/>
        <pc:sldMkLst>
          <pc:docMk/>
          <pc:sldMk cId="3966374715" sldId="268"/>
        </pc:sldMkLst>
        <pc:spChg chg="mod">
          <ac:chgData name="Revendra Yadav" userId="S::revendra_yadav@persistent.com::584d80b5-6f3b-4c5a-8bc7-721c10fc2208" providerId="AD" clId="Web-{6BFF3A32-7743-4A0D-8699-7C7B7AFC672F}" dt="2021-08-17T16:50:12.405" v="60" actId="20577"/>
          <ac:spMkLst>
            <pc:docMk/>
            <pc:sldMk cId="3966374715" sldId="268"/>
            <ac:spMk id="4" creationId="{D2FD269D-37CF-4ADB-A4C3-EE8119E6927A}"/>
          </ac:spMkLst>
        </pc:spChg>
      </pc:sldChg>
    </pc:docChg>
  </pc:docChgLst>
  <pc:docChgLst>
    <pc:chgData name="Poonam Pal" userId="S::poonam_pal@persistent.com::2ab01f3c-425b-47c4-bad5-984b4fc28c85" providerId="AD" clId="Web-{B49FAB1E-A513-47AE-8EC4-B3BC95C8CC03}"/>
    <pc:docChg chg="modSld">
      <pc:chgData name="Poonam Pal" userId="S::poonam_pal@persistent.com::2ab01f3c-425b-47c4-bad5-984b4fc28c85" providerId="AD" clId="Web-{B49FAB1E-A513-47AE-8EC4-B3BC95C8CC03}" dt="2021-08-18T07:28:18.234" v="208" actId="20577"/>
      <pc:docMkLst>
        <pc:docMk/>
      </pc:docMkLst>
      <pc:sldChg chg="modSp">
        <pc:chgData name="Poonam Pal" userId="S::poonam_pal@persistent.com::2ab01f3c-425b-47c4-bad5-984b4fc28c85" providerId="AD" clId="Web-{B49FAB1E-A513-47AE-8EC4-B3BC95C8CC03}" dt="2021-08-18T07:28:18.234" v="208" actId="20577"/>
        <pc:sldMkLst>
          <pc:docMk/>
          <pc:sldMk cId="90959487" sldId="257"/>
        </pc:sldMkLst>
        <pc:spChg chg="mod">
          <ac:chgData name="Poonam Pal" userId="S::poonam_pal@persistent.com::2ab01f3c-425b-47c4-bad5-984b4fc28c85" providerId="AD" clId="Web-{B49FAB1E-A513-47AE-8EC4-B3BC95C8CC03}" dt="2021-08-18T07:28:18.234" v="208" actId="20577"/>
          <ac:spMkLst>
            <pc:docMk/>
            <pc:sldMk cId="90959487" sldId="257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B49FAB1E-A513-47AE-8EC4-B3BC95C8CC03}" dt="2021-08-18T07:21:15.689" v="76" actId="20577"/>
          <ac:spMkLst>
            <pc:docMk/>
            <pc:sldMk cId="90959487" sldId="257"/>
            <ac:spMk id="9" creationId="{00000000-0000-0000-0000-000000000000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7:48.903" v="196" actId="14100"/>
        <pc:sldMkLst>
          <pc:docMk/>
          <pc:sldMk cId="72086688" sldId="259"/>
        </pc:sldMkLst>
        <pc:spChg chg="mod">
          <ac:chgData name="Poonam Pal" userId="S::poonam_pal@persistent.com::2ab01f3c-425b-47c4-bad5-984b4fc28c85" providerId="AD" clId="Web-{B49FAB1E-A513-47AE-8EC4-B3BC95C8CC03}" dt="2021-08-18T07:27:48.903" v="196" actId="14100"/>
          <ac:spMkLst>
            <pc:docMk/>
            <pc:sldMk cId="72086688" sldId="259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B49FAB1E-A513-47AE-8EC4-B3BC95C8CC03}" dt="2021-08-18T07:26:04.318" v="153" actId="20577"/>
          <ac:spMkLst>
            <pc:docMk/>
            <pc:sldMk cId="72086688" sldId="259"/>
            <ac:spMk id="7" creationId="{00000000-0000-0000-0000-000000000000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7:15.683" v="187" actId="14100"/>
        <pc:sldMkLst>
          <pc:docMk/>
          <pc:sldMk cId="499097321" sldId="260"/>
        </pc:sldMkLst>
        <pc:spChg chg="mod">
          <ac:chgData name="Poonam Pal" userId="S::poonam_pal@persistent.com::2ab01f3c-425b-47c4-bad5-984b4fc28c85" providerId="AD" clId="Web-{B49FAB1E-A513-47AE-8EC4-B3BC95C8CC03}" dt="2021-08-18T07:27:15.683" v="187" actId="14100"/>
          <ac:spMkLst>
            <pc:docMk/>
            <pc:sldMk cId="499097321" sldId="260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B49FAB1E-A513-47AE-8EC4-B3BC95C8CC03}" dt="2021-08-18T07:22:49.211" v="104" actId="20577"/>
          <ac:spMkLst>
            <pc:docMk/>
            <pc:sldMk cId="499097321" sldId="260"/>
            <ac:spMk id="7" creationId="{00000000-0000-0000-0000-000000000000}"/>
          </ac:spMkLst>
        </pc:spChg>
      </pc:sldChg>
      <pc:sldChg chg="addSp modSp">
        <pc:chgData name="Poonam Pal" userId="S::poonam_pal@persistent.com::2ab01f3c-425b-47c4-bad5-984b4fc28c85" providerId="AD" clId="Web-{B49FAB1E-A513-47AE-8EC4-B3BC95C8CC03}" dt="2021-08-18T07:21:59.442" v="88" actId="1076"/>
        <pc:sldMkLst>
          <pc:docMk/>
          <pc:sldMk cId="2438986790" sldId="261"/>
        </pc:sldMkLst>
        <pc:spChg chg="mod">
          <ac:chgData name="Poonam Pal" userId="S::poonam_pal@persistent.com::2ab01f3c-425b-47c4-bad5-984b4fc28c85" providerId="AD" clId="Web-{B49FAB1E-A513-47AE-8EC4-B3BC95C8CC03}" dt="2021-08-18T07:21:59.442" v="88" actId="1076"/>
          <ac:spMkLst>
            <pc:docMk/>
            <pc:sldMk cId="2438986790" sldId="261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B49FAB1E-A513-47AE-8EC4-B3BC95C8CC03}" dt="2021-08-18T07:13:21.986" v="5" actId="20577"/>
          <ac:spMkLst>
            <pc:docMk/>
            <pc:sldMk cId="2438986790" sldId="261"/>
            <ac:spMk id="7" creationId="{00000000-0000-0000-0000-000000000000}"/>
          </ac:spMkLst>
        </pc:spChg>
        <pc:picChg chg="add mod">
          <ac:chgData name="Poonam Pal" userId="S::poonam_pal@persistent.com::2ab01f3c-425b-47c4-bad5-984b4fc28c85" providerId="AD" clId="Web-{B49FAB1E-A513-47AE-8EC4-B3BC95C8CC03}" dt="2021-08-18T07:13:22.282" v="7" actId="14100"/>
          <ac:picMkLst>
            <pc:docMk/>
            <pc:sldMk cId="2438986790" sldId="261"/>
            <ac:picMk id="2" creationId="{7CA0AF80-7E95-4477-BB86-BA83BB8BCB26}"/>
          </ac:picMkLst>
        </pc:picChg>
      </pc:sldChg>
      <pc:sldChg chg="modSp">
        <pc:chgData name="Poonam Pal" userId="S::poonam_pal@persistent.com::2ab01f3c-425b-47c4-bad5-984b4fc28c85" providerId="AD" clId="Web-{B49FAB1E-A513-47AE-8EC4-B3BC95C8CC03}" dt="2021-08-18T07:27:02.057" v="175" actId="20577"/>
        <pc:sldMkLst>
          <pc:docMk/>
          <pc:sldMk cId="4123963123" sldId="262"/>
        </pc:sldMkLst>
        <pc:spChg chg="mod">
          <ac:chgData name="Poonam Pal" userId="S::poonam_pal@persistent.com::2ab01f3c-425b-47c4-bad5-984b4fc28c85" providerId="AD" clId="Web-{B49FAB1E-A513-47AE-8EC4-B3BC95C8CC03}" dt="2021-08-18T07:27:02.057" v="175" actId="20577"/>
          <ac:spMkLst>
            <pc:docMk/>
            <pc:sldMk cId="4123963123" sldId="262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B49FAB1E-A513-47AE-8EC4-B3BC95C8CC03}" dt="2021-08-18T07:21:00.766" v="72" actId="20577"/>
          <ac:spMkLst>
            <pc:docMk/>
            <pc:sldMk cId="4123963123" sldId="262"/>
            <ac:spMk id="7" creationId="{00000000-0000-0000-0000-000000000000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8:02.467" v="206" actId="14100"/>
        <pc:sldMkLst>
          <pc:docMk/>
          <pc:sldMk cId="134930667" sldId="263"/>
        </pc:sldMkLst>
        <pc:spChg chg="mod">
          <ac:chgData name="Poonam Pal" userId="S::poonam_pal@persistent.com::2ab01f3c-425b-47c4-bad5-984b4fc28c85" providerId="AD" clId="Web-{B49FAB1E-A513-47AE-8EC4-B3BC95C8CC03}" dt="2021-08-18T07:28:02.467" v="206" actId="14100"/>
          <ac:spMkLst>
            <pc:docMk/>
            <pc:sldMk cId="134930667" sldId="263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B49FAB1E-A513-47AE-8EC4-B3BC95C8CC03}" dt="2021-08-18T07:25:23.034" v="149" actId="20577"/>
          <ac:spMkLst>
            <pc:docMk/>
            <pc:sldMk cId="134930667" sldId="263"/>
            <ac:spMk id="9" creationId="{00000000-0000-0000-0000-000000000000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7:37.825" v="189" actId="20577"/>
        <pc:sldMkLst>
          <pc:docMk/>
          <pc:sldMk cId="1497519057" sldId="264"/>
        </pc:sldMkLst>
        <pc:spChg chg="mod">
          <ac:chgData name="Poonam Pal" userId="S::poonam_pal@persistent.com::2ab01f3c-425b-47c4-bad5-984b4fc28c85" providerId="AD" clId="Web-{B49FAB1E-A513-47AE-8EC4-B3BC95C8CC03}" dt="2021-08-18T07:27:37.825" v="189" actId="20577"/>
          <ac:spMkLst>
            <pc:docMk/>
            <pc:sldMk cId="1497519057" sldId="264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B49FAB1E-A513-47AE-8EC4-B3BC95C8CC03}" dt="2021-08-18T07:26:10.787" v="155" actId="20577"/>
          <ac:spMkLst>
            <pc:docMk/>
            <pc:sldMk cId="1497519057" sldId="264"/>
            <ac:spMk id="9" creationId="{00000000-0000-0000-0000-000000000000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6:45.118" v="163" actId="14100"/>
        <pc:sldMkLst>
          <pc:docMk/>
          <pc:sldMk cId="926272842" sldId="265"/>
        </pc:sldMkLst>
        <pc:spChg chg="mod">
          <ac:chgData name="Poonam Pal" userId="S::poonam_pal@persistent.com::2ab01f3c-425b-47c4-bad5-984b4fc28c85" providerId="AD" clId="Web-{B49FAB1E-A513-47AE-8EC4-B3BC95C8CC03}" dt="2021-08-18T07:26:45.118" v="163" actId="14100"/>
          <ac:spMkLst>
            <pc:docMk/>
            <pc:sldMk cId="926272842" sldId="265"/>
            <ac:spMk id="4" creationId="{00000000-0000-0000-0000-000000000000}"/>
          </ac:spMkLst>
        </pc:spChg>
        <pc:spChg chg="mod">
          <ac:chgData name="Poonam Pal" userId="S::poonam_pal@persistent.com::2ab01f3c-425b-47c4-bad5-984b4fc28c85" providerId="AD" clId="Web-{B49FAB1E-A513-47AE-8EC4-B3BC95C8CC03}" dt="2021-08-18T07:23:59.888" v="137" actId="20577"/>
          <ac:spMkLst>
            <pc:docMk/>
            <pc:sldMk cId="926272842" sldId="265"/>
            <ac:spMk id="7" creationId="{00000000-0000-0000-0000-000000000000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2:13.053" v="91" actId="20577"/>
        <pc:sldMkLst>
          <pc:docMk/>
          <pc:sldMk cId="3430478089" sldId="266"/>
        </pc:sldMkLst>
        <pc:spChg chg="mod">
          <ac:chgData name="Poonam Pal" userId="S::poonam_pal@persistent.com::2ab01f3c-425b-47c4-bad5-984b4fc28c85" providerId="AD" clId="Web-{B49FAB1E-A513-47AE-8EC4-B3BC95C8CC03}" dt="2021-08-18T07:22:05.083" v="89" actId="20577"/>
          <ac:spMkLst>
            <pc:docMk/>
            <pc:sldMk cId="3430478089" sldId="266"/>
            <ac:spMk id="3" creationId="{93D238CA-CA08-462F-8BD3-F3FDA7C20A3E}"/>
          </ac:spMkLst>
        </pc:spChg>
        <pc:spChg chg="mod">
          <ac:chgData name="Poonam Pal" userId="S::poonam_pal@persistent.com::2ab01f3c-425b-47c4-bad5-984b4fc28c85" providerId="AD" clId="Web-{B49FAB1E-A513-47AE-8EC4-B3BC95C8CC03}" dt="2021-08-18T07:22:13.053" v="91" actId="20577"/>
          <ac:spMkLst>
            <pc:docMk/>
            <pc:sldMk cId="3430478089" sldId="266"/>
            <ac:spMk id="5" creationId="{91ED8C39-B065-460B-BB25-C6042896C05F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2:26.007" v="95" actId="20577"/>
        <pc:sldMkLst>
          <pc:docMk/>
          <pc:sldMk cId="3327758129" sldId="267"/>
        </pc:sldMkLst>
        <pc:spChg chg="mod">
          <ac:chgData name="Poonam Pal" userId="S::poonam_pal@persistent.com::2ab01f3c-425b-47c4-bad5-984b4fc28c85" providerId="AD" clId="Web-{B49FAB1E-A513-47AE-8EC4-B3BC95C8CC03}" dt="2021-08-18T07:22:26.007" v="95" actId="20577"/>
          <ac:spMkLst>
            <pc:docMk/>
            <pc:sldMk cId="3327758129" sldId="267"/>
            <ac:spMk id="4" creationId="{D2FD269D-37CF-4ADB-A4C3-EE8119E6927A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2:22.913" v="93" actId="20577"/>
        <pc:sldMkLst>
          <pc:docMk/>
          <pc:sldMk cId="3966374715" sldId="268"/>
        </pc:sldMkLst>
        <pc:spChg chg="mod">
          <ac:chgData name="Poonam Pal" userId="S::poonam_pal@persistent.com::2ab01f3c-425b-47c4-bad5-984b4fc28c85" providerId="AD" clId="Web-{B49FAB1E-A513-47AE-8EC4-B3BC95C8CC03}" dt="2021-08-18T07:22:22.913" v="93" actId="20577"/>
          <ac:spMkLst>
            <pc:docMk/>
            <pc:sldMk cId="3966374715" sldId="268"/>
            <ac:spMk id="4" creationId="{D2FD269D-37CF-4ADB-A4C3-EE8119E6927A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2:30.648" v="98" actId="20577"/>
        <pc:sldMkLst>
          <pc:docMk/>
          <pc:sldMk cId="958167060" sldId="269"/>
        </pc:sldMkLst>
        <pc:spChg chg="mod">
          <ac:chgData name="Poonam Pal" userId="S::poonam_pal@persistent.com::2ab01f3c-425b-47c4-bad5-984b4fc28c85" providerId="AD" clId="Web-{B49FAB1E-A513-47AE-8EC4-B3BC95C8CC03}" dt="2021-08-18T07:22:30.648" v="98" actId="20577"/>
          <ac:spMkLst>
            <pc:docMk/>
            <pc:sldMk cId="958167060" sldId="269"/>
            <ac:spMk id="3" creationId="{55554A1A-012B-4CBC-90CB-637194150837}"/>
          </ac:spMkLst>
        </pc:spChg>
      </pc:sldChg>
      <pc:sldChg chg="modSp">
        <pc:chgData name="Poonam Pal" userId="S::poonam_pal@persistent.com::2ab01f3c-425b-47c4-bad5-984b4fc28c85" providerId="AD" clId="Web-{B49FAB1E-A513-47AE-8EC4-B3BC95C8CC03}" dt="2021-08-18T07:22:34.695" v="102" actId="20577"/>
        <pc:sldMkLst>
          <pc:docMk/>
          <pc:sldMk cId="1359342604" sldId="270"/>
        </pc:sldMkLst>
        <pc:spChg chg="mod">
          <ac:chgData name="Poonam Pal" userId="S::poonam_pal@persistent.com::2ab01f3c-425b-47c4-bad5-984b4fc28c85" providerId="AD" clId="Web-{B49FAB1E-A513-47AE-8EC4-B3BC95C8CC03}" dt="2021-08-18T07:22:34.695" v="102" actId="20577"/>
          <ac:spMkLst>
            <pc:docMk/>
            <pc:sldMk cId="1359342604" sldId="270"/>
            <ac:spMk id="4" creationId="{2BCF3621-48D3-4CE4-B5F3-8FDF2D40D08A}"/>
          </ac:spMkLst>
        </pc:spChg>
      </pc:sldChg>
      <pc:sldChg chg="addSp delSp modSp">
        <pc:chgData name="Poonam Pal" userId="S::poonam_pal@persistent.com::2ab01f3c-425b-47c4-bad5-984b4fc28c85" providerId="AD" clId="Web-{B49FAB1E-A513-47AE-8EC4-B3BC95C8CC03}" dt="2021-08-18T07:22:55.462" v="106" actId="20577"/>
        <pc:sldMkLst>
          <pc:docMk/>
          <pc:sldMk cId="1829354731" sldId="271"/>
        </pc:sldMkLst>
        <pc:spChg chg="add mod">
          <ac:chgData name="Poonam Pal" userId="S::poonam_pal@persistent.com::2ab01f3c-425b-47c4-bad5-984b4fc28c85" providerId="AD" clId="Web-{B49FAB1E-A513-47AE-8EC4-B3BC95C8CC03}" dt="2021-08-18T07:20:17.451" v="53" actId="20577"/>
          <ac:spMkLst>
            <pc:docMk/>
            <pc:sldMk cId="1829354731" sldId="271"/>
            <ac:spMk id="2" creationId="{FDC4CB19-2DB0-4E11-B1D7-1927C0E6CE75}"/>
          </ac:spMkLst>
        </pc:spChg>
        <pc:spChg chg="mod">
          <ac:chgData name="Poonam Pal" userId="S::poonam_pal@persistent.com::2ab01f3c-425b-47c4-bad5-984b4fc28c85" providerId="AD" clId="Web-{B49FAB1E-A513-47AE-8EC4-B3BC95C8CC03}" dt="2021-08-18T07:22:55.462" v="106" actId="20577"/>
          <ac:spMkLst>
            <pc:docMk/>
            <pc:sldMk cId="1829354731" sldId="271"/>
            <ac:spMk id="3" creationId="{5BCF3599-3F73-4352-8E80-CD22525077F7}"/>
          </ac:spMkLst>
        </pc:spChg>
        <pc:spChg chg="add del">
          <ac:chgData name="Poonam Pal" userId="S::poonam_pal@persistent.com::2ab01f3c-425b-47c4-bad5-984b4fc28c85" providerId="AD" clId="Web-{B49FAB1E-A513-47AE-8EC4-B3BC95C8CC03}" dt="2021-08-18T07:19:41.605" v="35"/>
          <ac:spMkLst>
            <pc:docMk/>
            <pc:sldMk cId="1829354731" sldId="271"/>
            <ac:spMk id="4" creationId="{85FD3987-F6AC-4410-8D5B-2185AE2607E4}"/>
          </ac:spMkLst>
        </pc:spChg>
        <pc:spChg chg="del mod">
          <ac:chgData name="Poonam Pal" userId="S::poonam_pal@persistent.com::2ab01f3c-425b-47c4-bad5-984b4fc28c85" providerId="AD" clId="Web-{B49FAB1E-A513-47AE-8EC4-B3BC95C8CC03}" dt="2021-08-18T07:19:15.197" v="29"/>
          <ac:spMkLst>
            <pc:docMk/>
            <pc:sldMk cId="1829354731" sldId="271"/>
            <ac:spMk id="5" creationId="{C520998A-D131-48B0-B5CB-A200BC7E4BEC}"/>
          </ac:spMkLst>
        </pc:spChg>
        <pc:spChg chg="add del mod">
          <ac:chgData name="Poonam Pal" userId="S::poonam_pal@persistent.com::2ab01f3c-425b-47c4-bad5-984b4fc28c85" providerId="AD" clId="Web-{B49FAB1E-A513-47AE-8EC4-B3BC95C8CC03}" dt="2021-08-18T07:19:41.589" v="34"/>
          <ac:spMkLst>
            <pc:docMk/>
            <pc:sldMk cId="1829354731" sldId="271"/>
            <ac:spMk id="6" creationId="{49FE6BD2-B6FD-4310-A462-C0D50B5D4A80}"/>
          </ac:spMkLst>
        </pc:spChg>
      </pc:sldChg>
    </pc:docChg>
  </pc:docChgLst>
  <pc:docChgLst>
    <pc:chgData name="Revendra Yadav" userId="S::revendra_yadav@persistent.com::584d80b5-6f3b-4c5a-8bc7-721c10fc2208" providerId="AD" clId="Web-{00D20137-6BF6-4EB8-90F8-AB621D8B360B}"/>
    <pc:docChg chg="modSld">
      <pc:chgData name="Revendra Yadav" userId="S::revendra_yadav@persistent.com::584d80b5-6f3b-4c5a-8bc7-721c10fc2208" providerId="AD" clId="Web-{00D20137-6BF6-4EB8-90F8-AB621D8B360B}" dt="2021-08-17T16:45:22.158" v="42" actId="20577"/>
      <pc:docMkLst>
        <pc:docMk/>
      </pc:docMkLst>
      <pc:sldChg chg="addSp delSp modSp">
        <pc:chgData name="Revendra Yadav" userId="S::revendra_yadav@persistent.com::584d80b5-6f3b-4c5a-8bc7-721c10fc2208" providerId="AD" clId="Web-{00D20137-6BF6-4EB8-90F8-AB621D8B360B}" dt="2021-08-17T16:42:59.717" v="4"/>
        <pc:sldMkLst>
          <pc:docMk/>
          <pc:sldMk cId="3760583161" sldId="256"/>
        </pc:sldMkLst>
        <pc:spChg chg="add del mod">
          <ac:chgData name="Revendra Yadav" userId="S::revendra_yadav@persistent.com::584d80b5-6f3b-4c5a-8bc7-721c10fc2208" providerId="AD" clId="Web-{00D20137-6BF6-4EB8-90F8-AB621D8B360B}" dt="2021-08-17T16:42:59.717" v="4"/>
          <ac:spMkLst>
            <pc:docMk/>
            <pc:sldMk cId="3760583161" sldId="256"/>
            <ac:spMk id="4" creationId="{958E563B-C6C3-4A25-AF84-16E40AEAA594}"/>
          </ac:spMkLst>
        </pc:spChg>
        <pc:spChg chg="mod">
          <ac:chgData name="Revendra Yadav" userId="S::revendra_yadav@persistent.com::584d80b5-6f3b-4c5a-8bc7-721c10fc2208" providerId="AD" clId="Web-{00D20137-6BF6-4EB8-90F8-AB621D8B360B}" dt="2021-08-17T16:42:47.857" v="0" actId="1076"/>
          <ac:spMkLst>
            <pc:docMk/>
            <pc:sldMk cId="3760583161" sldId="256"/>
            <ac:spMk id="7" creationId="{00000000-0000-0000-0000-000000000000}"/>
          </ac:spMkLst>
        </pc:spChg>
      </pc:sldChg>
      <pc:sldChg chg="modSp">
        <pc:chgData name="Revendra Yadav" userId="S::revendra_yadav@persistent.com::584d80b5-6f3b-4c5a-8bc7-721c10fc2208" providerId="AD" clId="Web-{00D20137-6BF6-4EB8-90F8-AB621D8B360B}" dt="2021-08-17T16:45:22.158" v="42" actId="20577"/>
        <pc:sldMkLst>
          <pc:docMk/>
          <pc:sldMk cId="90959487" sldId="257"/>
        </pc:sldMkLst>
        <pc:spChg chg="mod">
          <ac:chgData name="Revendra Yadav" userId="S::revendra_yadav@persistent.com::584d80b5-6f3b-4c5a-8bc7-721c10fc2208" providerId="AD" clId="Web-{00D20137-6BF6-4EB8-90F8-AB621D8B360B}" dt="2021-08-17T16:45:22.158" v="42" actId="20577"/>
          <ac:spMkLst>
            <pc:docMk/>
            <pc:sldMk cId="90959487" sldId="257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942A-4574-4105-B387-8E6C9DA16F09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6754D-D843-4EBE-80C9-6C07EA547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5515" y="487681"/>
            <a:ext cx="7732622" cy="1071153"/>
          </a:xfrm>
        </p:spPr>
        <p:txBody>
          <a:bodyPr>
            <a:noAutofit/>
          </a:bodyPr>
          <a:lstStyle/>
          <a:p>
            <a:r>
              <a:rPr lang="en-IN" sz="3600" b="1"/>
              <a:t>GROUP – 5 (JAVA Tech Track)</a:t>
            </a:r>
            <a:endParaRPr lang="en-IN" sz="3600" b="1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590" y="1743892"/>
            <a:ext cx="8394473" cy="1434737"/>
          </a:xfrm>
        </p:spPr>
        <p:txBody>
          <a:bodyPr/>
          <a:lstStyle/>
          <a:p>
            <a:r>
              <a:rPr lang="en-IN" b="1"/>
              <a:t>Mini Project (Training Phase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205" y="2699656"/>
            <a:ext cx="48332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Team Members:-</a:t>
            </a:r>
          </a:p>
          <a:p>
            <a:r>
              <a:rPr lang="en-IN"/>
              <a:t>1.Asiri </a:t>
            </a:r>
            <a:r>
              <a:rPr lang="en-IN" err="1"/>
              <a:t>Manjitha</a:t>
            </a:r>
            <a:endParaRPr lang="en-IN"/>
          </a:p>
          <a:p>
            <a:r>
              <a:rPr lang="en-IN"/>
              <a:t>2.Hemant </a:t>
            </a:r>
            <a:r>
              <a:rPr lang="en-IN" err="1"/>
              <a:t>Dyavarkonda</a:t>
            </a:r>
            <a:endParaRPr lang="en-IN"/>
          </a:p>
          <a:p>
            <a:r>
              <a:rPr lang="en-IN"/>
              <a:t>3.Himadri Bhattacharya</a:t>
            </a:r>
          </a:p>
          <a:p>
            <a:r>
              <a:rPr lang="en-IN"/>
              <a:t>4.Nazmin </a:t>
            </a:r>
            <a:r>
              <a:rPr lang="en-IN" err="1"/>
              <a:t>Gilki</a:t>
            </a:r>
            <a:endParaRPr lang="en-IN"/>
          </a:p>
          <a:p>
            <a:r>
              <a:rPr lang="en-IN"/>
              <a:t>5.Nikhil Kumar</a:t>
            </a:r>
          </a:p>
          <a:p>
            <a:r>
              <a:rPr lang="en-IN"/>
              <a:t>6.Poonam Pal</a:t>
            </a:r>
          </a:p>
          <a:p>
            <a:r>
              <a:rPr lang="en-IN"/>
              <a:t>7.Revendra Yadav</a:t>
            </a:r>
          </a:p>
          <a:p>
            <a:r>
              <a:rPr lang="en-IN"/>
              <a:t>8.Shresht Jain</a:t>
            </a:r>
          </a:p>
          <a:p>
            <a:r>
              <a:rPr lang="en-IN"/>
              <a:t>9.Sourabh Rai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6706" y="2619904"/>
            <a:ext cx="2995748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/>
              <a:t>Mentor:-</a:t>
            </a:r>
          </a:p>
          <a:p>
            <a:r>
              <a:rPr lang="en-IN"/>
              <a:t>Varsha Mulik</a:t>
            </a:r>
          </a:p>
          <a:p>
            <a:endParaRPr lang="en-IN"/>
          </a:p>
          <a:p>
            <a:r>
              <a:rPr lang="en-IN" sz="2000" b="1"/>
              <a:t>Training Coordinator</a:t>
            </a:r>
            <a:r>
              <a:rPr lang="en-IN" sz="2000"/>
              <a:t> :</a:t>
            </a:r>
          </a:p>
          <a:p>
            <a:r>
              <a:rPr lang="en-IN"/>
              <a:t>Ameya Tembe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99A4B-1F77-416A-8828-95E70FDB158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8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D269D-37CF-4ADB-A4C3-EE8119E6927A}"/>
              </a:ext>
            </a:extLst>
          </p:cNvPr>
          <p:cNvSpPr txBox="1"/>
          <p:nvPr/>
        </p:nvSpPr>
        <p:spPr>
          <a:xfrm>
            <a:off x="688779" y="554245"/>
            <a:ext cx="10910135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6.3. BACKEND</a:t>
            </a:r>
          </a:p>
          <a:p>
            <a:r>
              <a:rPr lang="en-IN" sz="2400" b="1" dirty="0"/>
              <a:t>	</a:t>
            </a:r>
            <a:endParaRPr lang="en-GB" sz="2400"/>
          </a:p>
          <a:p>
            <a:r>
              <a:rPr lang="en-IN" sz="2400" dirty="0"/>
              <a:t>     1. ORACLE DATABASE</a:t>
            </a:r>
            <a:endParaRPr lang="en-GB" sz="2400"/>
          </a:p>
          <a:p>
            <a:r>
              <a:rPr lang="en-IN" sz="2400" dirty="0"/>
              <a:t>     2. TOMCAT SERVER</a:t>
            </a:r>
          </a:p>
          <a:p>
            <a:endParaRPr lang="en-IN" sz="2400"/>
          </a:p>
          <a:p>
            <a:endParaRPr lang="en-GB" sz="2400"/>
          </a:p>
          <a:p>
            <a:endParaRPr lang="en-GB" sz="2400"/>
          </a:p>
          <a:p>
            <a:endParaRPr lang="en-GB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775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554A1A-012B-4CBC-90CB-637194150837}"/>
              </a:ext>
            </a:extLst>
          </p:cNvPr>
          <p:cNvSpPr txBox="1"/>
          <p:nvPr/>
        </p:nvSpPr>
        <p:spPr>
          <a:xfrm>
            <a:off x="716853" y="220870"/>
            <a:ext cx="1044341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7.  USE-CASE DIAGRAM</a:t>
            </a:r>
          </a:p>
          <a:p>
            <a:r>
              <a:rPr lang="en-IN" sz="2400" b="1" dirty="0"/>
              <a:t>	</a:t>
            </a:r>
            <a:endParaRPr lang="en-IN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1D8970-75DB-4D6B-8A02-27F3CE9F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885568"/>
            <a:ext cx="9744075" cy="57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F3621-48D3-4CE4-B5F3-8FDF2D40D08A}"/>
              </a:ext>
            </a:extLst>
          </p:cNvPr>
          <p:cNvSpPr txBox="1"/>
          <p:nvPr/>
        </p:nvSpPr>
        <p:spPr>
          <a:xfrm>
            <a:off x="764478" y="954295"/>
            <a:ext cx="1044341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8.  PROCESS FLOW</a:t>
            </a:r>
          </a:p>
          <a:p>
            <a:r>
              <a:rPr lang="en-IN" sz="2400" b="1" dirty="0"/>
              <a:t>	</a:t>
            </a:r>
            <a:endParaRPr lang="en-IN" sz="20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C780291-C6F0-4C02-88B2-98DEF376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674249"/>
            <a:ext cx="6334125" cy="42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18870" y="421921"/>
            <a:ext cx="227758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(DEMONSTRATION)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853" y="944770"/>
            <a:ext cx="1044341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8.1.PROCESS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7" y="1490643"/>
            <a:ext cx="10296525" cy="5183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8ED3E-971D-446C-A48F-437706A4AE4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9909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F3599-3F73-4352-8E80-CD22525077F7}"/>
              </a:ext>
            </a:extLst>
          </p:cNvPr>
          <p:cNvSpPr txBox="1"/>
          <p:nvPr/>
        </p:nvSpPr>
        <p:spPr>
          <a:xfrm>
            <a:off x="764478" y="954295"/>
            <a:ext cx="1044341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9.  PROJECT STRUCTURE</a:t>
            </a:r>
          </a:p>
          <a:p>
            <a:r>
              <a:rPr lang="en-IN" sz="2400" b="1" dirty="0"/>
              <a:t>	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4CB19-2DB0-4E11-B1D7-1927C0E6CE75}"/>
              </a:ext>
            </a:extLst>
          </p:cNvPr>
          <p:cNvSpPr txBox="1"/>
          <p:nvPr/>
        </p:nvSpPr>
        <p:spPr>
          <a:xfrm>
            <a:off x="4556502" y="3135823"/>
            <a:ext cx="38539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82935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1785" y="383176"/>
            <a:ext cx="22646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(DEMONSTRATION)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853" y="1487695"/>
            <a:ext cx="1044341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10.FUTURE ENHANCEMENTS</a:t>
            </a:r>
          </a:p>
          <a:p>
            <a:endParaRPr lang="en-IN" sz="2400" b="1" dirty="0"/>
          </a:p>
          <a:p>
            <a:r>
              <a:rPr lang="en-IN" sz="2400" b="1" dirty="0"/>
              <a:t>	</a:t>
            </a:r>
            <a:r>
              <a:rPr lang="en-IN" sz="2400" dirty="0"/>
              <a:t>1. Real time location and maps.</a:t>
            </a:r>
          </a:p>
          <a:p>
            <a:endParaRPr lang="en-IN" sz="2400" dirty="0"/>
          </a:p>
          <a:p>
            <a:r>
              <a:rPr lang="en-IN" sz="2400" b="1" dirty="0"/>
              <a:t>	</a:t>
            </a:r>
            <a:r>
              <a:rPr lang="en-IN" sz="2400" dirty="0"/>
              <a:t>2. Update, delete posted jobs.</a:t>
            </a:r>
          </a:p>
          <a:p>
            <a:endParaRPr lang="en-IN" sz="2400" dirty="0"/>
          </a:p>
          <a:p>
            <a:r>
              <a:rPr lang="en-IN" sz="2400" b="1" dirty="0"/>
              <a:t>	</a:t>
            </a:r>
            <a:r>
              <a:rPr lang="en-IN" sz="2400" dirty="0"/>
              <a:t>3. Allowing functionalities for specially abled people.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2627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93039" y="434837"/>
            <a:ext cx="23034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(DEMONSTRATION)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79" y="1644276"/>
            <a:ext cx="1044341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11.CONCLUSION</a:t>
            </a:r>
          </a:p>
          <a:p>
            <a:endParaRPr lang="en-IN" sz="2400" b="1" dirty="0"/>
          </a:p>
          <a:p>
            <a:r>
              <a:rPr lang="en-IN" sz="2400" b="1" dirty="0"/>
              <a:t>	</a:t>
            </a:r>
            <a:r>
              <a:rPr lang="en-GB" sz="2400" dirty="0"/>
              <a:t>This website can be a major break-through in this era as it  can       </a:t>
            </a:r>
          </a:p>
          <a:p>
            <a:r>
              <a:rPr lang="en-GB" sz="2400" b="1" dirty="0"/>
              <a:t>	</a:t>
            </a:r>
            <a:r>
              <a:rPr lang="en-GB" sz="2400" dirty="0"/>
              <a:t>help in connecting the bottom part of society to the mainstream.</a:t>
            </a:r>
          </a:p>
          <a:p>
            <a:r>
              <a:rPr lang="en-GB" sz="2400" b="1" dirty="0"/>
              <a:t>	</a:t>
            </a:r>
            <a:r>
              <a:rPr lang="en-GB" sz="2400" dirty="0"/>
              <a:t>It can help them to avoid a lot unnecessary </a:t>
            </a:r>
          </a:p>
          <a:p>
            <a:r>
              <a:rPr lang="en-GB" sz="2400" dirty="0"/>
              <a:t>	troubles and this application have the potential to provide them </a:t>
            </a:r>
          </a:p>
          <a:p>
            <a:r>
              <a:rPr lang="en-IN" sz="2400" b="1" dirty="0"/>
              <a:t>	</a:t>
            </a:r>
            <a:r>
              <a:rPr lang="en-IN" sz="2400" dirty="0"/>
              <a:t>stable source of income.</a:t>
            </a:r>
          </a:p>
          <a:p>
            <a:endParaRPr lang="en-IN" sz="2400"/>
          </a:p>
          <a:p>
            <a:endParaRPr lang="en-IN" sz="2400" b="1" dirty="0"/>
          </a:p>
          <a:p>
            <a:r>
              <a:rPr lang="en-IN" sz="24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2396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15454" y="383176"/>
            <a:ext cx="25034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   (DEMONSTRATION)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602" y="1023848"/>
            <a:ext cx="1211078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/>
              <a:t>UNSKILLED JOB PORTAL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144" y="2028568"/>
            <a:ext cx="10443410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/>
              <a:t>1.INTRODUCTION</a:t>
            </a:r>
          </a:p>
          <a:p>
            <a:r>
              <a:rPr lang="en-IN" sz="2400" b="1" dirty="0"/>
              <a:t>	</a:t>
            </a:r>
            <a:r>
              <a:rPr lang="en-IN" sz="2400"/>
              <a:t>This is a web application designed using Spring Boot to provide a  </a:t>
            </a:r>
          </a:p>
          <a:p>
            <a:r>
              <a:rPr lang="en-IN" sz="2400" dirty="0"/>
              <a:t>      Platform to increase the scope of employement for ill-</a:t>
            </a:r>
            <a:r>
              <a:rPr lang="en-IN" sz="2400"/>
              <a:t>educated           citizens of nation.</a:t>
            </a:r>
            <a:endParaRPr lang="en-IN" sz="2400" dirty="0">
              <a:ea typeface="+mn-lt"/>
              <a:cs typeface="+mn-lt"/>
            </a:endParaRPr>
          </a:p>
          <a:p>
            <a:endParaRPr lang="en-IN" sz="2400" dirty="0"/>
          </a:p>
          <a:p>
            <a:r>
              <a:rPr lang="en-IN" sz="2200">
                <a:ea typeface="+mn-lt"/>
                <a:cs typeface="+mn-lt"/>
              </a:rPr>
              <a:t>1.1.INTENDED USER</a:t>
            </a:r>
            <a:endParaRPr lang="en-US" sz="2200">
              <a:ea typeface="+mn-lt"/>
              <a:cs typeface="+mn-lt"/>
            </a:endParaRPr>
          </a:p>
          <a:p>
            <a:r>
              <a:rPr lang="en-IN" sz="2400" b="1">
                <a:ea typeface="+mn-lt"/>
                <a:cs typeface="+mn-lt"/>
              </a:rPr>
              <a:t>     1. </a:t>
            </a:r>
            <a:r>
              <a:rPr lang="en-IN" sz="2400" dirty="0">
                <a:ea typeface="+mn-lt"/>
                <a:cs typeface="+mn-lt"/>
              </a:rPr>
              <a:t>Unskilled service providers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>
                <a:ea typeface="+mn-lt"/>
                <a:cs typeface="+mn-lt"/>
              </a:rPr>
              <a:t>     2. Firms hiring day to day wage labours</a:t>
            </a:r>
            <a:endParaRPr lang="en-US" sz="240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>
                <a:ea typeface="+mn-lt"/>
                <a:cs typeface="+mn-lt"/>
              </a:rPr>
              <a:t>     3. General public for any </a:t>
            </a:r>
            <a:r>
              <a:rPr lang="en-IN" sz="2400" dirty="0">
                <a:ea typeface="+mn-lt"/>
                <a:cs typeface="+mn-lt"/>
              </a:rPr>
              <a:t>day to day jobs.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/>
          </a:p>
          <a:p>
            <a:r>
              <a:rPr lang="en-IN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858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89718" y="383176"/>
            <a:ext cx="24067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(DEMONSTRATION)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853" y="1487695"/>
            <a:ext cx="10443410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2.PROBLEM STATEMENT</a:t>
            </a:r>
          </a:p>
          <a:p>
            <a:endParaRPr lang="en-IN" sz="2400" b="1"/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In our day-to-day life it is often seen as a challenge to find a specific service provider or a working professional who can solve our general livelihood problems. </a:t>
            </a:r>
            <a:endParaRPr lang="en-IN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As an instance, suppose we want to paint our house or there is a leakage in water pipes and so on. In such circumstances we often find ourselves in a dilemma and this leads to an enormous wastage of time and effort in search of good and reliable professionals.</a:t>
            </a:r>
            <a:endParaRPr lang="en-IN" sz="2400"/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 There are sadly no efficient platforms available currently which can easily solve these major problems which most of us face in our daily lives.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On the other side there is some worker waiting for work.</a:t>
            </a:r>
          </a:p>
        </p:txBody>
      </p:sp>
    </p:spTree>
    <p:extLst>
      <p:ext uri="{BB962C8B-B14F-4D97-AF65-F5344CB8AC3E}">
        <p14:creationId xmlns:p14="http://schemas.microsoft.com/office/powerpoint/2010/main" val="909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89717" y="383176"/>
            <a:ext cx="24067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(DEMONSTRATION)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515" y="1094907"/>
            <a:ext cx="10443410" cy="52014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ea typeface="+mn-lt"/>
                <a:cs typeface="+mn-lt"/>
              </a:rPr>
              <a:t>3.EXISTING SYSTEM</a:t>
            </a:r>
            <a:endParaRPr lang="en-US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There were no such existing systems.Few platforms were available but only for qualified people.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3.1 </a:t>
            </a:r>
            <a:r>
              <a:rPr lang="en-IN" sz="2400" b="1" dirty="0">
                <a:ea typeface="+mn-lt"/>
                <a:cs typeface="+mn-lt"/>
              </a:rPr>
              <a:t>LIMITATIONS</a:t>
            </a:r>
            <a:br>
              <a:rPr lang="en-IN" sz="2400" b="1" dirty="0">
                <a:ea typeface="+mn-lt"/>
                <a:cs typeface="+mn-lt"/>
              </a:rPr>
            </a:br>
            <a:br>
              <a:rPr lang="en-IN" sz="2400" b="1" dirty="0">
                <a:ea typeface="+mn-lt"/>
                <a:cs typeface="+mn-lt"/>
              </a:rPr>
            </a:br>
            <a:r>
              <a:rPr lang="en-IN" sz="2000" b="1" dirty="0">
                <a:ea typeface="+mn-lt"/>
                <a:cs typeface="+mn-lt"/>
              </a:rPr>
              <a:t>* Lack to meet the individual's job requirements</a:t>
            </a:r>
            <a:br>
              <a:rPr lang="en-IN" sz="2000" b="1" dirty="0">
                <a:ea typeface="+mn-lt"/>
                <a:cs typeface="+mn-lt"/>
              </a:rPr>
            </a:br>
            <a:br>
              <a:rPr lang="en-IN" sz="2000" b="1" dirty="0">
                <a:ea typeface="+mn-lt"/>
                <a:cs typeface="+mn-lt"/>
              </a:rPr>
            </a:br>
            <a:r>
              <a:rPr lang="en-IN" sz="2000" b="1" dirty="0">
                <a:ea typeface="+mn-lt"/>
                <a:cs typeface="+mn-lt"/>
              </a:rPr>
              <a:t>* Irrelevant recruiter and candidate connection</a:t>
            </a:r>
            <a:br>
              <a:rPr lang="en-IN" sz="2000" b="1" dirty="0">
                <a:ea typeface="+mn-lt"/>
                <a:cs typeface="+mn-lt"/>
              </a:rPr>
            </a:br>
            <a:br>
              <a:rPr lang="en-IN" sz="2000" b="1" dirty="0">
                <a:ea typeface="+mn-lt"/>
                <a:cs typeface="+mn-lt"/>
              </a:rPr>
            </a:br>
            <a:r>
              <a:rPr lang="en-IN" sz="2000" b="1" dirty="0">
                <a:ea typeface="+mn-lt"/>
                <a:cs typeface="+mn-lt"/>
              </a:rPr>
              <a:t>* Loss of information and update trackers</a:t>
            </a:r>
            <a:br>
              <a:rPr lang="en-IN" sz="2000" b="1" dirty="0">
                <a:ea typeface="+mn-lt"/>
                <a:cs typeface="+mn-lt"/>
              </a:rPr>
            </a:br>
            <a:br>
              <a:rPr lang="en-IN" sz="2000" b="1" dirty="0">
                <a:ea typeface="+mn-lt"/>
                <a:cs typeface="+mn-lt"/>
              </a:rPr>
            </a:br>
            <a:r>
              <a:rPr lang="en-IN" sz="2000" b="1" dirty="0">
                <a:ea typeface="+mn-lt"/>
                <a:cs typeface="+mn-lt"/>
              </a:rPr>
              <a:t>* Long-time consuming and lag process</a:t>
            </a:r>
            <a:endParaRPr lang="en-US" sz="2000">
              <a:ea typeface="+mn-lt"/>
              <a:cs typeface="+mn-lt"/>
            </a:endParaRPr>
          </a:p>
          <a:p>
            <a:endParaRPr lang="en-IN" sz="2400" b="1" dirty="0">
              <a:ea typeface="+mn-lt"/>
              <a:cs typeface="+mn-lt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93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1819" y="383176"/>
            <a:ext cx="25746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(DEMONSTRATION)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853" y="838121"/>
            <a:ext cx="10443410" cy="63709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ea typeface="+mn-lt"/>
                <a:cs typeface="+mn-lt"/>
              </a:rPr>
              <a:t>4.PROPOSED SYSTEM</a:t>
            </a:r>
            <a:endParaRPr lang="en-US" sz="2400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1. </a:t>
            </a:r>
            <a:r>
              <a:rPr lang="en-GB" sz="2400" dirty="0">
                <a:ea typeface="+mn-lt"/>
                <a:cs typeface="+mn-lt"/>
              </a:rPr>
              <a:t>We have proposed a platform that allows intended and needy workers to connect with users looking for specific services.</a:t>
            </a:r>
            <a:endParaRPr lang="en-US" sz="240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2.Reduces the gap between Service caterers and service providers.</a:t>
            </a:r>
          </a:p>
          <a:p>
            <a:endParaRPr lang="en-GB" sz="2400">
              <a:ea typeface="+mn-lt"/>
              <a:cs typeface="+mn-lt"/>
            </a:endParaRPr>
          </a:p>
          <a:p>
            <a:r>
              <a:rPr lang="en-IN" sz="2400" dirty="0"/>
              <a:t>3.One who requires service can easly post their requirement  and choose the best suited worker from a list of intended workers who applied for same.</a:t>
            </a:r>
            <a:endParaRPr lang="en-IN" sz="2400" b="1" dirty="0"/>
          </a:p>
          <a:p>
            <a:endParaRPr lang="en-IN" sz="2400" dirty="0"/>
          </a:p>
          <a:p>
            <a:r>
              <a:rPr lang="en-IN" sz="2400" dirty="0"/>
              <a:t>4.Workers can choose jobs of their niche, in their nearest location.</a:t>
            </a:r>
          </a:p>
          <a:p>
            <a:endParaRPr lang="en-IN" sz="2400" dirty="0"/>
          </a:p>
          <a:p>
            <a:r>
              <a:rPr lang="en-IN" sz="2400" dirty="0"/>
              <a:t>5.Language Translator mechanism, makes it more user friendly.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208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55791" y="383176"/>
            <a:ext cx="20535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(Demonstration)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051" y="1037990"/>
            <a:ext cx="10443410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200" b="1" dirty="0">
                <a:ea typeface="+mn-lt"/>
                <a:cs typeface="+mn-lt"/>
              </a:rPr>
              <a:t>4.1 Key Features:-</a:t>
            </a:r>
            <a:endParaRPr lang="en-US" sz="2200" dirty="0">
              <a:ea typeface="+mn-lt"/>
              <a:cs typeface="+mn-lt"/>
            </a:endParaRPr>
          </a:p>
          <a:p>
            <a:endParaRPr lang="en-IN" sz="2200" b="1" dirty="0">
              <a:ea typeface="+mn-lt"/>
              <a:cs typeface="+mn-lt"/>
            </a:endParaRPr>
          </a:p>
          <a:p>
            <a:r>
              <a:rPr lang="en-IN" sz="2200" dirty="0">
                <a:ea typeface="+mn-lt"/>
                <a:cs typeface="+mn-lt"/>
              </a:rPr>
              <a:t>1. Provides fair job opportunities for skilled and Unskilled workers.</a:t>
            </a:r>
            <a:endParaRPr lang="en-US" sz="2200" dirty="0">
              <a:ea typeface="+mn-lt"/>
              <a:cs typeface="+mn-lt"/>
            </a:endParaRPr>
          </a:p>
          <a:p>
            <a:endParaRPr lang="en-IN" sz="2200" dirty="0">
              <a:ea typeface="+mn-lt"/>
              <a:cs typeface="+mn-lt"/>
            </a:endParaRPr>
          </a:p>
          <a:p>
            <a:r>
              <a:rPr lang="en-IN" sz="2200" dirty="0">
                <a:ea typeface="+mn-lt"/>
                <a:cs typeface="+mn-lt"/>
              </a:rPr>
              <a:t>2.Will provide fast and reliable services to both employers and workers. </a:t>
            </a:r>
            <a:endParaRPr lang="en-IN" dirty="0"/>
          </a:p>
          <a:p>
            <a:endParaRPr lang="en-IN" sz="2200" dirty="0">
              <a:ea typeface="+mn-lt"/>
              <a:cs typeface="+mn-lt"/>
            </a:endParaRPr>
          </a:p>
          <a:p>
            <a:r>
              <a:rPr lang="en-IN" sz="2200" dirty="0">
                <a:ea typeface="+mn-lt"/>
                <a:cs typeface="+mn-lt"/>
              </a:rPr>
              <a:t>3. Employers can put their job requirement and categorize it according to Job type.</a:t>
            </a:r>
            <a:endParaRPr lang="en-US" sz="2200" dirty="0">
              <a:ea typeface="+mn-lt"/>
              <a:cs typeface="+mn-lt"/>
            </a:endParaRPr>
          </a:p>
          <a:p>
            <a:endParaRPr lang="en-IN" sz="2200" dirty="0"/>
          </a:p>
          <a:p>
            <a:r>
              <a:rPr lang="en-IN" sz="2200" dirty="0"/>
              <a:t>4.Employers can manage whom to choose among a list of applied workers</a:t>
            </a:r>
          </a:p>
          <a:p>
            <a:endParaRPr lang="en-IN" sz="2200" dirty="0"/>
          </a:p>
          <a:p>
            <a:r>
              <a:rPr lang="en-IN" sz="2200" dirty="0"/>
              <a:t>5.One who post job can also apply for another job.</a:t>
            </a:r>
          </a:p>
          <a:p>
            <a:endParaRPr lang="en-IN" sz="2200" dirty="0"/>
          </a:p>
          <a:p>
            <a:r>
              <a:rPr lang="en-IN" sz="2200" dirty="0"/>
              <a:t>6.Workers can apply for any job, and see their status as REJECTED,ACCEPTED or PENDING.</a:t>
            </a:r>
          </a:p>
        </p:txBody>
      </p:sp>
    </p:spTree>
    <p:extLst>
      <p:ext uri="{BB962C8B-B14F-4D97-AF65-F5344CB8AC3E}">
        <p14:creationId xmlns:p14="http://schemas.microsoft.com/office/powerpoint/2010/main" val="149751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16853" y="814939"/>
            <a:ext cx="10844463" cy="3208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3378" y="305684"/>
            <a:ext cx="205802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5</a:t>
            </a:r>
            <a:r>
              <a:rPr lang="en-IN" sz="2000" b="1" dirty="0"/>
              <a:t>.ER DIAGRAM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09371" y="174267"/>
            <a:ext cx="0" cy="656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936" y="381391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Mini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478" y="954295"/>
            <a:ext cx="1044341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	</a:t>
            </a:r>
            <a:endParaRPr lang="en-IN" sz="200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01337" y="6405613"/>
            <a:ext cx="10844463" cy="32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CA0AF80-7E95-4477-BB86-BA83BB8B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2" y="828300"/>
            <a:ext cx="11900114" cy="59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D238CA-CA08-462F-8BD3-F3FDA7C20A3E}"/>
              </a:ext>
            </a:extLst>
          </p:cNvPr>
          <p:cNvSpPr txBox="1"/>
          <p:nvPr/>
        </p:nvSpPr>
        <p:spPr>
          <a:xfrm>
            <a:off x="716853" y="944770"/>
            <a:ext cx="1044341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6. 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8C39-B065-460B-BB25-C6042896C05F}"/>
              </a:ext>
            </a:extLst>
          </p:cNvPr>
          <p:cNvSpPr txBox="1"/>
          <p:nvPr/>
        </p:nvSpPr>
        <p:spPr>
          <a:xfrm>
            <a:off x="822129" y="1621045"/>
            <a:ext cx="10443410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6.1.FRONT END</a:t>
            </a:r>
          </a:p>
          <a:p>
            <a:endParaRPr lang="en-IN" sz="2400" b="1"/>
          </a:p>
          <a:p>
            <a:r>
              <a:rPr lang="en-IN" sz="2400" b="1" dirty="0"/>
              <a:t>	</a:t>
            </a:r>
            <a:r>
              <a:rPr lang="en-IN" sz="2400" dirty="0"/>
              <a:t>1. HTML5</a:t>
            </a:r>
            <a:endParaRPr lang="en-GB" sz="2400" dirty="0"/>
          </a:p>
          <a:p>
            <a:endParaRPr lang="en-GB" sz="2400"/>
          </a:p>
          <a:p>
            <a:r>
              <a:rPr lang="en-GB" sz="2400" dirty="0"/>
              <a:t>	2. CSS3</a:t>
            </a:r>
          </a:p>
          <a:p>
            <a:endParaRPr lang="en-GB" sz="2400"/>
          </a:p>
          <a:p>
            <a:r>
              <a:rPr lang="en-GB" sz="2400" dirty="0"/>
              <a:t>	3. BOOTSTRAP4</a:t>
            </a:r>
          </a:p>
          <a:p>
            <a:endParaRPr lang="en-GB" sz="2400"/>
          </a:p>
          <a:p>
            <a:r>
              <a:rPr lang="en-GB" sz="2400" dirty="0"/>
              <a:t>	4. JAVASCRIPT</a:t>
            </a:r>
          </a:p>
          <a:p>
            <a:endParaRPr lang="en-GB" sz="2400"/>
          </a:p>
          <a:p>
            <a:r>
              <a:rPr lang="en-GB" sz="2400" dirty="0"/>
              <a:t>	5. THYMLEAF</a:t>
            </a:r>
          </a:p>
          <a:p>
            <a:endParaRPr lang="en-GB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04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FD269D-37CF-4ADB-A4C3-EE8119E6927A}"/>
              </a:ext>
            </a:extLst>
          </p:cNvPr>
          <p:cNvSpPr txBox="1"/>
          <p:nvPr/>
        </p:nvSpPr>
        <p:spPr>
          <a:xfrm>
            <a:off x="403029" y="211345"/>
            <a:ext cx="4871285" cy="74789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6.2. MIDDLE TIER</a:t>
            </a:r>
            <a:endParaRPr lang="en-US" dirty="0"/>
          </a:p>
          <a:p>
            <a:r>
              <a:rPr lang="en-IN" sz="2400" b="1" dirty="0"/>
              <a:t>	</a:t>
            </a:r>
            <a:endParaRPr lang="en-GB" sz="2400"/>
          </a:p>
          <a:p>
            <a:r>
              <a:rPr lang="en-IN" sz="2400" dirty="0"/>
              <a:t>     1. SPRING BOOT</a:t>
            </a:r>
            <a:endParaRPr lang="en-GB" sz="2400"/>
          </a:p>
          <a:p>
            <a:r>
              <a:rPr lang="en-IN" sz="2400" dirty="0"/>
              <a:t>          </a:t>
            </a:r>
            <a:r>
              <a:rPr lang="en-IN" sz="2000" dirty="0"/>
              <a:t>1.1  JPA </a:t>
            </a:r>
          </a:p>
          <a:p>
            <a:r>
              <a:rPr lang="en-IN" sz="2000" dirty="0"/>
              <a:t>            1.2   SECURITY</a:t>
            </a:r>
            <a:endParaRPr lang="en-IN"/>
          </a:p>
          <a:p>
            <a:r>
              <a:rPr lang="en-IN" sz="2000" dirty="0"/>
              <a:t>            1.3   VALIDATION</a:t>
            </a:r>
            <a:endParaRPr lang="en-IN"/>
          </a:p>
          <a:p>
            <a:r>
              <a:rPr lang="en-IN" sz="2000" dirty="0"/>
              <a:t>     </a:t>
            </a:r>
            <a:endParaRPr lang="en-IN"/>
          </a:p>
          <a:p>
            <a:r>
              <a:rPr lang="en-IN" sz="2000" dirty="0"/>
              <a:t>      2. BUILD TOOL</a:t>
            </a:r>
            <a:endParaRPr lang="en-IN"/>
          </a:p>
          <a:p>
            <a:r>
              <a:rPr lang="en-IN" sz="2000" dirty="0"/>
              <a:t>           2.1 MAVEN </a:t>
            </a:r>
            <a:endParaRPr lang="en-IN"/>
          </a:p>
          <a:p>
            <a:endParaRPr lang="en-IN" sz="2000"/>
          </a:p>
          <a:p>
            <a:r>
              <a:rPr lang="en-IN" sz="2000" dirty="0"/>
              <a:t>      3. TESTING</a:t>
            </a:r>
            <a:endParaRPr lang="en-IN"/>
          </a:p>
          <a:p>
            <a:r>
              <a:rPr lang="en-IN" sz="2000" dirty="0"/>
              <a:t>           3.1 JUNIT5</a:t>
            </a:r>
            <a:endParaRPr lang="en-IN"/>
          </a:p>
          <a:p>
            <a:r>
              <a:rPr lang="en-IN" sz="2000" dirty="0"/>
              <a:t>           3.2  MOCKITO      </a:t>
            </a:r>
            <a:endParaRPr lang="en-IN"/>
          </a:p>
          <a:p>
            <a:r>
              <a:rPr lang="en-IN" sz="2000" dirty="0"/>
              <a:t>           3.3 JACOCO  </a:t>
            </a:r>
            <a:endParaRPr lang="en-IN"/>
          </a:p>
          <a:p>
            <a:r>
              <a:rPr lang="en-IN" sz="2000" dirty="0"/>
              <a:t>     </a:t>
            </a:r>
          </a:p>
          <a:p>
            <a:r>
              <a:rPr lang="en-IN" sz="2000" dirty="0"/>
              <a:t>     4. VERSION CONTROL SYSTEM</a:t>
            </a:r>
          </a:p>
          <a:p>
            <a:r>
              <a:rPr lang="en-IN" sz="2000" dirty="0"/>
              <a:t>         4.1 GIT</a:t>
            </a:r>
          </a:p>
          <a:p>
            <a:endParaRPr lang="en-IN" sz="2000"/>
          </a:p>
          <a:p>
            <a:r>
              <a:rPr lang="en-IN" sz="2000" dirty="0"/>
              <a:t>         </a:t>
            </a:r>
            <a:endParaRPr lang="en-IN"/>
          </a:p>
          <a:p>
            <a:endParaRPr lang="en-GB" sz="2400"/>
          </a:p>
          <a:p>
            <a:endParaRPr lang="en-GB" sz="2400"/>
          </a:p>
          <a:p>
            <a:endParaRPr lang="en-GB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6374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7837FD9A45B748BF129303908F9AC2" ma:contentTypeVersion="8" ma:contentTypeDescription="Create a new document." ma:contentTypeScope="" ma:versionID="6ecc0556d2c956d47cdaafcbc6b7fa66">
  <xsd:schema xmlns:xsd="http://www.w3.org/2001/XMLSchema" xmlns:xs="http://www.w3.org/2001/XMLSchema" xmlns:p="http://schemas.microsoft.com/office/2006/metadata/properties" xmlns:ns2="3e79d504-67a8-4e5a-8ee1-85932cb4ac11" targetNamespace="http://schemas.microsoft.com/office/2006/metadata/properties" ma:root="true" ma:fieldsID="542525746e439d2ae9c2c5da350600d4" ns2:_="">
    <xsd:import namespace="3e79d504-67a8-4e5a-8ee1-85932cb4ac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9d504-67a8-4e5a-8ee1-85932cb4ac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78E2B2-5E9F-48C1-BFB6-D0268931A3EF}">
  <ds:schemaRefs>
    <ds:schemaRef ds:uri="3e79d504-67a8-4e5a-8ee1-85932cb4ac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541EFA7-9460-4CD1-BC1E-0FA0077F8C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7CCE14-9DD9-46D1-8BA1-BDBB8979AE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GROUP – 5 (JAVA Tech Track)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5 (JAVA Tech Track)</dc:title>
  <dc:creator>MasterVaidya</dc:creator>
  <cp:revision>231</cp:revision>
  <dcterms:created xsi:type="dcterms:W3CDTF">2021-07-29T02:41:03Z</dcterms:created>
  <dcterms:modified xsi:type="dcterms:W3CDTF">2021-08-18T07:35:20Z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0x010100A77837FD9A45B748BF129303908F9AC2</vt:lpwstr>
  </property>
</Properties>
</file>