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1" r:id="rId5"/>
    <p:sldId id="264" r:id="rId6"/>
    <p:sldId id="263" r:id="rId7"/>
    <p:sldId id="267" r:id="rId8"/>
    <p:sldId id="259" r:id="rId9"/>
    <p:sldId id="266" r:id="rId10"/>
    <p:sldId id="268" r:id="rId11"/>
    <p:sldId id="265" r:id="rId12"/>
    <p:sldId id="26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8.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8.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40456-072F-4EE2-A6A5-A9AF205E745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B91D99-A101-4E6A-985E-3073613DE821}">
      <dgm:prSet/>
      <dgm:spPr/>
      <dgm:t>
        <a:bodyPr/>
        <a:lstStyle/>
        <a:p>
          <a:pPr>
            <a:lnSpc>
              <a:spcPct val="100000"/>
            </a:lnSpc>
          </a:pPr>
          <a:r>
            <a:rPr lang="en-IN" dirty="0"/>
            <a:t>Admin  :  Add/Edit/Delete/View  customer details.</a:t>
          </a:r>
          <a:endParaRPr lang="en-US" dirty="0"/>
        </a:p>
      </dgm:t>
    </dgm:pt>
    <dgm:pt modelId="{AC64C357-3893-4E8A-B473-0B5257BBF0DE}" type="parTrans" cxnId="{DE00C945-44E5-48B2-81EA-A8E29ACA92E5}">
      <dgm:prSet/>
      <dgm:spPr/>
      <dgm:t>
        <a:bodyPr/>
        <a:lstStyle/>
        <a:p>
          <a:endParaRPr lang="en-US"/>
        </a:p>
      </dgm:t>
    </dgm:pt>
    <dgm:pt modelId="{4EDAE357-2421-414D-827E-C2F09D4BBB45}" type="sibTrans" cxnId="{DE00C945-44E5-48B2-81EA-A8E29ACA92E5}">
      <dgm:prSet/>
      <dgm:spPr/>
      <dgm:t>
        <a:bodyPr/>
        <a:lstStyle/>
        <a:p>
          <a:endParaRPr lang="en-US"/>
        </a:p>
      </dgm:t>
    </dgm:pt>
    <dgm:pt modelId="{E6429162-C62F-42BB-8B77-F2589196EE90}">
      <dgm:prSet/>
      <dgm:spPr/>
      <dgm:t>
        <a:bodyPr/>
        <a:lstStyle/>
        <a:p>
          <a:pPr>
            <a:lnSpc>
              <a:spcPct val="100000"/>
            </a:lnSpc>
          </a:pPr>
          <a:r>
            <a:rPr lang="en-IN"/>
            <a:t>Stock module  :  Stock management. </a:t>
          </a:r>
          <a:endParaRPr lang="en-US"/>
        </a:p>
      </dgm:t>
    </dgm:pt>
    <dgm:pt modelId="{3D48CB8F-8E5E-4267-9EAC-0E1550A6E9EA}" type="parTrans" cxnId="{1037EDF3-E0F6-4CB2-AC4A-0949253BE2D4}">
      <dgm:prSet/>
      <dgm:spPr/>
      <dgm:t>
        <a:bodyPr/>
        <a:lstStyle/>
        <a:p>
          <a:endParaRPr lang="en-US"/>
        </a:p>
      </dgm:t>
    </dgm:pt>
    <dgm:pt modelId="{CB0CCE1C-B9AF-4EA9-8797-5D60357BBFED}" type="sibTrans" cxnId="{1037EDF3-E0F6-4CB2-AC4A-0949253BE2D4}">
      <dgm:prSet/>
      <dgm:spPr/>
      <dgm:t>
        <a:bodyPr/>
        <a:lstStyle/>
        <a:p>
          <a:endParaRPr lang="en-US"/>
        </a:p>
      </dgm:t>
    </dgm:pt>
    <dgm:pt modelId="{1C7EC3DC-B6AC-41B3-9F27-B141B6622E37}">
      <dgm:prSet/>
      <dgm:spPr/>
      <dgm:t>
        <a:bodyPr/>
        <a:lstStyle/>
        <a:p>
          <a:pPr>
            <a:lnSpc>
              <a:spcPct val="100000"/>
            </a:lnSpc>
          </a:pPr>
          <a:r>
            <a:rPr lang="en-IN" dirty="0"/>
            <a:t>Dispatch Module  :   Dispatch module to dispatch</a:t>
          </a:r>
          <a:endParaRPr lang="en-US" dirty="0"/>
        </a:p>
      </dgm:t>
    </dgm:pt>
    <dgm:pt modelId="{8E9084C5-0486-4043-853E-9E1B52796EB1}" type="parTrans" cxnId="{0DA321E8-C4D8-4A06-9464-C0675C7B0EF4}">
      <dgm:prSet/>
      <dgm:spPr/>
      <dgm:t>
        <a:bodyPr/>
        <a:lstStyle/>
        <a:p>
          <a:endParaRPr lang="en-US"/>
        </a:p>
      </dgm:t>
    </dgm:pt>
    <dgm:pt modelId="{16A7F539-6A92-45CF-8FA3-3C6BFAEB7893}" type="sibTrans" cxnId="{0DA321E8-C4D8-4A06-9464-C0675C7B0EF4}">
      <dgm:prSet/>
      <dgm:spPr/>
      <dgm:t>
        <a:bodyPr/>
        <a:lstStyle/>
        <a:p>
          <a:endParaRPr lang="en-US"/>
        </a:p>
      </dgm:t>
    </dgm:pt>
    <dgm:pt modelId="{40E1ED98-01E7-4C41-B129-765350557204}" type="pres">
      <dgm:prSet presAssocID="{3D440456-072F-4EE2-A6A5-A9AF205E745E}" presName="root" presStyleCnt="0">
        <dgm:presLayoutVars>
          <dgm:dir/>
          <dgm:resizeHandles val="exact"/>
        </dgm:presLayoutVars>
      </dgm:prSet>
      <dgm:spPr/>
    </dgm:pt>
    <dgm:pt modelId="{18F0BE73-5470-4C1C-AEC3-63030302EFE0}" type="pres">
      <dgm:prSet presAssocID="{02B91D99-A101-4E6A-985E-3073613DE821}" presName="compNode" presStyleCnt="0"/>
      <dgm:spPr/>
    </dgm:pt>
    <dgm:pt modelId="{2F023A92-0182-44CD-A4F6-DE6BA6302C09}" type="pres">
      <dgm:prSet presAssocID="{02B91D99-A101-4E6A-985E-3073613DE8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A24DED5-8428-4762-B2C7-79B89DFDE55D}" type="pres">
      <dgm:prSet presAssocID="{02B91D99-A101-4E6A-985E-3073613DE821}" presName="spaceRect" presStyleCnt="0"/>
      <dgm:spPr/>
    </dgm:pt>
    <dgm:pt modelId="{69381E7E-68B5-44C7-A7FA-9E16F82AB786}" type="pres">
      <dgm:prSet presAssocID="{02B91D99-A101-4E6A-985E-3073613DE821}" presName="textRect" presStyleLbl="revTx" presStyleIdx="0" presStyleCnt="3">
        <dgm:presLayoutVars>
          <dgm:chMax val="1"/>
          <dgm:chPref val="1"/>
        </dgm:presLayoutVars>
      </dgm:prSet>
      <dgm:spPr/>
    </dgm:pt>
    <dgm:pt modelId="{2075B605-D078-46E3-A40A-C69B92DECC29}" type="pres">
      <dgm:prSet presAssocID="{4EDAE357-2421-414D-827E-C2F09D4BBB45}" presName="sibTrans" presStyleCnt="0"/>
      <dgm:spPr/>
    </dgm:pt>
    <dgm:pt modelId="{F998012B-4B5B-4DC5-BB7F-6C0C6352334E}" type="pres">
      <dgm:prSet presAssocID="{E6429162-C62F-42BB-8B77-F2589196EE90}" presName="compNode" presStyleCnt="0"/>
      <dgm:spPr/>
    </dgm:pt>
    <dgm:pt modelId="{0BF69268-082A-4AAF-A3C4-D4F6D7BA1C8A}" type="pres">
      <dgm:prSet presAssocID="{E6429162-C62F-42BB-8B77-F2589196EE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86CC2ED0-8700-4BA4-A13F-A9C0AC43D981}" type="pres">
      <dgm:prSet presAssocID="{E6429162-C62F-42BB-8B77-F2589196EE90}" presName="spaceRect" presStyleCnt="0"/>
      <dgm:spPr/>
    </dgm:pt>
    <dgm:pt modelId="{714F0E45-009E-4857-8C7C-52C55BF323AC}" type="pres">
      <dgm:prSet presAssocID="{E6429162-C62F-42BB-8B77-F2589196EE90}" presName="textRect" presStyleLbl="revTx" presStyleIdx="1" presStyleCnt="3">
        <dgm:presLayoutVars>
          <dgm:chMax val="1"/>
          <dgm:chPref val="1"/>
        </dgm:presLayoutVars>
      </dgm:prSet>
      <dgm:spPr/>
    </dgm:pt>
    <dgm:pt modelId="{77C55868-3304-486E-AA5D-3A7CEF883EAD}" type="pres">
      <dgm:prSet presAssocID="{CB0CCE1C-B9AF-4EA9-8797-5D60357BBFED}" presName="sibTrans" presStyleCnt="0"/>
      <dgm:spPr/>
    </dgm:pt>
    <dgm:pt modelId="{C916B45A-6312-4CAC-8D8B-6098AAFBEB24}" type="pres">
      <dgm:prSet presAssocID="{1C7EC3DC-B6AC-41B3-9F27-B141B6622E37}" presName="compNode" presStyleCnt="0"/>
      <dgm:spPr/>
    </dgm:pt>
    <dgm:pt modelId="{DEAA0635-FD7C-4F74-A312-0D5288596157}" type="pres">
      <dgm:prSet presAssocID="{1C7EC3DC-B6AC-41B3-9F27-B141B6622E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A9F160CE-2A53-4A9F-B624-AE5E336D77D2}" type="pres">
      <dgm:prSet presAssocID="{1C7EC3DC-B6AC-41B3-9F27-B141B6622E37}" presName="spaceRect" presStyleCnt="0"/>
      <dgm:spPr/>
    </dgm:pt>
    <dgm:pt modelId="{E368BDC1-EDDF-49EA-9EFB-DF41F2FC457B}" type="pres">
      <dgm:prSet presAssocID="{1C7EC3DC-B6AC-41B3-9F27-B141B6622E37}" presName="textRect" presStyleLbl="revTx" presStyleIdx="2" presStyleCnt="3">
        <dgm:presLayoutVars>
          <dgm:chMax val="1"/>
          <dgm:chPref val="1"/>
        </dgm:presLayoutVars>
      </dgm:prSet>
      <dgm:spPr/>
    </dgm:pt>
  </dgm:ptLst>
  <dgm:cxnLst>
    <dgm:cxn modelId="{52603819-4493-4739-A6F3-8F964BB4C65A}" type="presOf" srcId="{1C7EC3DC-B6AC-41B3-9F27-B141B6622E37}" destId="{E368BDC1-EDDF-49EA-9EFB-DF41F2FC457B}" srcOrd="0" destOrd="0" presId="urn:microsoft.com/office/officeart/2018/2/layout/IconLabelList"/>
    <dgm:cxn modelId="{974BA734-2472-48BA-980C-820229722717}" type="presOf" srcId="{02B91D99-A101-4E6A-985E-3073613DE821}" destId="{69381E7E-68B5-44C7-A7FA-9E16F82AB786}" srcOrd="0" destOrd="0" presId="urn:microsoft.com/office/officeart/2018/2/layout/IconLabelList"/>
    <dgm:cxn modelId="{1783FA3E-A727-47A7-BAF1-22D4B55DDFED}" type="presOf" srcId="{E6429162-C62F-42BB-8B77-F2589196EE90}" destId="{714F0E45-009E-4857-8C7C-52C55BF323AC}" srcOrd="0" destOrd="0" presId="urn:microsoft.com/office/officeart/2018/2/layout/IconLabelList"/>
    <dgm:cxn modelId="{DE00C945-44E5-48B2-81EA-A8E29ACA92E5}" srcId="{3D440456-072F-4EE2-A6A5-A9AF205E745E}" destId="{02B91D99-A101-4E6A-985E-3073613DE821}" srcOrd="0" destOrd="0" parTransId="{AC64C357-3893-4E8A-B473-0B5257BBF0DE}" sibTransId="{4EDAE357-2421-414D-827E-C2F09D4BBB45}"/>
    <dgm:cxn modelId="{6891516C-F006-4169-97D5-E38206E23297}" type="presOf" srcId="{3D440456-072F-4EE2-A6A5-A9AF205E745E}" destId="{40E1ED98-01E7-4C41-B129-765350557204}" srcOrd="0" destOrd="0" presId="urn:microsoft.com/office/officeart/2018/2/layout/IconLabelList"/>
    <dgm:cxn modelId="{0DA321E8-C4D8-4A06-9464-C0675C7B0EF4}" srcId="{3D440456-072F-4EE2-A6A5-A9AF205E745E}" destId="{1C7EC3DC-B6AC-41B3-9F27-B141B6622E37}" srcOrd="2" destOrd="0" parTransId="{8E9084C5-0486-4043-853E-9E1B52796EB1}" sibTransId="{16A7F539-6A92-45CF-8FA3-3C6BFAEB7893}"/>
    <dgm:cxn modelId="{1037EDF3-E0F6-4CB2-AC4A-0949253BE2D4}" srcId="{3D440456-072F-4EE2-A6A5-A9AF205E745E}" destId="{E6429162-C62F-42BB-8B77-F2589196EE90}" srcOrd="1" destOrd="0" parTransId="{3D48CB8F-8E5E-4267-9EAC-0E1550A6E9EA}" sibTransId="{CB0CCE1C-B9AF-4EA9-8797-5D60357BBFED}"/>
    <dgm:cxn modelId="{F342AA43-E808-4FEA-BB28-7E37B7028934}" type="presParOf" srcId="{40E1ED98-01E7-4C41-B129-765350557204}" destId="{18F0BE73-5470-4C1C-AEC3-63030302EFE0}" srcOrd="0" destOrd="0" presId="urn:microsoft.com/office/officeart/2018/2/layout/IconLabelList"/>
    <dgm:cxn modelId="{9A4C21A3-5CED-48FC-9C2F-B025B388876B}" type="presParOf" srcId="{18F0BE73-5470-4C1C-AEC3-63030302EFE0}" destId="{2F023A92-0182-44CD-A4F6-DE6BA6302C09}" srcOrd="0" destOrd="0" presId="urn:microsoft.com/office/officeart/2018/2/layout/IconLabelList"/>
    <dgm:cxn modelId="{FCD41C0B-C5E0-4072-87F1-18282E53F36C}" type="presParOf" srcId="{18F0BE73-5470-4C1C-AEC3-63030302EFE0}" destId="{FA24DED5-8428-4762-B2C7-79B89DFDE55D}" srcOrd="1" destOrd="0" presId="urn:microsoft.com/office/officeart/2018/2/layout/IconLabelList"/>
    <dgm:cxn modelId="{41D6D160-58EE-41F8-A901-8B4682672C65}" type="presParOf" srcId="{18F0BE73-5470-4C1C-AEC3-63030302EFE0}" destId="{69381E7E-68B5-44C7-A7FA-9E16F82AB786}" srcOrd="2" destOrd="0" presId="urn:microsoft.com/office/officeart/2018/2/layout/IconLabelList"/>
    <dgm:cxn modelId="{B9DBCB54-CF26-4702-BBC9-367D6E956420}" type="presParOf" srcId="{40E1ED98-01E7-4C41-B129-765350557204}" destId="{2075B605-D078-46E3-A40A-C69B92DECC29}" srcOrd="1" destOrd="0" presId="urn:microsoft.com/office/officeart/2018/2/layout/IconLabelList"/>
    <dgm:cxn modelId="{F8469289-B2C7-4CF9-BC18-5688CBBDD1E5}" type="presParOf" srcId="{40E1ED98-01E7-4C41-B129-765350557204}" destId="{F998012B-4B5B-4DC5-BB7F-6C0C6352334E}" srcOrd="2" destOrd="0" presId="urn:microsoft.com/office/officeart/2018/2/layout/IconLabelList"/>
    <dgm:cxn modelId="{1157C3A7-E9F4-4F12-86B5-8A5F106F152D}" type="presParOf" srcId="{F998012B-4B5B-4DC5-BB7F-6C0C6352334E}" destId="{0BF69268-082A-4AAF-A3C4-D4F6D7BA1C8A}" srcOrd="0" destOrd="0" presId="urn:microsoft.com/office/officeart/2018/2/layout/IconLabelList"/>
    <dgm:cxn modelId="{9689F023-76D2-491E-9DA3-7591785AFAAE}" type="presParOf" srcId="{F998012B-4B5B-4DC5-BB7F-6C0C6352334E}" destId="{86CC2ED0-8700-4BA4-A13F-A9C0AC43D981}" srcOrd="1" destOrd="0" presId="urn:microsoft.com/office/officeart/2018/2/layout/IconLabelList"/>
    <dgm:cxn modelId="{BDF81A9A-5CC3-4331-AC0C-1D1D42CD4CDE}" type="presParOf" srcId="{F998012B-4B5B-4DC5-BB7F-6C0C6352334E}" destId="{714F0E45-009E-4857-8C7C-52C55BF323AC}" srcOrd="2" destOrd="0" presId="urn:microsoft.com/office/officeart/2018/2/layout/IconLabelList"/>
    <dgm:cxn modelId="{EE2B6B91-171A-476D-89BB-949CBBB8FC39}" type="presParOf" srcId="{40E1ED98-01E7-4C41-B129-765350557204}" destId="{77C55868-3304-486E-AA5D-3A7CEF883EAD}" srcOrd="3" destOrd="0" presId="urn:microsoft.com/office/officeart/2018/2/layout/IconLabelList"/>
    <dgm:cxn modelId="{9419831C-D694-429D-8472-D3ED9FA9857B}" type="presParOf" srcId="{40E1ED98-01E7-4C41-B129-765350557204}" destId="{C916B45A-6312-4CAC-8D8B-6098AAFBEB24}" srcOrd="4" destOrd="0" presId="urn:microsoft.com/office/officeart/2018/2/layout/IconLabelList"/>
    <dgm:cxn modelId="{90240396-4F5E-4E75-85ED-F30DF3AE1907}" type="presParOf" srcId="{C916B45A-6312-4CAC-8D8B-6098AAFBEB24}" destId="{DEAA0635-FD7C-4F74-A312-0D5288596157}" srcOrd="0" destOrd="0" presId="urn:microsoft.com/office/officeart/2018/2/layout/IconLabelList"/>
    <dgm:cxn modelId="{8C83923E-FBFA-454E-A3F9-BEA4B527E60C}" type="presParOf" srcId="{C916B45A-6312-4CAC-8D8B-6098AAFBEB24}" destId="{A9F160CE-2A53-4A9F-B624-AE5E336D77D2}" srcOrd="1" destOrd="0" presId="urn:microsoft.com/office/officeart/2018/2/layout/IconLabelList"/>
    <dgm:cxn modelId="{A88C1492-29F0-4898-8E6C-4547699EBFE3}" type="presParOf" srcId="{C916B45A-6312-4CAC-8D8B-6098AAFBEB24}" destId="{E368BDC1-EDDF-49EA-9EFB-DF41F2FC457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0F2F6-28A4-48DD-8135-DFA960734A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E360A4-A5A8-48C5-85E7-07472CB19585}">
      <dgm:prSet/>
      <dgm:spPr/>
      <dgm:t>
        <a:bodyPr/>
        <a:lstStyle/>
        <a:p>
          <a:pPr>
            <a:lnSpc>
              <a:spcPct val="100000"/>
            </a:lnSpc>
          </a:pPr>
          <a:r>
            <a:rPr lang="en-US"/>
            <a:t>Customer Data Base : Customer table</a:t>
          </a:r>
        </a:p>
      </dgm:t>
    </dgm:pt>
    <dgm:pt modelId="{EC257FCD-5335-4699-9DF9-3B4BD51C41C2}" type="parTrans" cxnId="{A90D9901-01BA-403C-ABFE-EA5B8F504853}">
      <dgm:prSet/>
      <dgm:spPr/>
      <dgm:t>
        <a:bodyPr/>
        <a:lstStyle/>
        <a:p>
          <a:endParaRPr lang="en-US"/>
        </a:p>
      </dgm:t>
    </dgm:pt>
    <dgm:pt modelId="{8E4241DE-5E28-4A15-B7F7-4B3B77B0F7A8}" type="sibTrans" cxnId="{A90D9901-01BA-403C-ABFE-EA5B8F504853}">
      <dgm:prSet/>
      <dgm:spPr/>
      <dgm:t>
        <a:bodyPr/>
        <a:lstStyle/>
        <a:p>
          <a:endParaRPr lang="en-US"/>
        </a:p>
      </dgm:t>
    </dgm:pt>
    <dgm:pt modelId="{77D215FF-3208-41BC-9106-9D1617B1AFCA}">
      <dgm:prSet/>
      <dgm:spPr/>
      <dgm:t>
        <a:bodyPr/>
        <a:lstStyle/>
        <a:p>
          <a:pPr>
            <a:lnSpc>
              <a:spcPct val="100000"/>
            </a:lnSpc>
          </a:pPr>
          <a:r>
            <a:rPr lang="en-US"/>
            <a:t>Products Data Base : Products Table</a:t>
          </a:r>
        </a:p>
      </dgm:t>
    </dgm:pt>
    <dgm:pt modelId="{3E5192A9-07F3-47BC-9374-1C75A84F1D56}" type="parTrans" cxnId="{16FCC2A6-C342-4739-80CE-484583E58DA0}">
      <dgm:prSet/>
      <dgm:spPr/>
      <dgm:t>
        <a:bodyPr/>
        <a:lstStyle/>
        <a:p>
          <a:endParaRPr lang="en-US"/>
        </a:p>
      </dgm:t>
    </dgm:pt>
    <dgm:pt modelId="{10124A2A-B04F-4AC7-9BE3-E2D1D7DADBE3}" type="sibTrans" cxnId="{16FCC2A6-C342-4739-80CE-484583E58DA0}">
      <dgm:prSet/>
      <dgm:spPr/>
      <dgm:t>
        <a:bodyPr/>
        <a:lstStyle/>
        <a:p>
          <a:endParaRPr lang="en-US"/>
        </a:p>
      </dgm:t>
    </dgm:pt>
    <dgm:pt modelId="{98EFCBEC-5BC0-4D5D-B5DF-4380FE2EEB2E}">
      <dgm:prSet/>
      <dgm:spPr/>
      <dgm:t>
        <a:bodyPr/>
        <a:lstStyle/>
        <a:p>
          <a:pPr>
            <a:lnSpc>
              <a:spcPct val="100000"/>
            </a:lnSpc>
          </a:pPr>
          <a:r>
            <a:rPr lang="en-US"/>
            <a:t>Dispatch Data Base : Dispatch Table</a:t>
          </a:r>
        </a:p>
      </dgm:t>
    </dgm:pt>
    <dgm:pt modelId="{E28FE4A0-C763-4D8B-8EDF-1E7B6C9BB8A3}" type="parTrans" cxnId="{2F857200-EBBC-4E30-A489-F5B373235079}">
      <dgm:prSet/>
      <dgm:spPr/>
      <dgm:t>
        <a:bodyPr/>
        <a:lstStyle/>
        <a:p>
          <a:endParaRPr lang="en-US"/>
        </a:p>
      </dgm:t>
    </dgm:pt>
    <dgm:pt modelId="{0B5BFF4D-6E0F-4202-90BB-96CF92FC60CD}" type="sibTrans" cxnId="{2F857200-EBBC-4E30-A489-F5B373235079}">
      <dgm:prSet/>
      <dgm:spPr/>
      <dgm:t>
        <a:bodyPr/>
        <a:lstStyle/>
        <a:p>
          <a:endParaRPr lang="en-US"/>
        </a:p>
      </dgm:t>
    </dgm:pt>
    <dgm:pt modelId="{9DE9AE58-367E-4193-B25E-CD6C0515D4BB}">
      <dgm:prSet/>
      <dgm:spPr/>
      <dgm:t>
        <a:bodyPr/>
        <a:lstStyle/>
        <a:p>
          <a:pPr>
            <a:lnSpc>
              <a:spcPct val="100000"/>
            </a:lnSpc>
          </a:pPr>
          <a:r>
            <a:rPr lang="en-US"/>
            <a:t>Supplier Data Base : Supplier Table</a:t>
          </a:r>
        </a:p>
      </dgm:t>
    </dgm:pt>
    <dgm:pt modelId="{DB711C8F-CA07-4F60-89A9-13E85B6D75D3}" type="parTrans" cxnId="{14B68FCF-E2AB-4FDC-B162-F4310AAC198A}">
      <dgm:prSet/>
      <dgm:spPr/>
      <dgm:t>
        <a:bodyPr/>
        <a:lstStyle/>
        <a:p>
          <a:endParaRPr lang="en-US"/>
        </a:p>
      </dgm:t>
    </dgm:pt>
    <dgm:pt modelId="{0AC95E9F-34FA-4236-8F98-A0BF2ABFBABB}" type="sibTrans" cxnId="{14B68FCF-E2AB-4FDC-B162-F4310AAC198A}">
      <dgm:prSet/>
      <dgm:spPr/>
      <dgm:t>
        <a:bodyPr/>
        <a:lstStyle/>
        <a:p>
          <a:endParaRPr lang="en-US"/>
        </a:p>
      </dgm:t>
    </dgm:pt>
    <dgm:pt modelId="{35DB611F-0451-4A9E-93EA-5430EFDBCDB0}" type="pres">
      <dgm:prSet presAssocID="{3B20F2F6-28A4-48DD-8135-DFA960734AD0}" presName="root" presStyleCnt="0">
        <dgm:presLayoutVars>
          <dgm:dir/>
          <dgm:resizeHandles val="exact"/>
        </dgm:presLayoutVars>
      </dgm:prSet>
      <dgm:spPr/>
    </dgm:pt>
    <dgm:pt modelId="{9000F4BF-DFCC-4054-9FB7-32942565AB95}" type="pres">
      <dgm:prSet presAssocID="{3DE360A4-A5A8-48C5-85E7-07472CB19585}" presName="compNode" presStyleCnt="0"/>
      <dgm:spPr/>
    </dgm:pt>
    <dgm:pt modelId="{66B51B04-08F0-4F36-8EAD-DFD357ABA15A}" type="pres">
      <dgm:prSet presAssocID="{3DE360A4-A5A8-48C5-85E7-07472CB19585}" presName="bgRect" presStyleLbl="bgShp" presStyleIdx="0" presStyleCnt="4"/>
      <dgm:spPr/>
    </dgm:pt>
    <dgm:pt modelId="{BB0AA9C7-7723-4482-AB9A-065BEC61D91C}" type="pres">
      <dgm:prSet presAssocID="{3DE360A4-A5A8-48C5-85E7-07472CB195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D46DDBD-689D-439F-90ED-93F4E907259E}" type="pres">
      <dgm:prSet presAssocID="{3DE360A4-A5A8-48C5-85E7-07472CB19585}" presName="spaceRect" presStyleCnt="0"/>
      <dgm:spPr/>
    </dgm:pt>
    <dgm:pt modelId="{AEAE99FB-4664-494B-B92E-FD9B556E14D9}" type="pres">
      <dgm:prSet presAssocID="{3DE360A4-A5A8-48C5-85E7-07472CB19585}" presName="parTx" presStyleLbl="revTx" presStyleIdx="0" presStyleCnt="4">
        <dgm:presLayoutVars>
          <dgm:chMax val="0"/>
          <dgm:chPref val="0"/>
        </dgm:presLayoutVars>
      </dgm:prSet>
      <dgm:spPr/>
    </dgm:pt>
    <dgm:pt modelId="{ABCD0432-4AA9-4A08-B24F-6376D3774DB6}" type="pres">
      <dgm:prSet presAssocID="{8E4241DE-5E28-4A15-B7F7-4B3B77B0F7A8}" presName="sibTrans" presStyleCnt="0"/>
      <dgm:spPr/>
    </dgm:pt>
    <dgm:pt modelId="{1CEDF501-17B0-4C84-B437-EF8CFD60DCD0}" type="pres">
      <dgm:prSet presAssocID="{77D215FF-3208-41BC-9106-9D1617B1AFCA}" presName="compNode" presStyleCnt="0"/>
      <dgm:spPr/>
    </dgm:pt>
    <dgm:pt modelId="{AB9332FB-E7DE-4DFF-BE49-E08BDFDF5807}" type="pres">
      <dgm:prSet presAssocID="{77D215FF-3208-41BC-9106-9D1617B1AFCA}" presName="bgRect" presStyleLbl="bgShp" presStyleIdx="1" presStyleCnt="4"/>
      <dgm:spPr/>
    </dgm:pt>
    <dgm:pt modelId="{459705E7-4673-4AEB-89AD-87D95C089C11}" type="pres">
      <dgm:prSet presAssocID="{77D215FF-3208-41BC-9106-9D1617B1AF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A83D917-CE8B-40A3-A647-BA5E9B2A02F3}" type="pres">
      <dgm:prSet presAssocID="{77D215FF-3208-41BC-9106-9D1617B1AFCA}" presName="spaceRect" presStyleCnt="0"/>
      <dgm:spPr/>
    </dgm:pt>
    <dgm:pt modelId="{A3F4F2C4-4165-4C0F-BD4C-704FF6725A38}" type="pres">
      <dgm:prSet presAssocID="{77D215FF-3208-41BC-9106-9D1617B1AFCA}" presName="parTx" presStyleLbl="revTx" presStyleIdx="1" presStyleCnt="4">
        <dgm:presLayoutVars>
          <dgm:chMax val="0"/>
          <dgm:chPref val="0"/>
        </dgm:presLayoutVars>
      </dgm:prSet>
      <dgm:spPr/>
    </dgm:pt>
    <dgm:pt modelId="{CDD1637B-8348-4C3D-8CE2-D0170AE3C886}" type="pres">
      <dgm:prSet presAssocID="{10124A2A-B04F-4AC7-9BE3-E2D1D7DADBE3}" presName="sibTrans" presStyleCnt="0"/>
      <dgm:spPr/>
    </dgm:pt>
    <dgm:pt modelId="{8112E23A-DD9E-4D8A-B9EA-6D66FB63EDA3}" type="pres">
      <dgm:prSet presAssocID="{98EFCBEC-5BC0-4D5D-B5DF-4380FE2EEB2E}" presName="compNode" presStyleCnt="0"/>
      <dgm:spPr/>
    </dgm:pt>
    <dgm:pt modelId="{0AE99968-7914-4B60-B68F-A0021B568798}" type="pres">
      <dgm:prSet presAssocID="{98EFCBEC-5BC0-4D5D-B5DF-4380FE2EEB2E}" presName="bgRect" presStyleLbl="bgShp" presStyleIdx="2" presStyleCnt="4"/>
      <dgm:spPr/>
    </dgm:pt>
    <dgm:pt modelId="{37D22869-217B-47CC-AF04-BF4AE732FB75}" type="pres">
      <dgm:prSet presAssocID="{98EFCBEC-5BC0-4D5D-B5DF-4380FE2EEB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EAD59DCF-B037-4833-A426-E5EAB8ADE857}" type="pres">
      <dgm:prSet presAssocID="{98EFCBEC-5BC0-4D5D-B5DF-4380FE2EEB2E}" presName="spaceRect" presStyleCnt="0"/>
      <dgm:spPr/>
    </dgm:pt>
    <dgm:pt modelId="{FC198FA8-B0DB-44A2-8456-A19F4D0FC800}" type="pres">
      <dgm:prSet presAssocID="{98EFCBEC-5BC0-4D5D-B5DF-4380FE2EEB2E}" presName="parTx" presStyleLbl="revTx" presStyleIdx="2" presStyleCnt="4">
        <dgm:presLayoutVars>
          <dgm:chMax val="0"/>
          <dgm:chPref val="0"/>
        </dgm:presLayoutVars>
      </dgm:prSet>
      <dgm:spPr/>
    </dgm:pt>
    <dgm:pt modelId="{511E642B-3615-454A-BABF-D71B8501860D}" type="pres">
      <dgm:prSet presAssocID="{0B5BFF4D-6E0F-4202-90BB-96CF92FC60CD}" presName="sibTrans" presStyleCnt="0"/>
      <dgm:spPr/>
    </dgm:pt>
    <dgm:pt modelId="{562CC0DF-95A6-4B2E-9E29-04DAF18889FB}" type="pres">
      <dgm:prSet presAssocID="{9DE9AE58-367E-4193-B25E-CD6C0515D4BB}" presName="compNode" presStyleCnt="0"/>
      <dgm:spPr/>
    </dgm:pt>
    <dgm:pt modelId="{58CAB142-BB55-45B1-BD0C-A5905B0C3377}" type="pres">
      <dgm:prSet presAssocID="{9DE9AE58-367E-4193-B25E-CD6C0515D4BB}" presName="bgRect" presStyleLbl="bgShp" presStyleIdx="3" presStyleCnt="4"/>
      <dgm:spPr/>
    </dgm:pt>
    <dgm:pt modelId="{BA398DA2-FB6D-4D39-9414-FBC6D9E16F48}" type="pres">
      <dgm:prSet presAssocID="{9DE9AE58-367E-4193-B25E-CD6C0515D4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2C472D70-36E2-44C6-BBDA-D18EF349E11E}" type="pres">
      <dgm:prSet presAssocID="{9DE9AE58-367E-4193-B25E-CD6C0515D4BB}" presName="spaceRect" presStyleCnt="0"/>
      <dgm:spPr/>
    </dgm:pt>
    <dgm:pt modelId="{D639283F-4C29-4897-A74F-1BE8431B84CF}" type="pres">
      <dgm:prSet presAssocID="{9DE9AE58-367E-4193-B25E-CD6C0515D4BB}" presName="parTx" presStyleLbl="revTx" presStyleIdx="3" presStyleCnt="4">
        <dgm:presLayoutVars>
          <dgm:chMax val="0"/>
          <dgm:chPref val="0"/>
        </dgm:presLayoutVars>
      </dgm:prSet>
      <dgm:spPr/>
    </dgm:pt>
  </dgm:ptLst>
  <dgm:cxnLst>
    <dgm:cxn modelId="{2F857200-EBBC-4E30-A489-F5B373235079}" srcId="{3B20F2F6-28A4-48DD-8135-DFA960734AD0}" destId="{98EFCBEC-5BC0-4D5D-B5DF-4380FE2EEB2E}" srcOrd="2" destOrd="0" parTransId="{E28FE4A0-C763-4D8B-8EDF-1E7B6C9BB8A3}" sibTransId="{0B5BFF4D-6E0F-4202-90BB-96CF92FC60CD}"/>
    <dgm:cxn modelId="{A90D9901-01BA-403C-ABFE-EA5B8F504853}" srcId="{3B20F2F6-28A4-48DD-8135-DFA960734AD0}" destId="{3DE360A4-A5A8-48C5-85E7-07472CB19585}" srcOrd="0" destOrd="0" parTransId="{EC257FCD-5335-4699-9DF9-3B4BD51C41C2}" sibTransId="{8E4241DE-5E28-4A15-B7F7-4B3B77B0F7A8}"/>
    <dgm:cxn modelId="{16FCC2A6-C342-4739-80CE-484583E58DA0}" srcId="{3B20F2F6-28A4-48DD-8135-DFA960734AD0}" destId="{77D215FF-3208-41BC-9106-9D1617B1AFCA}" srcOrd="1" destOrd="0" parTransId="{3E5192A9-07F3-47BC-9374-1C75A84F1D56}" sibTransId="{10124A2A-B04F-4AC7-9BE3-E2D1D7DADBE3}"/>
    <dgm:cxn modelId="{FDC898B1-15B7-4300-8C27-75499A8BACD7}" type="presOf" srcId="{77D215FF-3208-41BC-9106-9D1617B1AFCA}" destId="{A3F4F2C4-4165-4C0F-BD4C-704FF6725A38}" srcOrd="0" destOrd="0" presId="urn:microsoft.com/office/officeart/2018/2/layout/IconVerticalSolidList"/>
    <dgm:cxn modelId="{4A1793C9-0BC1-4CA9-A32D-73EA9DD03579}" type="presOf" srcId="{3DE360A4-A5A8-48C5-85E7-07472CB19585}" destId="{AEAE99FB-4664-494B-B92E-FD9B556E14D9}" srcOrd="0" destOrd="0" presId="urn:microsoft.com/office/officeart/2018/2/layout/IconVerticalSolidList"/>
    <dgm:cxn modelId="{14B68FCF-E2AB-4FDC-B162-F4310AAC198A}" srcId="{3B20F2F6-28A4-48DD-8135-DFA960734AD0}" destId="{9DE9AE58-367E-4193-B25E-CD6C0515D4BB}" srcOrd="3" destOrd="0" parTransId="{DB711C8F-CA07-4F60-89A9-13E85B6D75D3}" sibTransId="{0AC95E9F-34FA-4236-8F98-A0BF2ABFBABB}"/>
    <dgm:cxn modelId="{EEAC16D8-51CD-4445-8D53-F973E639E282}" type="presOf" srcId="{98EFCBEC-5BC0-4D5D-B5DF-4380FE2EEB2E}" destId="{FC198FA8-B0DB-44A2-8456-A19F4D0FC800}" srcOrd="0" destOrd="0" presId="urn:microsoft.com/office/officeart/2018/2/layout/IconVerticalSolidList"/>
    <dgm:cxn modelId="{308C2EF5-7AC9-49B3-A873-B0C4C7DA10BF}" type="presOf" srcId="{9DE9AE58-367E-4193-B25E-CD6C0515D4BB}" destId="{D639283F-4C29-4897-A74F-1BE8431B84CF}" srcOrd="0" destOrd="0" presId="urn:microsoft.com/office/officeart/2018/2/layout/IconVerticalSolidList"/>
    <dgm:cxn modelId="{876DD8FA-94F8-485F-8F1A-655DE6FA9FAC}" type="presOf" srcId="{3B20F2F6-28A4-48DD-8135-DFA960734AD0}" destId="{35DB611F-0451-4A9E-93EA-5430EFDBCDB0}" srcOrd="0" destOrd="0" presId="urn:microsoft.com/office/officeart/2018/2/layout/IconVerticalSolidList"/>
    <dgm:cxn modelId="{10942EC7-D2B2-424C-B8BB-D2013B7708FD}" type="presParOf" srcId="{35DB611F-0451-4A9E-93EA-5430EFDBCDB0}" destId="{9000F4BF-DFCC-4054-9FB7-32942565AB95}" srcOrd="0" destOrd="0" presId="urn:microsoft.com/office/officeart/2018/2/layout/IconVerticalSolidList"/>
    <dgm:cxn modelId="{E2B43FBA-C43C-411A-B39E-BEAEEDBAD881}" type="presParOf" srcId="{9000F4BF-DFCC-4054-9FB7-32942565AB95}" destId="{66B51B04-08F0-4F36-8EAD-DFD357ABA15A}" srcOrd="0" destOrd="0" presId="urn:microsoft.com/office/officeart/2018/2/layout/IconVerticalSolidList"/>
    <dgm:cxn modelId="{4E41EB54-AEF0-43DA-93E8-E8D2756C319A}" type="presParOf" srcId="{9000F4BF-DFCC-4054-9FB7-32942565AB95}" destId="{BB0AA9C7-7723-4482-AB9A-065BEC61D91C}" srcOrd="1" destOrd="0" presId="urn:microsoft.com/office/officeart/2018/2/layout/IconVerticalSolidList"/>
    <dgm:cxn modelId="{3D1D22BC-8A72-4723-9625-26DD4C3ECD3E}" type="presParOf" srcId="{9000F4BF-DFCC-4054-9FB7-32942565AB95}" destId="{DD46DDBD-689D-439F-90ED-93F4E907259E}" srcOrd="2" destOrd="0" presId="urn:microsoft.com/office/officeart/2018/2/layout/IconVerticalSolidList"/>
    <dgm:cxn modelId="{D66A5828-5A1D-4B84-BBE1-D4320A20C144}" type="presParOf" srcId="{9000F4BF-DFCC-4054-9FB7-32942565AB95}" destId="{AEAE99FB-4664-494B-B92E-FD9B556E14D9}" srcOrd="3" destOrd="0" presId="urn:microsoft.com/office/officeart/2018/2/layout/IconVerticalSolidList"/>
    <dgm:cxn modelId="{A291B63E-4E2D-41BF-B56F-DC52467AF133}" type="presParOf" srcId="{35DB611F-0451-4A9E-93EA-5430EFDBCDB0}" destId="{ABCD0432-4AA9-4A08-B24F-6376D3774DB6}" srcOrd="1" destOrd="0" presId="urn:microsoft.com/office/officeart/2018/2/layout/IconVerticalSolidList"/>
    <dgm:cxn modelId="{F590A5B8-EFDA-421E-8D52-BEA6F3B897A8}" type="presParOf" srcId="{35DB611F-0451-4A9E-93EA-5430EFDBCDB0}" destId="{1CEDF501-17B0-4C84-B437-EF8CFD60DCD0}" srcOrd="2" destOrd="0" presId="urn:microsoft.com/office/officeart/2018/2/layout/IconVerticalSolidList"/>
    <dgm:cxn modelId="{117C6FE7-A2D5-44F8-8C8F-81B4A0E8AE2B}" type="presParOf" srcId="{1CEDF501-17B0-4C84-B437-EF8CFD60DCD0}" destId="{AB9332FB-E7DE-4DFF-BE49-E08BDFDF5807}" srcOrd="0" destOrd="0" presId="urn:microsoft.com/office/officeart/2018/2/layout/IconVerticalSolidList"/>
    <dgm:cxn modelId="{FF30CD93-9350-4FE6-AD3B-1DECCB412BD5}" type="presParOf" srcId="{1CEDF501-17B0-4C84-B437-EF8CFD60DCD0}" destId="{459705E7-4673-4AEB-89AD-87D95C089C11}" srcOrd="1" destOrd="0" presId="urn:microsoft.com/office/officeart/2018/2/layout/IconVerticalSolidList"/>
    <dgm:cxn modelId="{D1E36F22-552E-4589-8BB9-805E56929C0E}" type="presParOf" srcId="{1CEDF501-17B0-4C84-B437-EF8CFD60DCD0}" destId="{EA83D917-CE8B-40A3-A647-BA5E9B2A02F3}" srcOrd="2" destOrd="0" presId="urn:microsoft.com/office/officeart/2018/2/layout/IconVerticalSolidList"/>
    <dgm:cxn modelId="{26065587-F5A4-4E4B-83F9-64C83A141496}" type="presParOf" srcId="{1CEDF501-17B0-4C84-B437-EF8CFD60DCD0}" destId="{A3F4F2C4-4165-4C0F-BD4C-704FF6725A38}" srcOrd="3" destOrd="0" presId="urn:microsoft.com/office/officeart/2018/2/layout/IconVerticalSolidList"/>
    <dgm:cxn modelId="{BCBF4F2F-1736-4D53-B515-BF8CE536E326}" type="presParOf" srcId="{35DB611F-0451-4A9E-93EA-5430EFDBCDB0}" destId="{CDD1637B-8348-4C3D-8CE2-D0170AE3C886}" srcOrd="3" destOrd="0" presId="urn:microsoft.com/office/officeart/2018/2/layout/IconVerticalSolidList"/>
    <dgm:cxn modelId="{3EE1DFB0-C712-468D-9B8F-8228C1ED8DDC}" type="presParOf" srcId="{35DB611F-0451-4A9E-93EA-5430EFDBCDB0}" destId="{8112E23A-DD9E-4D8A-B9EA-6D66FB63EDA3}" srcOrd="4" destOrd="0" presId="urn:microsoft.com/office/officeart/2018/2/layout/IconVerticalSolidList"/>
    <dgm:cxn modelId="{BEB8B38C-6A87-43C9-B88C-AECB963C57C0}" type="presParOf" srcId="{8112E23A-DD9E-4D8A-B9EA-6D66FB63EDA3}" destId="{0AE99968-7914-4B60-B68F-A0021B568798}" srcOrd="0" destOrd="0" presId="urn:microsoft.com/office/officeart/2018/2/layout/IconVerticalSolidList"/>
    <dgm:cxn modelId="{6AF16558-9538-48C8-AF02-C65769D8C553}" type="presParOf" srcId="{8112E23A-DD9E-4D8A-B9EA-6D66FB63EDA3}" destId="{37D22869-217B-47CC-AF04-BF4AE732FB75}" srcOrd="1" destOrd="0" presId="urn:microsoft.com/office/officeart/2018/2/layout/IconVerticalSolidList"/>
    <dgm:cxn modelId="{5C4A3A9D-A602-49C9-9836-4E3502BA2171}" type="presParOf" srcId="{8112E23A-DD9E-4D8A-B9EA-6D66FB63EDA3}" destId="{EAD59DCF-B037-4833-A426-E5EAB8ADE857}" srcOrd="2" destOrd="0" presId="urn:microsoft.com/office/officeart/2018/2/layout/IconVerticalSolidList"/>
    <dgm:cxn modelId="{9BFA6A63-8639-4C54-923C-FA35232C17D3}" type="presParOf" srcId="{8112E23A-DD9E-4D8A-B9EA-6D66FB63EDA3}" destId="{FC198FA8-B0DB-44A2-8456-A19F4D0FC800}" srcOrd="3" destOrd="0" presId="urn:microsoft.com/office/officeart/2018/2/layout/IconVerticalSolidList"/>
    <dgm:cxn modelId="{9F16C5D4-AD06-45A8-A995-B7ADFFC75821}" type="presParOf" srcId="{35DB611F-0451-4A9E-93EA-5430EFDBCDB0}" destId="{511E642B-3615-454A-BABF-D71B8501860D}" srcOrd="5" destOrd="0" presId="urn:microsoft.com/office/officeart/2018/2/layout/IconVerticalSolidList"/>
    <dgm:cxn modelId="{3B443006-06D4-4F6A-962F-40FFEDE36DA9}" type="presParOf" srcId="{35DB611F-0451-4A9E-93EA-5430EFDBCDB0}" destId="{562CC0DF-95A6-4B2E-9E29-04DAF18889FB}" srcOrd="6" destOrd="0" presId="urn:microsoft.com/office/officeart/2018/2/layout/IconVerticalSolidList"/>
    <dgm:cxn modelId="{3A984449-C0DE-4074-B4FF-3CAE74CA0F60}" type="presParOf" srcId="{562CC0DF-95A6-4B2E-9E29-04DAF18889FB}" destId="{58CAB142-BB55-45B1-BD0C-A5905B0C3377}" srcOrd="0" destOrd="0" presId="urn:microsoft.com/office/officeart/2018/2/layout/IconVerticalSolidList"/>
    <dgm:cxn modelId="{02E69095-1CB4-4C7B-95E3-8B95B5D9FB4B}" type="presParOf" srcId="{562CC0DF-95A6-4B2E-9E29-04DAF18889FB}" destId="{BA398DA2-FB6D-4D39-9414-FBC6D9E16F48}" srcOrd="1" destOrd="0" presId="urn:microsoft.com/office/officeart/2018/2/layout/IconVerticalSolidList"/>
    <dgm:cxn modelId="{C7B04009-4507-45FE-B663-585E1C08EA3F}" type="presParOf" srcId="{562CC0DF-95A6-4B2E-9E29-04DAF18889FB}" destId="{2C472D70-36E2-44C6-BBDA-D18EF349E11E}" srcOrd="2" destOrd="0" presId="urn:microsoft.com/office/officeart/2018/2/layout/IconVerticalSolidList"/>
    <dgm:cxn modelId="{3804676B-B7E4-4B36-82B3-BC9C121F5B16}" type="presParOf" srcId="{562CC0DF-95A6-4B2E-9E29-04DAF18889FB}" destId="{D639283F-4C29-4897-A74F-1BE8431B84C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B2CACC-D042-43C6-89BC-E6452987CBB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4B8453-FFDF-406A-BB61-5737AD2FC525}">
      <dgm:prSet/>
      <dgm:spPr/>
      <dgm:t>
        <a:bodyPr/>
        <a:lstStyle/>
        <a:p>
          <a:pPr>
            <a:lnSpc>
              <a:spcPct val="100000"/>
            </a:lnSpc>
          </a:pPr>
          <a:r>
            <a:rPr lang="en-US" b="1" i="0"/>
            <a:t>Building REST APIs</a:t>
          </a:r>
          <a:r>
            <a:rPr lang="en-US" b="0" i="0"/>
            <a:t>: Create endpoints for CRUD operations.</a:t>
          </a:r>
          <a:endParaRPr lang="en-US"/>
        </a:p>
      </dgm:t>
    </dgm:pt>
    <dgm:pt modelId="{0605A418-724A-43AD-888A-598C812BC096}" type="parTrans" cxnId="{EA249349-F024-4557-800A-A8B591FDD315}">
      <dgm:prSet/>
      <dgm:spPr/>
      <dgm:t>
        <a:bodyPr/>
        <a:lstStyle/>
        <a:p>
          <a:endParaRPr lang="en-US"/>
        </a:p>
      </dgm:t>
    </dgm:pt>
    <dgm:pt modelId="{2D41F410-ADAE-457C-9A52-63D9D9CDCFED}" type="sibTrans" cxnId="{EA249349-F024-4557-800A-A8B591FDD315}">
      <dgm:prSet/>
      <dgm:spPr/>
      <dgm:t>
        <a:bodyPr/>
        <a:lstStyle/>
        <a:p>
          <a:pPr>
            <a:lnSpc>
              <a:spcPct val="100000"/>
            </a:lnSpc>
          </a:pPr>
          <a:endParaRPr lang="en-US"/>
        </a:p>
      </dgm:t>
    </dgm:pt>
    <dgm:pt modelId="{AD6AE40F-C364-4C9B-AD97-D8390E3F2958}">
      <dgm:prSet/>
      <dgm:spPr/>
      <dgm:t>
        <a:bodyPr/>
        <a:lstStyle/>
        <a:p>
          <a:pPr>
            <a:lnSpc>
              <a:spcPct val="100000"/>
            </a:lnSpc>
          </a:pPr>
          <a:r>
            <a:rPr lang="en-IN" b="1" i="0"/>
            <a:t>Exception Handling</a:t>
          </a:r>
          <a:r>
            <a:rPr lang="en-IN" b="0" i="0"/>
            <a:t>:</a:t>
          </a:r>
          <a:endParaRPr lang="en-US"/>
        </a:p>
      </dgm:t>
    </dgm:pt>
    <dgm:pt modelId="{0FA878B3-DEC0-4A96-9501-046F41245A29}" type="parTrans" cxnId="{8F015A2F-D6BF-4D6F-BF28-FC85C8ACD89C}">
      <dgm:prSet/>
      <dgm:spPr/>
      <dgm:t>
        <a:bodyPr/>
        <a:lstStyle/>
        <a:p>
          <a:endParaRPr lang="en-US"/>
        </a:p>
      </dgm:t>
    </dgm:pt>
    <dgm:pt modelId="{11E16810-666E-4264-99C3-B83B825F682D}" type="sibTrans" cxnId="{8F015A2F-D6BF-4D6F-BF28-FC85C8ACD89C}">
      <dgm:prSet/>
      <dgm:spPr/>
      <dgm:t>
        <a:bodyPr/>
        <a:lstStyle/>
        <a:p>
          <a:pPr>
            <a:lnSpc>
              <a:spcPct val="100000"/>
            </a:lnSpc>
          </a:pPr>
          <a:endParaRPr lang="en-US"/>
        </a:p>
      </dgm:t>
    </dgm:pt>
    <dgm:pt modelId="{8E539A63-DA0F-4EFB-A9F4-44CF73C30C81}">
      <dgm:prSet/>
      <dgm:spPr/>
      <dgm:t>
        <a:bodyPr/>
        <a:lstStyle/>
        <a:p>
          <a:pPr>
            <a:lnSpc>
              <a:spcPct val="100000"/>
            </a:lnSpc>
          </a:pPr>
          <a:r>
            <a:rPr lang="en-US" b="1" i="0"/>
            <a:t>JWT</a:t>
          </a:r>
          <a:r>
            <a:rPr lang="en-US" b="0" i="0"/>
            <a:t>: Implement JSON Web Tokens for stateless authentication</a:t>
          </a:r>
          <a:endParaRPr lang="en-US"/>
        </a:p>
      </dgm:t>
    </dgm:pt>
    <dgm:pt modelId="{6EF0DF6E-0455-4579-94F8-74D90A66BDDC}" type="parTrans" cxnId="{3CABA4C5-7854-48B5-A8DA-839ADEB812D2}">
      <dgm:prSet/>
      <dgm:spPr/>
      <dgm:t>
        <a:bodyPr/>
        <a:lstStyle/>
        <a:p>
          <a:endParaRPr lang="en-US"/>
        </a:p>
      </dgm:t>
    </dgm:pt>
    <dgm:pt modelId="{E7C59EFE-4AB1-46E9-9807-53C3536633F4}" type="sibTrans" cxnId="{3CABA4C5-7854-48B5-A8DA-839ADEB812D2}">
      <dgm:prSet/>
      <dgm:spPr/>
      <dgm:t>
        <a:bodyPr/>
        <a:lstStyle/>
        <a:p>
          <a:pPr>
            <a:lnSpc>
              <a:spcPct val="100000"/>
            </a:lnSpc>
          </a:pPr>
          <a:endParaRPr lang="en-US"/>
        </a:p>
      </dgm:t>
    </dgm:pt>
    <dgm:pt modelId="{DBCE6E8F-96D0-49AF-930D-0991001273B4}">
      <dgm:prSet/>
      <dgm:spPr/>
      <dgm:t>
        <a:bodyPr/>
        <a:lstStyle/>
        <a:p>
          <a:pPr>
            <a:lnSpc>
              <a:spcPct val="100000"/>
            </a:lnSpc>
          </a:pPr>
          <a:r>
            <a:rPr lang="en-IN" b="1" i="0"/>
            <a:t>Configuration Management </a:t>
          </a:r>
          <a:endParaRPr lang="en-US"/>
        </a:p>
      </dgm:t>
    </dgm:pt>
    <dgm:pt modelId="{6517B95D-7997-401F-ACDF-FCB7EC28BA32}" type="parTrans" cxnId="{0FBE7224-6496-43C2-BC7D-37146D226AA4}">
      <dgm:prSet/>
      <dgm:spPr/>
      <dgm:t>
        <a:bodyPr/>
        <a:lstStyle/>
        <a:p>
          <a:endParaRPr lang="en-US"/>
        </a:p>
      </dgm:t>
    </dgm:pt>
    <dgm:pt modelId="{41501B05-AE48-47FE-800C-5E7280D17F7A}" type="sibTrans" cxnId="{0FBE7224-6496-43C2-BC7D-37146D226AA4}">
      <dgm:prSet/>
      <dgm:spPr/>
      <dgm:t>
        <a:bodyPr/>
        <a:lstStyle/>
        <a:p>
          <a:pPr>
            <a:lnSpc>
              <a:spcPct val="100000"/>
            </a:lnSpc>
          </a:pPr>
          <a:endParaRPr lang="en-US"/>
        </a:p>
      </dgm:t>
    </dgm:pt>
    <dgm:pt modelId="{AD8D8496-B13F-4A78-A05F-291DE89B7099}">
      <dgm:prSet/>
      <dgm:spPr/>
      <dgm:t>
        <a:bodyPr/>
        <a:lstStyle/>
        <a:p>
          <a:pPr>
            <a:lnSpc>
              <a:spcPct val="100000"/>
            </a:lnSpc>
          </a:pPr>
          <a:r>
            <a:rPr lang="en-US" b="1" i="0"/>
            <a:t>Spring Boot Actuator</a:t>
          </a:r>
          <a:r>
            <a:rPr lang="en-US" b="0" i="0"/>
            <a:t>: Monitor your application with built-in endpoints</a:t>
          </a:r>
          <a:endParaRPr lang="en-US"/>
        </a:p>
      </dgm:t>
    </dgm:pt>
    <dgm:pt modelId="{C85AC632-1C64-40FC-B509-EA43E3A08F63}" type="parTrans" cxnId="{881FF744-E4B7-4829-923F-E810265F2B53}">
      <dgm:prSet/>
      <dgm:spPr/>
      <dgm:t>
        <a:bodyPr/>
        <a:lstStyle/>
        <a:p>
          <a:endParaRPr lang="en-US"/>
        </a:p>
      </dgm:t>
    </dgm:pt>
    <dgm:pt modelId="{0D78786F-A2D9-464B-991B-59C2CC5B14CA}" type="sibTrans" cxnId="{881FF744-E4B7-4829-923F-E810265F2B53}">
      <dgm:prSet/>
      <dgm:spPr/>
      <dgm:t>
        <a:bodyPr/>
        <a:lstStyle/>
        <a:p>
          <a:pPr>
            <a:lnSpc>
              <a:spcPct val="100000"/>
            </a:lnSpc>
          </a:pPr>
          <a:endParaRPr lang="en-US"/>
        </a:p>
      </dgm:t>
    </dgm:pt>
    <dgm:pt modelId="{D9534F4A-1452-445A-B77C-A282F07BD43A}">
      <dgm:prSet/>
      <dgm:spPr/>
      <dgm:t>
        <a:bodyPr/>
        <a:lstStyle/>
        <a:p>
          <a:pPr>
            <a:lnSpc>
              <a:spcPct val="100000"/>
            </a:lnSpc>
          </a:pPr>
          <a:r>
            <a:rPr lang="en-US" b="1" i="0"/>
            <a:t>Spring Cloud</a:t>
          </a:r>
          <a:r>
            <a:rPr lang="en-US" b="0" i="0"/>
            <a:t>: Use Spring Cloud components like Eureka</a:t>
          </a:r>
          <a:endParaRPr lang="en-US"/>
        </a:p>
      </dgm:t>
    </dgm:pt>
    <dgm:pt modelId="{C18B28F8-F38C-472C-882C-915BF95CF3E9}" type="parTrans" cxnId="{05E77280-0F90-4551-9A6C-AA1D03E5FB68}">
      <dgm:prSet/>
      <dgm:spPr/>
      <dgm:t>
        <a:bodyPr/>
        <a:lstStyle/>
        <a:p>
          <a:endParaRPr lang="en-US"/>
        </a:p>
      </dgm:t>
    </dgm:pt>
    <dgm:pt modelId="{8056410F-A14E-40CC-8BD0-A7C7AE258B3B}" type="sibTrans" cxnId="{05E77280-0F90-4551-9A6C-AA1D03E5FB68}">
      <dgm:prSet/>
      <dgm:spPr/>
      <dgm:t>
        <a:bodyPr/>
        <a:lstStyle/>
        <a:p>
          <a:pPr>
            <a:lnSpc>
              <a:spcPct val="100000"/>
            </a:lnSpc>
          </a:pPr>
          <a:endParaRPr lang="en-US"/>
        </a:p>
      </dgm:t>
    </dgm:pt>
    <dgm:pt modelId="{07CFE5A4-21DA-4CA3-AD3B-3A2DBE614FE2}">
      <dgm:prSet/>
      <dgm:spPr/>
      <dgm:t>
        <a:bodyPr/>
        <a:lstStyle/>
        <a:p>
          <a:pPr>
            <a:lnSpc>
              <a:spcPct val="100000"/>
            </a:lnSpc>
          </a:pPr>
          <a:r>
            <a:rPr lang="en-US" b="1" i="0"/>
            <a:t>Spring Security</a:t>
          </a:r>
          <a:r>
            <a:rPr lang="en-US" b="0" i="0"/>
            <a:t>: Secure your application with authentication and authorization</a:t>
          </a:r>
          <a:endParaRPr lang="en-US"/>
        </a:p>
      </dgm:t>
    </dgm:pt>
    <dgm:pt modelId="{55B7B308-BFD6-4A5F-A6B2-ABF1051C5575}" type="parTrans" cxnId="{FC1A8FA2-9FE5-4632-94CC-07E467AEC673}">
      <dgm:prSet/>
      <dgm:spPr/>
      <dgm:t>
        <a:bodyPr/>
        <a:lstStyle/>
        <a:p>
          <a:endParaRPr lang="en-US"/>
        </a:p>
      </dgm:t>
    </dgm:pt>
    <dgm:pt modelId="{C048258C-3364-4E47-AE4A-FB67BAB61B7F}" type="sibTrans" cxnId="{FC1A8FA2-9FE5-4632-94CC-07E467AEC673}">
      <dgm:prSet/>
      <dgm:spPr/>
      <dgm:t>
        <a:bodyPr/>
        <a:lstStyle/>
        <a:p>
          <a:endParaRPr lang="en-US"/>
        </a:p>
      </dgm:t>
    </dgm:pt>
    <dgm:pt modelId="{07D1AC8B-4C3D-4ACA-BEE7-77939D7EE24F}" type="pres">
      <dgm:prSet presAssocID="{27B2CACC-D042-43C6-89BC-E6452987CBB9}" presName="root" presStyleCnt="0">
        <dgm:presLayoutVars>
          <dgm:dir/>
          <dgm:resizeHandles val="exact"/>
        </dgm:presLayoutVars>
      </dgm:prSet>
      <dgm:spPr/>
    </dgm:pt>
    <dgm:pt modelId="{CCC0957A-F2EA-4C06-9157-57780DB7C2A8}" type="pres">
      <dgm:prSet presAssocID="{27B2CACC-D042-43C6-89BC-E6452987CBB9}" presName="container" presStyleCnt="0">
        <dgm:presLayoutVars>
          <dgm:dir/>
          <dgm:resizeHandles val="exact"/>
        </dgm:presLayoutVars>
      </dgm:prSet>
      <dgm:spPr/>
    </dgm:pt>
    <dgm:pt modelId="{DCFB908F-FF9B-46A7-9385-8AAD2F49D55C}" type="pres">
      <dgm:prSet presAssocID="{AC4B8453-FFDF-406A-BB61-5737AD2FC525}" presName="compNode" presStyleCnt="0"/>
      <dgm:spPr/>
    </dgm:pt>
    <dgm:pt modelId="{21A1DE0A-84EA-4582-9EE5-BBD848BD0352}" type="pres">
      <dgm:prSet presAssocID="{AC4B8453-FFDF-406A-BB61-5737AD2FC525}" presName="iconBgRect" presStyleLbl="bgShp" presStyleIdx="0" presStyleCnt="7"/>
      <dgm:spPr/>
    </dgm:pt>
    <dgm:pt modelId="{6DC856FD-ACC1-4723-BAAB-5AB93F442033}" type="pres">
      <dgm:prSet presAssocID="{AC4B8453-FFDF-406A-BB61-5737AD2FC52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4E05A28-E9BB-440C-82E2-DA1D9CCBE0A0}" type="pres">
      <dgm:prSet presAssocID="{AC4B8453-FFDF-406A-BB61-5737AD2FC525}" presName="spaceRect" presStyleCnt="0"/>
      <dgm:spPr/>
    </dgm:pt>
    <dgm:pt modelId="{395D3CD8-13FD-40AD-A9D0-577FC79A54A5}" type="pres">
      <dgm:prSet presAssocID="{AC4B8453-FFDF-406A-BB61-5737AD2FC525}" presName="textRect" presStyleLbl="revTx" presStyleIdx="0" presStyleCnt="7">
        <dgm:presLayoutVars>
          <dgm:chMax val="1"/>
          <dgm:chPref val="1"/>
        </dgm:presLayoutVars>
      </dgm:prSet>
      <dgm:spPr/>
    </dgm:pt>
    <dgm:pt modelId="{AA084BB1-853F-4E64-95D8-A0F08A853575}" type="pres">
      <dgm:prSet presAssocID="{2D41F410-ADAE-457C-9A52-63D9D9CDCFED}" presName="sibTrans" presStyleLbl="sibTrans2D1" presStyleIdx="0" presStyleCnt="0"/>
      <dgm:spPr/>
    </dgm:pt>
    <dgm:pt modelId="{30C5CA2B-E838-4871-84F9-3FDEEB028CFA}" type="pres">
      <dgm:prSet presAssocID="{AD6AE40F-C364-4C9B-AD97-D8390E3F2958}" presName="compNode" presStyleCnt="0"/>
      <dgm:spPr/>
    </dgm:pt>
    <dgm:pt modelId="{A7175142-E23E-4FD2-BA60-D766BC7D0659}" type="pres">
      <dgm:prSet presAssocID="{AD6AE40F-C364-4C9B-AD97-D8390E3F2958}" presName="iconBgRect" presStyleLbl="bgShp" presStyleIdx="1" presStyleCnt="7"/>
      <dgm:spPr/>
    </dgm:pt>
    <dgm:pt modelId="{DD75850E-25EC-43A8-BA52-0E936A687630}" type="pres">
      <dgm:prSet presAssocID="{AD6AE40F-C364-4C9B-AD97-D8390E3F295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898A0BC3-1250-495F-8371-67C9DAAEDAAD}" type="pres">
      <dgm:prSet presAssocID="{AD6AE40F-C364-4C9B-AD97-D8390E3F2958}" presName="spaceRect" presStyleCnt="0"/>
      <dgm:spPr/>
    </dgm:pt>
    <dgm:pt modelId="{3E7C24E2-35FB-494C-9A77-5F7BB129E076}" type="pres">
      <dgm:prSet presAssocID="{AD6AE40F-C364-4C9B-AD97-D8390E3F2958}" presName="textRect" presStyleLbl="revTx" presStyleIdx="1" presStyleCnt="7">
        <dgm:presLayoutVars>
          <dgm:chMax val="1"/>
          <dgm:chPref val="1"/>
        </dgm:presLayoutVars>
      </dgm:prSet>
      <dgm:spPr/>
    </dgm:pt>
    <dgm:pt modelId="{FE431BE3-7DE4-464E-991A-439667AC3F5E}" type="pres">
      <dgm:prSet presAssocID="{11E16810-666E-4264-99C3-B83B825F682D}" presName="sibTrans" presStyleLbl="sibTrans2D1" presStyleIdx="0" presStyleCnt="0"/>
      <dgm:spPr/>
    </dgm:pt>
    <dgm:pt modelId="{99089C5E-8E45-4BA2-8BF6-2F2B9C194903}" type="pres">
      <dgm:prSet presAssocID="{8E539A63-DA0F-4EFB-A9F4-44CF73C30C81}" presName="compNode" presStyleCnt="0"/>
      <dgm:spPr/>
    </dgm:pt>
    <dgm:pt modelId="{8A850088-A41F-449D-997C-516075E3F588}" type="pres">
      <dgm:prSet presAssocID="{8E539A63-DA0F-4EFB-A9F4-44CF73C30C81}" presName="iconBgRect" presStyleLbl="bgShp" presStyleIdx="2" presStyleCnt="7"/>
      <dgm:spPr/>
    </dgm:pt>
    <dgm:pt modelId="{64B0203E-7616-4C17-9434-1EE84124AE66}" type="pres">
      <dgm:prSet presAssocID="{8E539A63-DA0F-4EFB-A9F4-44CF73C30C8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EF939E20-844D-4275-ACE5-4BF4D9D9FB49}" type="pres">
      <dgm:prSet presAssocID="{8E539A63-DA0F-4EFB-A9F4-44CF73C30C81}" presName="spaceRect" presStyleCnt="0"/>
      <dgm:spPr/>
    </dgm:pt>
    <dgm:pt modelId="{73B5662A-40E1-4ACF-ADBD-3BD1ED911E70}" type="pres">
      <dgm:prSet presAssocID="{8E539A63-DA0F-4EFB-A9F4-44CF73C30C81}" presName="textRect" presStyleLbl="revTx" presStyleIdx="2" presStyleCnt="7">
        <dgm:presLayoutVars>
          <dgm:chMax val="1"/>
          <dgm:chPref val="1"/>
        </dgm:presLayoutVars>
      </dgm:prSet>
      <dgm:spPr/>
    </dgm:pt>
    <dgm:pt modelId="{85ACEBD5-D6B3-4D5A-811A-C264611C2101}" type="pres">
      <dgm:prSet presAssocID="{E7C59EFE-4AB1-46E9-9807-53C3536633F4}" presName="sibTrans" presStyleLbl="sibTrans2D1" presStyleIdx="0" presStyleCnt="0"/>
      <dgm:spPr/>
    </dgm:pt>
    <dgm:pt modelId="{98FE18FC-1ACB-4E44-BEF7-E6AEF814C09E}" type="pres">
      <dgm:prSet presAssocID="{DBCE6E8F-96D0-49AF-930D-0991001273B4}" presName="compNode" presStyleCnt="0"/>
      <dgm:spPr/>
    </dgm:pt>
    <dgm:pt modelId="{B08B7FE3-3427-43DB-AE0E-572E8DB1E42E}" type="pres">
      <dgm:prSet presAssocID="{DBCE6E8F-96D0-49AF-930D-0991001273B4}" presName="iconBgRect" presStyleLbl="bgShp" presStyleIdx="3" presStyleCnt="7"/>
      <dgm:spPr/>
    </dgm:pt>
    <dgm:pt modelId="{62B5952C-8690-4E87-A25D-BC07E2F493EA}" type="pres">
      <dgm:prSet presAssocID="{DBCE6E8F-96D0-49AF-930D-0991001273B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F5BDC735-EE76-49B5-8054-CD990B978DA2}" type="pres">
      <dgm:prSet presAssocID="{DBCE6E8F-96D0-49AF-930D-0991001273B4}" presName="spaceRect" presStyleCnt="0"/>
      <dgm:spPr/>
    </dgm:pt>
    <dgm:pt modelId="{EDCD5ADA-CEC0-4FA2-A8A5-0093421F3C69}" type="pres">
      <dgm:prSet presAssocID="{DBCE6E8F-96D0-49AF-930D-0991001273B4}" presName="textRect" presStyleLbl="revTx" presStyleIdx="3" presStyleCnt="7">
        <dgm:presLayoutVars>
          <dgm:chMax val="1"/>
          <dgm:chPref val="1"/>
        </dgm:presLayoutVars>
      </dgm:prSet>
      <dgm:spPr/>
    </dgm:pt>
    <dgm:pt modelId="{E26A1689-FDED-4202-885C-0218B7AE1FEC}" type="pres">
      <dgm:prSet presAssocID="{41501B05-AE48-47FE-800C-5E7280D17F7A}" presName="sibTrans" presStyleLbl="sibTrans2D1" presStyleIdx="0" presStyleCnt="0"/>
      <dgm:spPr/>
    </dgm:pt>
    <dgm:pt modelId="{957D1763-E522-4388-85B2-A8355A61B61D}" type="pres">
      <dgm:prSet presAssocID="{AD8D8496-B13F-4A78-A05F-291DE89B7099}" presName="compNode" presStyleCnt="0"/>
      <dgm:spPr/>
    </dgm:pt>
    <dgm:pt modelId="{3154601A-CC0F-4047-9728-CFEAC9DF37E2}" type="pres">
      <dgm:prSet presAssocID="{AD8D8496-B13F-4A78-A05F-291DE89B7099}" presName="iconBgRect" presStyleLbl="bgShp" presStyleIdx="4" presStyleCnt="7"/>
      <dgm:spPr/>
    </dgm:pt>
    <dgm:pt modelId="{EA5C6F1A-D688-48D4-A427-236564EBE8BD}" type="pres">
      <dgm:prSet presAssocID="{AD8D8496-B13F-4A78-A05F-291DE89B709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sert scene"/>
        </a:ext>
      </dgm:extLst>
    </dgm:pt>
    <dgm:pt modelId="{23E1ECBF-8B07-4FBF-A607-2C80D3DCF644}" type="pres">
      <dgm:prSet presAssocID="{AD8D8496-B13F-4A78-A05F-291DE89B7099}" presName="spaceRect" presStyleCnt="0"/>
      <dgm:spPr/>
    </dgm:pt>
    <dgm:pt modelId="{C6C5BC9A-331C-44BE-94D5-A5E094BBB1E6}" type="pres">
      <dgm:prSet presAssocID="{AD8D8496-B13F-4A78-A05F-291DE89B7099}" presName="textRect" presStyleLbl="revTx" presStyleIdx="4" presStyleCnt="7">
        <dgm:presLayoutVars>
          <dgm:chMax val="1"/>
          <dgm:chPref val="1"/>
        </dgm:presLayoutVars>
      </dgm:prSet>
      <dgm:spPr/>
    </dgm:pt>
    <dgm:pt modelId="{AB99EC3E-F05E-4B97-873F-E3631AD14717}" type="pres">
      <dgm:prSet presAssocID="{0D78786F-A2D9-464B-991B-59C2CC5B14CA}" presName="sibTrans" presStyleLbl="sibTrans2D1" presStyleIdx="0" presStyleCnt="0"/>
      <dgm:spPr/>
    </dgm:pt>
    <dgm:pt modelId="{A0703164-2790-49D3-BA12-1042CF8AA200}" type="pres">
      <dgm:prSet presAssocID="{D9534F4A-1452-445A-B77C-A282F07BD43A}" presName="compNode" presStyleCnt="0"/>
      <dgm:spPr/>
    </dgm:pt>
    <dgm:pt modelId="{F0231D32-BE1A-49DB-A927-5671C04FE76A}" type="pres">
      <dgm:prSet presAssocID="{D9534F4A-1452-445A-B77C-A282F07BD43A}" presName="iconBgRect" presStyleLbl="bgShp" presStyleIdx="5" presStyleCnt="7"/>
      <dgm:spPr/>
    </dgm:pt>
    <dgm:pt modelId="{A6A09910-F94F-4D94-8407-64624295CB1A}" type="pres">
      <dgm:prSet presAssocID="{D9534F4A-1452-445A-B77C-A282F07BD43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loud"/>
        </a:ext>
      </dgm:extLst>
    </dgm:pt>
    <dgm:pt modelId="{69E58918-A972-45E1-81CC-A7D7E30CDCB2}" type="pres">
      <dgm:prSet presAssocID="{D9534F4A-1452-445A-B77C-A282F07BD43A}" presName="spaceRect" presStyleCnt="0"/>
      <dgm:spPr/>
    </dgm:pt>
    <dgm:pt modelId="{38D9858B-B9A4-4A5E-A421-E1308B7D2FFF}" type="pres">
      <dgm:prSet presAssocID="{D9534F4A-1452-445A-B77C-A282F07BD43A}" presName="textRect" presStyleLbl="revTx" presStyleIdx="5" presStyleCnt="7">
        <dgm:presLayoutVars>
          <dgm:chMax val="1"/>
          <dgm:chPref val="1"/>
        </dgm:presLayoutVars>
      </dgm:prSet>
      <dgm:spPr/>
    </dgm:pt>
    <dgm:pt modelId="{8F66C00B-A7B5-4D0E-9FA5-6799CABBA2DD}" type="pres">
      <dgm:prSet presAssocID="{8056410F-A14E-40CC-8BD0-A7C7AE258B3B}" presName="sibTrans" presStyleLbl="sibTrans2D1" presStyleIdx="0" presStyleCnt="0"/>
      <dgm:spPr/>
    </dgm:pt>
    <dgm:pt modelId="{85C9B8EF-82CF-4019-B4C6-0BD2E4A527A8}" type="pres">
      <dgm:prSet presAssocID="{07CFE5A4-21DA-4CA3-AD3B-3A2DBE614FE2}" presName="compNode" presStyleCnt="0"/>
      <dgm:spPr/>
    </dgm:pt>
    <dgm:pt modelId="{500A7E5B-30EA-4AC4-8971-00601248F1D1}" type="pres">
      <dgm:prSet presAssocID="{07CFE5A4-21DA-4CA3-AD3B-3A2DBE614FE2}" presName="iconBgRect" presStyleLbl="bgShp" presStyleIdx="6" presStyleCnt="7"/>
      <dgm:spPr/>
    </dgm:pt>
    <dgm:pt modelId="{BD7BD16B-5945-4058-9982-00DF6017F9F6}" type="pres">
      <dgm:prSet presAssocID="{07CFE5A4-21DA-4CA3-AD3B-3A2DBE614FE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ock"/>
        </a:ext>
      </dgm:extLst>
    </dgm:pt>
    <dgm:pt modelId="{F9D6B621-A886-44E8-B86F-F7D918E9572D}" type="pres">
      <dgm:prSet presAssocID="{07CFE5A4-21DA-4CA3-AD3B-3A2DBE614FE2}" presName="spaceRect" presStyleCnt="0"/>
      <dgm:spPr/>
    </dgm:pt>
    <dgm:pt modelId="{F6A53F35-517C-45BA-BF2F-FB419D5E9E03}" type="pres">
      <dgm:prSet presAssocID="{07CFE5A4-21DA-4CA3-AD3B-3A2DBE614FE2}" presName="textRect" presStyleLbl="revTx" presStyleIdx="6" presStyleCnt="7">
        <dgm:presLayoutVars>
          <dgm:chMax val="1"/>
          <dgm:chPref val="1"/>
        </dgm:presLayoutVars>
      </dgm:prSet>
      <dgm:spPr/>
    </dgm:pt>
  </dgm:ptLst>
  <dgm:cxnLst>
    <dgm:cxn modelId="{2BA3C308-827E-49D8-803B-7D3B1E430D46}" type="presOf" srcId="{E7C59EFE-4AB1-46E9-9807-53C3536633F4}" destId="{85ACEBD5-D6B3-4D5A-811A-C264611C2101}" srcOrd="0" destOrd="0" presId="urn:microsoft.com/office/officeart/2018/2/layout/IconCircleList"/>
    <dgm:cxn modelId="{0FBE7224-6496-43C2-BC7D-37146D226AA4}" srcId="{27B2CACC-D042-43C6-89BC-E6452987CBB9}" destId="{DBCE6E8F-96D0-49AF-930D-0991001273B4}" srcOrd="3" destOrd="0" parTransId="{6517B95D-7997-401F-ACDF-FCB7EC28BA32}" sibTransId="{41501B05-AE48-47FE-800C-5E7280D17F7A}"/>
    <dgm:cxn modelId="{05ABA824-42FF-4C43-BAB9-D67F535BE76C}" type="presOf" srcId="{8056410F-A14E-40CC-8BD0-A7C7AE258B3B}" destId="{8F66C00B-A7B5-4D0E-9FA5-6799CABBA2DD}" srcOrd="0" destOrd="0" presId="urn:microsoft.com/office/officeart/2018/2/layout/IconCircleList"/>
    <dgm:cxn modelId="{8F015A2F-D6BF-4D6F-BF28-FC85C8ACD89C}" srcId="{27B2CACC-D042-43C6-89BC-E6452987CBB9}" destId="{AD6AE40F-C364-4C9B-AD97-D8390E3F2958}" srcOrd="1" destOrd="0" parTransId="{0FA878B3-DEC0-4A96-9501-046F41245A29}" sibTransId="{11E16810-666E-4264-99C3-B83B825F682D}"/>
    <dgm:cxn modelId="{535A7133-DA6B-4153-9C3F-9BB8A5926485}" type="presOf" srcId="{11E16810-666E-4264-99C3-B83B825F682D}" destId="{FE431BE3-7DE4-464E-991A-439667AC3F5E}" srcOrd="0" destOrd="0" presId="urn:microsoft.com/office/officeart/2018/2/layout/IconCircleList"/>
    <dgm:cxn modelId="{881FF744-E4B7-4829-923F-E810265F2B53}" srcId="{27B2CACC-D042-43C6-89BC-E6452987CBB9}" destId="{AD8D8496-B13F-4A78-A05F-291DE89B7099}" srcOrd="4" destOrd="0" parTransId="{C85AC632-1C64-40FC-B509-EA43E3A08F63}" sibTransId="{0D78786F-A2D9-464B-991B-59C2CC5B14CA}"/>
    <dgm:cxn modelId="{987D2F69-B7C7-4C60-9EA1-ACFD8232448D}" type="presOf" srcId="{DBCE6E8F-96D0-49AF-930D-0991001273B4}" destId="{EDCD5ADA-CEC0-4FA2-A8A5-0093421F3C69}" srcOrd="0" destOrd="0" presId="urn:microsoft.com/office/officeart/2018/2/layout/IconCircleList"/>
    <dgm:cxn modelId="{EA249349-F024-4557-800A-A8B591FDD315}" srcId="{27B2CACC-D042-43C6-89BC-E6452987CBB9}" destId="{AC4B8453-FFDF-406A-BB61-5737AD2FC525}" srcOrd="0" destOrd="0" parTransId="{0605A418-724A-43AD-888A-598C812BC096}" sibTransId="{2D41F410-ADAE-457C-9A52-63D9D9CDCFED}"/>
    <dgm:cxn modelId="{25806478-83DE-4079-AC87-0748ECB767AC}" type="presOf" srcId="{D9534F4A-1452-445A-B77C-A282F07BD43A}" destId="{38D9858B-B9A4-4A5E-A421-E1308B7D2FFF}" srcOrd="0" destOrd="0" presId="urn:microsoft.com/office/officeart/2018/2/layout/IconCircleList"/>
    <dgm:cxn modelId="{4467EE7F-5729-4590-B62B-F4A3CC0F9C8D}" type="presOf" srcId="{AC4B8453-FFDF-406A-BB61-5737AD2FC525}" destId="{395D3CD8-13FD-40AD-A9D0-577FC79A54A5}" srcOrd="0" destOrd="0" presId="urn:microsoft.com/office/officeart/2018/2/layout/IconCircleList"/>
    <dgm:cxn modelId="{05E77280-0F90-4551-9A6C-AA1D03E5FB68}" srcId="{27B2CACC-D042-43C6-89BC-E6452987CBB9}" destId="{D9534F4A-1452-445A-B77C-A282F07BD43A}" srcOrd="5" destOrd="0" parTransId="{C18B28F8-F38C-472C-882C-915BF95CF3E9}" sibTransId="{8056410F-A14E-40CC-8BD0-A7C7AE258B3B}"/>
    <dgm:cxn modelId="{89AC1999-6828-479B-B103-8193685A757D}" type="presOf" srcId="{41501B05-AE48-47FE-800C-5E7280D17F7A}" destId="{E26A1689-FDED-4202-885C-0218B7AE1FEC}" srcOrd="0" destOrd="0" presId="urn:microsoft.com/office/officeart/2018/2/layout/IconCircleList"/>
    <dgm:cxn modelId="{FC1A8FA2-9FE5-4632-94CC-07E467AEC673}" srcId="{27B2CACC-D042-43C6-89BC-E6452987CBB9}" destId="{07CFE5A4-21DA-4CA3-AD3B-3A2DBE614FE2}" srcOrd="6" destOrd="0" parTransId="{55B7B308-BFD6-4A5F-A6B2-ABF1051C5575}" sibTransId="{C048258C-3364-4E47-AE4A-FB67BAB61B7F}"/>
    <dgm:cxn modelId="{BCFFF7AD-9B2E-4F0C-8D37-76F453F87A8F}" type="presOf" srcId="{AD8D8496-B13F-4A78-A05F-291DE89B7099}" destId="{C6C5BC9A-331C-44BE-94D5-A5E094BBB1E6}" srcOrd="0" destOrd="0" presId="urn:microsoft.com/office/officeart/2018/2/layout/IconCircleList"/>
    <dgm:cxn modelId="{749633B6-5595-4B35-B89E-7CBEF7CDDEBB}" type="presOf" srcId="{AD6AE40F-C364-4C9B-AD97-D8390E3F2958}" destId="{3E7C24E2-35FB-494C-9A77-5F7BB129E076}" srcOrd="0" destOrd="0" presId="urn:microsoft.com/office/officeart/2018/2/layout/IconCircleList"/>
    <dgm:cxn modelId="{3CABA4C5-7854-48B5-A8DA-839ADEB812D2}" srcId="{27B2CACC-D042-43C6-89BC-E6452987CBB9}" destId="{8E539A63-DA0F-4EFB-A9F4-44CF73C30C81}" srcOrd="2" destOrd="0" parTransId="{6EF0DF6E-0455-4579-94F8-74D90A66BDDC}" sibTransId="{E7C59EFE-4AB1-46E9-9807-53C3536633F4}"/>
    <dgm:cxn modelId="{411CF0C6-D3BF-4932-B784-52BB1977F537}" type="presOf" srcId="{8E539A63-DA0F-4EFB-A9F4-44CF73C30C81}" destId="{73B5662A-40E1-4ACF-ADBD-3BD1ED911E70}" srcOrd="0" destOrd="0" presId="urn:microsoft.com/office/officeart/2018/2/layout/IconCircleList"/>
    <dgm:cxn modelId="{816E0CCA-7903-490E-BF4D-1E9C38C1046F}" type="presOf" srcId="{2D41F410-ADAE-457C-9A52-63D9D9CDCFED}" destId="{AA084BB1-853F-4E64-95D8-A0F08A853575}" srcOrd="0" destOrd="0" presId="urn:microsoft.com/office/officeart/2018/2/layout/IconCircleList"/>
    <dgm:cxn modelId="{F14DEEEC-9869-4D05-BA17-826AA22C48EE}" type="presOf" srcId="{27B2CACC-D042-43C6-89BC-E6452987CBB9}" destId="{07D1AC8B-4C3D-4ACA-BEE7-77939D7EE24F}" srcOrd="0" destOrd="0" presId="urn:microsoft.com/office/officeart/2018/2/layout/IconCircleList"/>
    <dgm:cxn modelId="{C664ADF0-8823-45F5-8888-371B31DB7F39}" type="presOf" srcId="{0D78786F-A2D9-464B-991B-59C2CC5B14CA}" destId="{AB99EC3E-F05E-4B97-873F-E3631AD14717}" srcOrd="0" destOrd="0" presId="urn:microsoft.com/office/officeart/2018/2/layout/IconCircleList"/>
    <dgm:cxn modelId="{BBA027F9-2B6F-4180-A665-EB195C87316E}" type="presOf" srcId="{07CFE5A4-21DA-4CA3-AD3B-3A2DBE614FE2}" destId="{F6A53F35-517C-45BA-BF2F-FB419D5E9E03}" srcOrd="0" destOrd="0" presId="urn:microsoft.com/office/officeart/2018/2/layout/IconCircleList"/>
    <dgm:cxn modelId="{B1A2837C-F878-49F9-90AC-21A1ED844875}" type="presParOf" srcId="{07D1AC8B-4C3D-4ACA-BEE7-77939D7EE24F}" destId="{CCC0957A-F2EA-4C06-9157-57780DB7C2A8}" srcOrd="0" destOrd="0" presId="urn:microsoft.com/office/officeart/2018/2/layout/IconCircleList"/>
    <dgm:cxn modelId="{8426B39C-F54A-4DB7-A835-F727092EDAE0}" type="presParOf" srcId="{CCC0957A-F2EA-4C06-9157-57780DB7C2A8}" destId="{DCFB908F-FF9B-46A7-9385-8AAD2F49D55C}" srcOrd="0" destOrd="0" presId="urn:microsoft.com/office/officeart/2018/2/layout/IconCircleList"/>
    <dgm:cxn modelId="{6BBDBB8A-069F-45D1-850C-4CAFF7764BDF}" type="presParOf" srcId="{DCFB908F-FF9B-46A7-9385-8AAD2F49D55C}" destId="{21A1DE0A-84EA-4582-9EE5-BBD848BD0352}" srcOrd="0" destOrd="0" presId="urn:microsoft.com/office/officeart/2018/2/layout/IconCircleList"/>
    <dgm:cxn modelId="{29156E20-0091-4290-8E5C-70CCF5773BA6}" type="presParOf" srcId="{DCFB908F-FF9B-46A7-9385-8AAD2F49D55C}" destId="{6DC856FD-ACC1-4723-BAAB-5AB93F442033}" srcOrd="1" destOrd="0" presId="urn:microsoft.com/office/officeart/2018/2/layout/IconCircleList"/>
    <dgm:cxn modelId="{632AF70D-C66C-4184-A470-7ED2EB075B1A}" type="presParOf" srcId="{DCFB908F-FF9B-46A7-9385-8AAD2F49D55C}" destId="{C4E05A28-E9BB-440C-82E2-DA1D9CCBE0A0}" srcOrd="2" destOrd="0" presId="urn:microsoft.com/office/officeart/2018/2/layout/IconCircleList"/>
    <dgm:cxn modelId="{E5F889BE-41DE-4049-8A6C-8EE63C8A5368}" type="presParOf" srcId="{DCFB908F-FF9B-46A7-9385-8AAD2F49D55C}" destId="{395D3CD8-13FD-40AD-A9D0-577FC79A54A5}" srcOrd="3" destOrd="0" presId="urn:microsoft.com/office/officeart/2018/2/layout/IconCircleList"/>
    <dgm:cxn modelId="{ED52637A-CBC5-4E1B-8640-DA347577CFA1}" type="presParOf" srcId="{CCC0957A-F2EA-4C06-9157-57780DB7C2A8}" destId="{AA084BB1-853F-4E64-95D8-A0F08A853575}" srcOrd="1" destOrd="0" presId="urn:microsoft.com/office/officeart/2018/2/layout/IconCircleList"/>
    <dgm:cxn modelId="{F0CA51AE-CF59-418A-8A65-05564DCD1135}" type="presParOf" srcId="{CCC0957A-F2EA-4C06-9157-57780DB7C2A8}" destId="{30C5CA2B-E838-4871-84F9-3FDEEB028CFA}" srcOrd="2" destOrd="0" presId="urn:microsoft.com/office/officeart/2018/2/layout/IconCircleList"/>
    <dgm:cxn modelId="{7E6745AA-DEF2-4B30-B0AB-EA3DD0CC1161}" type="presParOf" srcId="{30C5CA2B-E838-4871-84F9-3FDEEB028CFA}" destId="{A7175142-E23E-4FD2-BA60-D766BC7D0659}" srcOrd="0" destOrd="0" presId="urn:microsoft.com/office/officeart/2018/2/layout/IconCircleList"/>
    <dgm:cxn modelId="{048D10F7-88F4-4B94-B2C8-7FE1F60DC314}" type="presParOf" srcId="{30C5CA2B-E838-4871-84F9-3FDEEB028CFA}" destId="{DD75850E-25EC-43A8-BA52-0E936A687630}" srcOrd="1" destOrd="0" presId="urn:microsoft.com/office/officeart/2018/2/layout/IconCircleList"/>
    <dgm:cxn modelId="{4D93990E-88FD-4767-825D-65F12813B205}" type="presParOf" srcId="{30C5CA2B-E838-4871-84F9-3FDEEB028CFA}" destId="{898A0BC3-1250-495F-8371-67C9DAAEDAAD}" srcOrd="2" destOrd="0" presId="urn:microsoft.com/office/officeart/2018/2/layout/IconCircleList"/>
    <dgm:cxn modelId="{7A5AD8C7-A354-4128-A3A1-72CF9455DF4E}" type="presParOf" srcId="{30C5CA2B-E838-4871-84F9-3FDEEB028CFA}" destId="{3E7C24E2-35FB-494C-9A77-5F7BB129E076}" srcOrd="3" destOrd="0" presId="urn:microsoft.com/office/officeart/2018/2/layout/IconCircleList"/>
    <dgm:cxn modelId="{4080CD9B-909F-43AE-9F61-B7418AC355BD}" type="presParOf" srcId="{CCC0957A-F2EA-4C06-9157-57780DB7C2A8}" destId="{FE431BE3-7DE4-464E-991A-439667AC3F5E}" srcOrd="3" destOrd="0" presId="urn:microsoft.com/office/officeart/2018/2/layout/IconCircleList"/>
    <dgm:cxn modelId="{CBBD760D-F2C7-4982-A13D-41B4C7AEE0FA}" type="presParOf" srcId="{CCC0957A-F2EA-4C06-9157-57780DB7C2A8}" destId="{99089C5E-8E45-4BA2-8BF6-2F2B9C194903}" srcOrd="4" destOrd="0" presId="urn:microsoft.com/office/officeart/2018/2/layout/IconCircleList"/>
    <dgm:cxn modelId="{3187124C-7CA0-48A6-908F-E371B8433CD7}" type="presParOf" srcId="{99089C5E-8E45-4BA2-8BF6-2F2B9C194903}" destId="{8A850088-A41F-449D-997C-516075E3F588}" srcOrd="0" destOrd="0" presId="urn:microsoft.com/office/officeart/2018/2/layout/IconCircleList"/>
    <dgm:cxn modelId="{58D4E9DA-1054-43A4-A6A0-CA6CE3BF9A2F}" type="presParOf" srcId="{99089C5E-8E45-4BA2-8BF6-2F2B9C194903}" destId="{64B0203E-7616-4C17-9434-1EE84124AE66}" srcOrd="1" destOrd="0" presId="urn:microsoft.com/office/officeart/2018/2/layout/IconCircleList"/>
    <dgm:cxn modelId="{B7123138-543E-4ACA-84EC-18300E15C1B8}" type="presParOf" srcId="{99089C5E-8E45-4BA2-8BF6-2F2B9C194903}" destId="{EF939E20-844D-4275-ACE5-4BF4D9D9FB49}" srcOrd="2" destOrd="0" presId="urn:microsoft.com/office/officeart/2018/2/layout/IconCircleList"/>
    <dgm:cxn modelId="{60E2A721-2B4B-4DAB-8AE4-F388C4163D38}" type="presParOf" srcId="{99089C5E-8E45-4BA2-8BF6-2F2B9C194903}" destId="{73B5662A-40E1-4ACF-ADBD-3BD1ED911E70}" srcOrd="3" destOrd="0" presId="urn:microsoft.com/office/officeart/2018/2/layout/IconCircleList"/>
    <dgm:cxn modelId="{C594C640-C94B-4BAB-B520-D9B7E952433B}" type="presParOf" srcId="{CCC0957A-F2EA-4C06-9157-57780DB7C2A8}" destId="{85ACEBD5-D6B3-4D5A-811A-C264611C2101}" srcOrd="5" destOrd="0" presId="urn:microsoft.com/office/officeart/2018/2/layout/IconCircleList"/>
    <dgm:cxn modelId="{7034598E-AB97-4589-8602-6D993A999D51}" type="presParOf" srcId="{CCC0957A-F2EA-4C06-9157-57780DB7C2A8}" destId="{98FE18FC-1ACB-4E44-BEF7-E6AEF814C09E}" srcOrd="6" destOrd="0" presId="urn:microsoft.com/office/officeart/2018/2/layout/IconCircleList"/>
    <dgm:cxn modelId="{84932AD4-7FC6-4F4F-A38F-9CA9F0E7138E}" type="presParOf" srcId="{98FE18FC-1ACB-4E44-BEF7-E6AEF814C09E}" destId="{B08B7FE3-3427-43DB-AE0E-572E8DB1E42E}" srcOrd="0" destOrd="0" presId="urn:microsoft.com/office/officeart/2018/2/layout/IconCircleList"/>
    <dgm:cxn modelId="{BEC2409A-6685-4C61-9647-F262BDB896A6}" type="presParOf" srcId="{98FE18FC-1ACB-4E44-BEF7-E6AEF814C09E}" destId="{62B5952C-8690-4E87-A25D-BC07E2F493EA}" srcOrd="1" destOrd="0" presId="urn:microsoft.com/office/officeart/2018/2/layout/IconCircleList"/>
    <dgm:cxn modelId="{770D6418-353E-4BB2-819B-15A1141171B5}" type="presParOf" srcId="{98FE18FC-1ACB-4E44-BEF7-E6AEF814C09E}" destId="{F5BDC735-EE76-49B5-8054-CD990B978DA2}" srcOrd="2" destOrd="0" presId="urn:microsoft.com/office/officeart/2018/2/layout/IconCircleList"/>
    <dgm:cxn modelId="{14AF98AD-0A36-46EC-A952-3443BDE54F67}" type="presParOf" srcId="{98FE18FC-1ACB-4E44-BEF7-E6AEF814C09E}" destId="{EDCD5ADA-CEC0-4FA2-A8A5-0093421F3C69}" srcOrd="3" destOrd="0" presId="urn:microsoft.com/office/officeart/2018/2/layout/IconCircleList"/>
    <dgm:cxn modelId="{8A4D64C6-CDF2-495C-BA5E-AB6967151680}" type="presParOf" srcId="{CCC0957A-F2EA-4C06-9157-57780DB7C2A8}" destId="{E26A1689-FDED-4202-885C-0218B7AE1FEC}" srcOrd="7" destOrd="0" presId="urn:microsoft.com/office/officeart/2018/2/layout/IconCircleList"/>
    <dgm:cxn modelId="{1CD97164-2859-4896-94A3-B91DCBFCC5E6}" type="presParOf" srcId="{CCC0957A-F2EA-4C06-9157-57780DB7C2A8}" destId="{957D1763-E522-4388-85B2-A8355A61B61D}" srcOrd="8" destOrd="0" presId="urn:microsoft.com/office/officeart/2018/2/layout/IconCircleList"/>
    <dgm:cxn modelId="{29EAF0DD-4F3F-4EA3-9F6A-03340537E857}" type="presParOf" srcId="{957D1763-E522-4388-85B2-A8355A61B61D}" destId="{3154601A-CC0F-4047-9728-CFEAC9DF37E2}" srcOrd="0" destOrd="0" presId="urn:microsoft.com/office/officeart/2018/2/layout/IconCircleList"/>
    <dgm:cxn modelId="{5B1EF323-6EF9-4D26-BA7A-C62417293919}" type="presParOf" srcId="{957D1763-E522-4388-85B2-A8355A61B61D}" destId="{EA5C6F1A-D688-48D4-A427-236564EBE8BD}" srcOrd="1" destOrd="0" presId="urn:microsoft.com/office/officeart/2018/2/layout/IconCircleList"/>
    <dgm:cxn modelId="{73C0E0FA-D4A3-4D0F-8500-1032A6BE4D25}" type="presParOf" srcId="{957D1763-E522-4388-85B2-A8355A61B61D}" destId="{23E1ECBF-8B07-4FBF-A607-2C80D3DCF644}" srcOrd="2" destOrd="0" presId="urn:microsoft.com/office/officeart/2018/2/layout/IconCircleList"/>
    <dgm:cxn modelId="{84ED6B6B-E6FD-4148-9904-48B97A118465}" type="presParOf" srcId="{957D1763-E522-4388-85B2-A8355A61B61D}" destId="{C6C5BC9A-331C-44BE-94D5-A5E094BBB1E6}" srcOrd="3" destOrd="0" presId="urn:microsoft.com/office/officeart/2018/2/layout/IconCircleList"/>
    <dgm:cxn modelId="{838B5A47-66C2-4593-A713-5152EDF10809}" type="presParOf" srcId="{CCC0957A-F2EA-4C06-9157-57780DB7C2A8}" destId="{AB99EC3E-F05E-4B97-873F-E3631AD14717}" srcOrd="9" destOrd="0" presId="urn:microsoft.com/office/officeart/2018/2/layout/IconCircleList"/>
    <dgm:cxn modelId="{72DF8A95-6514-4C3D-9002-69C51C5D94BB}" type="presParOf" srcId="{CCC0957A-F2EA-4C06-9157-57780DB7C2A8}" destId="{A0703164-2790-49D3-BA12-1042CF8AA200}" srcOrd="10" destOrd="0" presId="urn:microsoft.com/office/officeart/2018/2/layout/IconCircleList"/>
    <dgm:cxn modelId="{7B565090-FC64-43D2-951C-27434DD4208E}" type="presParOf" srcId="{A0703164-2790-49D3-BA12-1042CF8AA200}" destId="{F0231D32-BE1A-49DB-A927-5671C04FE76A}" srcOrd="0" destOrd="0" presId="urn:microsoft.com/office/officeart/2018/2/layout/IconCircleList"/>
    <dgm:cxn modelId="{4C5875E3-A30E-4B58-9880-DD41FCF1DB4C}" type="presParOf" srcId="{A0703164-2790-49D3-BA12-1042CF8AA200}" destId="{A6A09910-F94F-4D94-8407-64624295CB1A}" srcOrd="1" destOrd="0" presId="urn:microsoft.com/office/officeart/2018/2/layout/IconCircleList"/>
    <dgm:cxn modelId="{121EF757-E62A-4C82-9094-F7BC4FF9AF6E}" type="presParOf" srcId="{A0703164-2790-49D3-BA12-1042CF8AA200}" destId="{69E58918-A972-45E1-81CC-A7D7E30CDCB2}" srcOrd="2" destOrd="0" presId="urn:microsoft.com/office/officeart/2018/2/layout/IconCircleList"/>
    <dgm:cxn modelId="{592634C1-7D71-484F-B7FA-6AEDB696B1B2}" type="presParOf" srcId="{A0703164-2790-49D3-BA12-1042CF8AA200}" destId="{38D9858B-B9A4-4A5E-A421-E1308B7D2FFF}" srcOrd="3" destOrd="0" presId="urn:microsoft.com/office/officeart/2018/2/layout/IconCircleList"/>
    <dgm:cxn modelId="{00C1D190-0F2B-4D07-BBBE-BC5DC03A9F41}" type="presParOf" srcId="{CCC0957A-F2EA-4C06-9157-57780DB7C2A8}" destId="{8F66C00B-A7B5-4D0E-9FA5-6799CABBA2DD}" srcOrd="11" destOrd="0" presId="urn:microsoft.com/office/officeart/2018/2/layout/IconCircleList"/>
    <dgm:cxn modelId="{57367A5D-016E-4A99-9211-A8F188CB4E73}" type="presParOf" srcId="{CCC0957A-F2EA-4C06-9157-57780DB7C2A8}" destId="{85C9B8EF-82CF-4019-B4C6-0BD2E4A527A8}" srcOrd="12" destOrd="0" presId="urn:microsoft.com/office/officeart/2018/2/layout/IconCircleList"/>
    <dgm:cxn modelId="{C0763AF2-A538-4610-880A-D11AFEAD53D6}" type="presParOf" srcId="{85C9B8EF-82CF-4019-B4C6-0BD2E4A527A8}" destId="{500A7E5B-30EA-4AC4-8971-00601248F1D1}" srcOrd="0" destOrd="0" presId="urn:microsoft.com/office/officeart/2018/2/layout/IconCircleList"/>
    <dgm:cxn modelId="{6A2A2814-1DD0-4849-9F4B-AE45DC889A0C}" type="presParOf" srcId="{85C9B8EF-82CF-4019-B4C6-0BD2E4A527A8}" destId="{BD7BD16B-5945-4058-9982-00DF6017F9F6}" srcOrd="1" destOrd="0" presId="urn:microsoft.com/office/officeart/2018/2/layout/IconCircleList"/>
    <dgm:cxn modelId="{47BB5596-4124-4908-A0B5-F746286B0FFD}" type="presParOf" srcId="{85C9B8EF-82CF-4019-B4C6-0BD2E4A527A8}" destId="{F9D6B621-A886-44E8-B86F-F7D918E9572D}" srcOrd="2" destOrd="0" presId="urn:microsoft.com/office/officeart/2018/2/layout/IconCircleList"/>
    <dgm:cxn modelId="{A350320B-55F5-45BF-86AB-119AAE36C6B9}" type="presParOf" srcId="{85C9B8EF-82CF-4019-B4C6-0BD2E4A527A8}" destId="{F6A53F35-517C-45BA-BF2F-FB419D5E9E0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23A92-0182-44CD-A4F6-DE6BA6302C09}">
      <dsp:nvSpPr>
        <dsp:cNvPr id="0" name=""/>
        <dsp:cNvSpPr/>
      </dsp:nvSpPr>
      <dsp:spPr>
        <a:xfrm>
          <a:off x="939717" y="172572"/>
          <a:ext cx="685019" cy="685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81E7E-68B5-44C7-A7FA-9E16F82AB786}">
      <dsp:nvSpPr>
        <dsp:cNvPr id="0" name=""/>
        <dsp:cNvSpPr/>
      </dsp:nvSpPr>
      <dsp:spPr>
        <a:xfrm>
          <a:off x="521094" y="1086027"/>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Admin  :  Add/Edit/Delete/View  customer details.</a:t>
          </a:r>
          <a:endParaRPr lang="en-US" sz="1200" kern="1200" dirty="0"/>
        </a:p>
      </dsp:txBody>
      <dsp:txXfrm>
        <a:off x="521094" y="1086027"/>
        <a:ext cx="1522265" cy="608906"/>
      </dsp:txXfrm>
    </dsp:sp>
    <dsp:sp modelId="{0BF69268-082A-4AAF-A3C4-D4F6D7BA1C8A}">
      <dsp:nvSpPr>
        <dsp:cNvPr id="0" name=""/>
        <dsp:cNvSpPr/>
      </dsp:nvSpPr>
      <dsp:spPr>
        <a:xfrm>
          <a:off x="2728379" y="172572"/>
          <a:ext cx="685019" cy="685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4F0E45-009E-4857-8C7C-52C55BF323AC}">
      <dsp:nvSpPr>
        <dsp:cNvPr id="0" name=""/>
        <dsp:cNvSpPr/>
      </dsp:nvSpPr>
      <dsp:spPr>
        <a:xfrm>
          <a:off x="2309756" y="1086027"/>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a:t>Stock module  :  Stock management. </a:t>
          </a:r>
          <a:endParaRPr lang="en-US" sz="1200" kern="1200"/>
        </a:p>
      </dsp:txBody>
      <dsp:txXfrm>
        <a:off x="2309756" y="1086027"/>
        <a:ext cx="1522265" cy="608906"/>
      </dsp:txXfrm>
    </dsp:sp>
    <dsp:sp modelId="{DEAA0635-FD7C-4F74-A312-0D5288596157}">
      <dsp:nvSpPr>
        <dsp:cNvPr id="0" name=""/>
        <dsp:cNvSpPr/>
      </dsp:nvSpPr>
      <dsp:spPr>
        <a:xfrm>
          <a:off x="1834048" y="2075500"/>
          <a:ext cx="685019" cy="6850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8BDC1-EDDF-49EA-9EFB-DF41F2FC457B}">
      <dsp:nvSpPr>
        <dsp:cNvPr id="0" name=""/>
        <dsp:cNvSpPr/>
      </dsp:nvSpPr>
      <dsp:spPr>
        <a:xfrm>
          <a:off x="1415425" y="2988955"/>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t>Dispatch Module  :   Dispatch module to dispatch</a:t>
          </a:r>
          <a:endParaRPr lang="en-US" sz="1200" kern="1200" dirty="0"/>
        </a:p>
      </dsp:txBody>
      <dsp:txXfrm>
        <a:off x="1415425" y="2988955"/>
        <a:ext cx="1522265" cy="608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1B04-08F0-4F36-8EAD-DFD357ABA15A}">
      <dsp:nvSpPr>
        <dsp:cNvPr id="0" name=""/>
        <dsp:cNvSpPr/>
      </dsp:nvSpPr>
      <dsp:spPr>
        <a:xfrm>
          <a:off x="0" y="1499"/>
          <a:ext cx="4646905" cy="760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AA9C7-7723-4482-AB9A-065BEC61D91C}">
      <dsp:nvSpPr>
        <dsp:cNvPr id="0" name=""/>
        <dsp:cNvSpPr/>
      </dsp:nvSpPr>
      <dsp:spPr>
        <a:xfrm>
          <a:off x="229909" y="172506"/>
          <a:ext cx="418017" cy="418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E99FB-4664-494B-B92E-FD9B556E14D9}">
      <dsp:nvSpPr>
        <dsp:cNvPr id="0" name=""/>
        <dsp:cNvSpPr/>
      </dsp:nvSpPr>
      <dsp:spPr>
        <a:xfrm>
          <a:off x="877836" y="1499"/>
          <a:ext cx="3769068" cy="7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100000"/>
            </a:lnSpc>
            <a:spcBef>
              <a:spcPct val="0"/>
            </a:spcBef>
            <a:spcAft>
              <a:spcPct val="35000"/>
            </a:spcAft>
            <a:buNone/>
          </a:pPr>
          <a:r>
            <a:rPr lang="en-US" sz="1900" kern="1200"/>
            <a:t>Customer Data Base : Customer table</a:t>
          </a:r>
        </a:p>
      </dsp:txBody>
      <dsp:txXfrm>
        <a:off x="877836" y="1499"/>
        <a:ext cx="3769068" cy="760031"/>
      </dsp:txXfrm>
    </dsp:sp>
    <dsp:sp modelId="{AB9332FB-E7DE-4DFF-BE49-E08BDFDF5807}">
      <dsp:nvSpPr>
        <dsp:cNvPr id="0" name=""/>
        <dsp:cNvSpPr/>
      </dsp:nvSpPr>
      <dsp:spPr>
        <a:xfrm>
          <a:off x="0" y="951539"/>
          <a:ext cx="4646905" cy="760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705E7-4673-4AEB-89AD-87D95C089C11}">
      <dsp:nvSpPr>
        <dsp:cNvPr id="0" name=""/>
        <dsp:cNvSpPr/>
      </dsp:nvSpPr>
      <dsp:spPr>
        <a:xfrm>
          <a:off x="229909" y="1122546"/>
          <a:ext cx="418017" cy="418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4F2C4-4165-4C0F-BD4C-704FF6725A38}">
      <dsp:nvSpPr>
        <dsp:cNvPr id="0" name=""/>
        <dsp:cNvSpPr/>
      </dsp:nvSpPr>
      <dsp:spPr>
        <a:xfrm>
          <a:off x="877836" y="951539"/>
          <a:ext cx="3769068" cy="7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100000"/>
            </a:lnSpc>
            <a:spcBef>
              <a:spcPct val="0"/>
            </a:spcBef>
            <a:spcAft>
              <a:spcPct val="35000"/>
            </a:spcAft>
            <a:buNone/>
          </a:pPr>
          <a:r>
            <a:rPr lang="en-US" sz="1900" kern="1200"/>
            <a:t>Products Data Base : Products Table</a:t>
          </a:r>
        </a:p>
      </dsp:txBody>
      <dsp:txXfrm>
        <a:off x="877836" y="951539"/>
        <a:ext cx="3769068" cy="760031"/>
      </dsp:txXfrm>
    </dsp:sp>
    <dsp:sp modelId="{0AE99968-7914-4B60-B68F-A0021B568798}">
      <dsp:nvSpPr>
        <dsp:cNvPr id="0" name=""/>
        <dsp:cNvSpPr/>
      </dsp:nvSpPr>
      <dsp:spPr>
        <a:xfrm>
          <a:off x="0" y="1901578"/>
          <a:ext cx="4646905" cy="760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22869-217B-47CC-AF04-BF4AE732FB75}">
      <dsp:nvSpPr>
        <dsp:cNvPr id="0" name=""/>
        <dsp:cNvSpPr/>
      </dsp:nvSpPr>
      <dsp:spPr>
        <a:xfrm>
          <a:off x="229909" y="2072585"/>
          <a:ext cx="418017" cy="418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98FA8-B0DB-44A2-8456-A19F4D0FC800}">
      <dsp:nvSpPr>
        <dsp:cNvPr id="0" name=""/>
        <dsp:cNvSpPr/>
      </dsp:nvSpPr>
      <dsp:spPr>
        <a:xfrm>
          <a:off x="877836" y="1901578"/>
          <a:ext cx="3769068" cy="7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100000"/>
            </a:lnSpc>
            <a:spcBef>
              <a:spcPct val="0"/>
            </a:spcBef>
            <a:spcAft>
              <a:spcPct val="35000"/>
            </a:spcAft>
            <a:buNone/>
          </a:pPr>
          <a:r>
            <a:rPr lang="en-US" sz="1900" kern="1200"/>
            <a:t>Dispatch Data Base : Dispatch Table</a:t>
          </a:r>
        </a:p>
      </dsp:txBody>
      <dsp:txXfrm>
        <a:off x="877836" y="1901578"/>
        <a:ext cx="3769068" cy="760031"/>
      </dsp:txXfrm>
    </dsp:sp>
    <dsp:sp modelId="{58CAB142-BB55-45B1-BD0C-A5905B0C3377}">
      <dsp:nvSpPr>
        <dsp:cNvPr id="0" name=""/>
        <dsp:cNvSpPr/>
      </dsp:nvSpPr>
      <dsp:spPr>
        <a:xfrm>
          <a:off x="0" y="2851617"/>
          <a:ext cx="4646905" cy="760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98DA2-FB6D-4D39-9414-FBC6D9E16F48}">
      <dsp:nvSpPr>
        <dsp:cNvPr id="0" name=""/>
        <dsp:cNvSpPr/>
      </dsp:nvSpPr>
      <dsp:spPr>
        <a:xfrm>
          <a:off x="229909" y="3022624"/>
          <a:ext cx="418017" cy="418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9283F-4C29-4897-A74F-1BE8431B84CF}">
      <dsp:nvSpPr>
        <dsp:cNvPr id="0" name=""/>
        <dsp:cNvSpPr/>
      </dsp:nvSpPr>
      <dsp:spPr>
        <a:xfrm>
          <a:off x="877836" y="2851617"/>
          <a:ext cx="3769068" cy="7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44550">
            <a:lnSpc>
              <a:spcPct val="100000"/>
            </a:lnSpc>
            <a:spcBef>
              <a:spcPct val="0"/>
            </a:spcBef>
            <a:spcAft>
              <a:spcPct val="35000"/>
            </a:spcAft>
            <a:buNone/>
          </a:pPr>
          <a:r>
            <a:rPr lang="en-US" sz="1900" kern="1200"/>
            <a:t>Supplier Data Base : Supplier Table</a:t>
          </a:r>
        </a:p>
      </dsp:txBody>
      <dsp:txXfrm>
        <a:off x="877836" y="2851617"/>
        <a:ext cx="3769068" cy="76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1DE0A-84EA-4582-9EE5-BBD848BD0352}">
      <dsp:nvSpPr>
        <dsp:cNvPr id="0" name=""/>
        <dsp:cNvSpPr/>
      </dsp:nvSpPr>
      <dsp:spPr>
        <a:xfrm>
          <a:off x="364274" y="47821"/>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856FD-ACC1-4723-BAAB-5AB93F442033}">
      <dsp:nvSpPr>
        <dsp:cNvPr id="0" name=""/>
        <dsp:cNvSpPr/>
      </dsp:nvSpPr>
      <dsp:spPr>
        <a:xfrm>
          <a:off x="502615" y="186163"/>
          <a:ext cx="382086" cy="382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5D3CD8-13FD-40AD-A9D0-577FC79A54A5}">
      <dsp:nvSpPr>
        <dsp:cNvPr id="0" name=""/>
        <dsp:cNvSpPr/>
      </dsp:nvSpPr>
      <dsp:spPr>
        <a:xfrm>
          <a:off x="1164208" y="47821"/>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Building REST APIs</a:t>
          </a:r>
          <a:r>
            <a:rPr lang="en-US" sz="1100" b="0" i="0" kern="1200"/>
            <a:t>: Create endpoints for CRUD operations.</a:t>
          </a:r>
          <a:endParaRPr lang="en-US" sz="1100" kern="1200"/>
        </a:p>
      </dsp:txBody>
      <dsp:txXfrm>
        <a:off x="1164208" y="47821"/>
        <a:ext cx="1552813" cy="658769"/>
      </dsp:txXfrm>
    </dsp:sp>
    <dsp:sp modelId="{A7175142-E23E-4FD2-BA60-D766BC7D0659}">
      <dsp:nvSpPr>
        <dsp:cNvPr id="0" name=""/>
        <dsp:cNvSpPr/>
      </dsp:nvSpPr>
      <dsp:spPr>
        <a:xfrm>
          <a:off x="2987587" y="47821"/>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5850E-25EC-43A8-BA52-0E936A687630}">
      <dsp:nvSpPr>
        <dsp:cNvPr id="0" name=""/>
        <dsp:cNvSpPr/>
      </dsp:nvSpPr>
      <dsp:spPr>
        <a:xfrm>
          <a:off x="3125929" y="186163"/>
          <a:ext cx="382086" cy="382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C24E2-35FB-494C-9A77-5F7BB129E076}">
      <dsp:nvSpPr>
        <dsp:cNvPr id="0" name=""/>
        <dsp:cNvSpPr/>
      </dsp:nvSpPr>
      <dsp:spPr>
        <a:xfrm>
          <a:off x="3787521" y="47821"/>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i="0" kern="1200"/>
            <a:t>Exception Handling</a:t>
          </a:r>
          <a:r>
            <a:rPr lang="en-IN" sz="1100" b="0" i="0" kern="1200"/>
            <a:t>:</a:t>
          </a:r>
          <a:endParaRPr lang="en-US" sz="1100" kern="1200"/>
        </a:p>
      </dsp:txBody>
      <dsp:txXfrm>
        <a:off x="3787521" y="47821"/>
        <a:ext cx="1552813" cy="658769"/>
      </dsp:txXfrm>
    </dsp:sp>
    <dsp:sp modelId="{8A850088-A41F-449D-997C-516075E3F588}">
      <dsp:nvSpPr>
        <dsp:cNvPr id="0" name=""/>
        <dsp:cNvSpPr/>
      </dsp:nvSpPr>
      <dsp:spPr>
        <a:xfrm>
          <a:off x="5610901" y="47821"/>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0203E-7616-4C17-9434-1EE84124AE66}">
      <dsp:nvSpPr>
        <dsp:cNvPr id="0" name=""/>
        <dsp:cNvSpPr/>
      </dsp:nvSpPr>
      <dsp:spPr>
        <a:xfrm>
          <a:off x="5749242" y="186163"/>
          <a:ext cx="382086" cy="382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662A-40E1-4ACF-ADBD-3BD1ED911E70}">
      <dsp:nvSpPr>
        <dsp:cNvPr id="0" name=""/>
        <dsp:cNvSpPr/>
      </dsp:nvSpPr>
      <dsp:spPr>
        <a:xfrm>
          <a:off x="6410835" y="47821"/>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JWT</a:t>
          </a:r>
          <a:r>
            <a:rPr lang="en-US" sz="1100" b="0" i="0" kern="1200"/>
            <a:t>: Implement JSON Web Tokens for stateless authentication</a:t>
          </a:r>
          <a:endParaRPr lang="en-US" sz="1100" kern="1200"/>
        </a:p>
      </dsp:txBody>
      <dsp:txXfrm>
        <a:off x="6410835" y="47821"/>
        <a:ext cx="1552813" cy="658769"/>
      </dsp:txXfrm>
    </dsp:sp>
    <dsp:sp modelId="{B08B7FE3-3427-43DB-AE0E-572E8DB1E42E}">
      <dsp:nvSpPr>
        <dsp:cNvPr id="0" name=""/>
        <dsp:cNvSpPr/>
      </dsp:nvSpPr>
      <dsp:spPr>
        <a:xfrm>
          <a:off x="364274" y="1240275"/>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5952C-8690-4E87-A25D-BC07E2F493EA}">
      <dsp:nvSpPr>
        <dsp:cNvPr id="0" name=""/>
        <dsp:cNvSpPr/>
      </dsp:nvSpPr>
      <dsp:spPr>
        <a:xfrm>
          <a:off x="502615" y="1378617"/>
          <a:ext cx="382086" cy="3820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D5ADA-CEC0-4FA2-A8A5-0093421F3C69}">
      <dsp:nvSpPr>
        <dsp:cNvPr id="0" name=""/>
        <dsp:cNvSpPr/>
      </dsp:nvSpPr>
      <dsp:spPr>
        <a:xfrm>
          <a:off x="1164208" y="1240275"/>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i="0" kern="1200"/>
            <a:t>Configuration Management </a:t>
          </a:r>
          <a:endParaRPr lang="en-US" sz="1100" kern="1200"/>
        </a:p>
      </dsp:txBody>
      <dsp:txXfrm>
        <a:off x="1164208" y="1240275"/>
        <a:ext cx="1552813" cy="658769"/>
      </dsp:txXfrm>
    </dsp:sp>
    <dsp:sp modelId="{3154601A-CC0F-4047-9728-CFEAC9DF37E2}">
      <dsp:nvSpPr>
        <dsp:cNvPr id="0" name=""/>
        <dsp:cNvSpPr/>
      </dsp:nvSpPr>
      <dsp:spPr>
        <a:xfrm>
          <a:off x="2987587" y="1240275"/>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C6F1A-D688-48D4-A427-236564EBE8BD}">
      <dsp:nvSpPr>
        <dsp:cNvPr id="0" name=""/>
        <dsp:cNvSpPr/>
      </dsp:nvSpPr>
      <dsp:spPr>
        <a:xfrm>
          <a:off x="3125929" y="1378617"/>
          <a:ext cx="382086" cy="3820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5BC9A-331C-44BE-94D5-A5E094BBB1E6}">
      <dsp:nvSpPr>
        <dsp:cNvPr id="0" name=""/>
        <dsp:cNvSpPr/>
      </dsp:nvSpPr>
      <dsp:spPr>
        <a:xfrm>
          <a:off x="3787521" y="1240275"/>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Spring Boot Actuator</a:t>
          </a:r>
          <a:r>
            <a:rPr lang="en-US" sz="1100" b="0" i="0" kern="1200"/>
            <a:t>: Monitor your application with built-in endpoints</a:t>
          </a:r>
          <a:endParaRPr lang="en-US" sz="1100" kern="1200"/>
        </a:p>
      </dsp:txBody>
      <dsp:txXfrm>
        <a:off x="3787521" y="1240275"/>
        <a:ext cx="1552813" cy="658769"/>
      </dsp:txXfrm>
    </dsp:sp>
    <dsp:sp modelId="{F0231D32-BE1A-49DB-A927-5671C04FE76A}">
      <dsp:nvSpPr>
        <dsp:cNvPr id="0" name=""/>
        <dsp:cNvSpPr/>
      </dsp:nvSpPr>
      <dsp:spPr>
        <a:xfrm>
          <a:off x="5610901" y="1240275"/>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09910-F94F-4D94-8407-64624295CB1A}">
      <dsp:nvSpPr>
        <dsp:cNvPr id="0" name=""/>
        <dsp:cNvSpPr/>
      </dsp:nvSpPr>
      <dsp:spPr>
        <a:xfrm>
          <a:off x="5749242" y="1378617"/>
          <a:ext cx="382086" cy="38208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9858B-B9A4-4A5E-A421-E1308B7D2FFF}">
      <dsp:nvSpPr>
        <dsp:cNvPr id="0" name=""/>
        <dsp:cNvSpPr/>
      </dsp:nvSpPr>
      <dsp:spPr>
        <a:xfrm>
          <a:off x="6410835" y="1240275"/>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Spring Cloud</a:t>
          </a:r>
          <a:r>
            <a:rPr lang="en-US" sz="1100" b="0" i="0" kern="1200"/>
            <a:t>: Use Spring Cloud components like Eureka</a:t>
          </a:r>
          <a:endParaRPr lang="en-US" sz="1100" kern="1200"/>
        </a:p>
      </dsp:txBody>
      <dsp:txXfrm>
        <a:off x="6410835" y="1240275"/>
        <a:ext cx="1552813" cy="658769"/>
      </dsp:txXfrm>
    </dsp:sp>
    <dsp:sp modelId="{500A7E5B-30EA-4AC4-8971-00601248F1D1}">
      <dsp:nvSpPr>
        <dsp:cNvPr id="0" name=""/>
        <dsp:cNvSpPr/>
      </dsp:nvSpPr>
      <dsp:spPr>
        <a:xfrm>
          <a:off x="364274" y="2432729"/>
          <a:ext cx="658769" cy="6587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BD16B-5945-4058-9982-00DF6017F9F6}">
      <dsp:nvSpPr>
        <dsp:cNvPr id="0" name=""/>
        <dsp:cNvSpPr/>
      </dsp:nvSpPr>
      <dsp:spPr>
        <a:xfrm>
          <a:off x="502615" y="2571071"/>
          <a:ext cx="382086" cy="38208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53F35-517C-45BA-BF2F-FB419D5E9E03}">
      <dsp:nvSpPr>
        <dsp:cNvPr id="0" name=""/>
        <dsp:cNvSpPr/>
      </dsp:nvSpPr>
      <dsp:spPr>
        <a:xfrm>
          <a:off x="1164208" y="2432729"/>
          <a:ext cx="1552813" cy="6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Spring Security</a:t>
          </a:r>
          <a:r>
            <a:rPr lang="en-US" sz="1100" b="0" i="0" kern="1200"/>
            <a:t>: Secure your application with authentication and authorization</a:t>
          </a:r>
          <a:endParaRPr lang="en-US" sz="1100" kern="1200"/>
        </a:p>
      </dsp:txBody>
      <dsp:txXfrm>
        <a:off x="1164208" y="2432729"/>
        <a:ext cx="1552813" cy="6587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8ACA-5B8A-0822-0C8D-0E48EB353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16B36-F31F-F215-E58B-012F1711C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A064D-8310-FCAD-32A5-79C4746ED3E3}"/>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D913CF14-C2AD-2424-B451-306E6CE00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3B0D8-D21E-A4B3-D50D-589B1C07761A}"/>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31768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6A76-362A-BAB5-9850-7C27EB4126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3EA21-19B1-0E6E-B710-49A1B5B2FB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91159-FF25-1922-ED2D-BFA07B73D407}"/>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0EEEA176-F167-C545-F17B-F1CFD1D60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D9F30-4264-67A0-BF64-C59A35D76E23}"/>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136883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08868-E55C-28D3-28A3-A5BF66F075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4287CD-16AC-24B9-8461-1CE7C4102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F29A3-30A6-5BE4-B187-8C051C7E12C7}"/>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74F1F28E-CDE1-766E-4844-AEAABBFB5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73C6C-E67F-5624-3DB6-7833B9DB4A5D}"/>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137598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883D-D231-712A-A285-4F0F572F4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023990-F48E-01DD-F9E1-50EB99DD75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2826E-3ADF-69B5-8BB9-3DFDCF45BD1A}"/>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D8BA3817-855A-FC88-8CB4-5904B024B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A93A7-9B4F-476C-28D3-653C5CB37F96}"/>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282608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80DE-892A-9501-52E0-74767A04C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AA62A8-41E8-FF21-E8FD-40F151AD4A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9AE7B-140A-E1E2-9027-043A164B2EC6}"/>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CC2CEA23-5159-05C6-7752-E10EEF8BC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7793D-6B6B-1251-C097-FEDE6AE6FF6F}"/>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268980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26EF-8AF2-BDDE-F569-8F42ED204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FF8CD6-2DCD-839D-5DBA-8B50DBEC1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483F4E-E95B-0E6C-D9F1-6995D2A27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B82049-91EE-E31B-BDF6-AD6B10B47898}"/>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6" name="Footer Placeholder 5">
            <a:extLst>
              <a:ext uri="{FF2B5EF4-FFF2-40B4-BE49-F238E27FC236}">
                <a16:creationId xmlns:a16="http://schemas.microsoft.com/office/drawing/2014/main" id="{2C98BE06-1553-FEC1-A5C2-590682A3E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230168-A2B7-0EDB-E7D8-252840D724CA}"/>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356699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D850-9B2A-2545-EED2-358791FB5A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49DF8-00A1-E034-D4CB-F894E520F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C55D1-0E3F-E487-0D52-DBF4B33B3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863345-7137-F286-BB4F-BC4F37ADE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CC1B0-2854-74A2-A03C-F37E5B697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2B93B9-209A-8B90-EB14-F33EB303A8E1}"/>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8" name="Footer Placeholder 7">
            <a:extLst>
              <a:ext uri="{FF2B5EF4-FFF2-40B4-BE49-F238E27FC236}">
                <a16:creationId xmlns:a16="http://schemas.microsoft.com/office/drawing/2014/main" id="{8F15CF43-DD23-2A58-5BF2-B83AB30E9C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0FB03D-231E-D2F6-9D7D-3B650D460E9E}"/>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77465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C6D3-4DFE-52F1-4163-309376B8F7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097ECE-8194-E381-FB89-2F957B8458F2}"/>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4" name="Footer Placeholder 3">
            <a:extLst>
              <a:ext uri="{FF2B5EF4-FFF2-40B4-BE49-F238E27FC236}">
                <a16:creationId xmlns:a16="http://schemas.microsoft.com/office/drawing/2014/main" id="{35E4B25B-A3E2-723E-0E10-B3999ED8FD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916646-CCF2-7622-A4B8-62B4632957B9}"/>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20402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9688E-AA04-A900-1EC9-FFBFEF987507}"/>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3" name="Footer Placeholder 2">
            <a:extLst>
              <a:ext uri="{FF2B5EF4-FFF2-40B4-BE49-F238E27FC236}">
                <a16:creationId xmlns:a16="http://schemas.microsoft.com/office/drawing/2014/main" id="{8CCD8BA6-9F35-E5AA-E966-6F3E4FA309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13FE22-8D24-85BC-6E7C-9F07410C1493}"/>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290727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CA74-0DDC-AA0A-1AAB-15618284D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7374EA-6385-42BB-15B6-3E8ADFCF4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45481E-328D-8986-3365-E3B8A6711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B9E7-34A3-7620-B162-B1B8FC3BCBBB}"/>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6" name="Footer Placeholder 5">
            <a:extLst>
              <a:ext uri="{FF2B5EF4-FFF2-40B4-BE49-F238E27FC236}">
                <a16:creationId xmlns:a16="http://schemas.microsoft.com/office/drawing/2014/main" id="{1885CBE6-5EBF-9563-4102-84D34A06A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A8AB9-680D-53FB-8D89-6935B3745B64}"/>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139681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07A2-5025-EA15-88B1-568087012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94078-23B3-8978-D8B6-31A77D4F3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7A02E6-A633-2096-4028-F03D68BC8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6DFEC-3FB8-07F0-6721-2164E65FDA0A}"/>
              </a:ext>
            </a:extLst>
          </p:cNvPr>
          <p:cNvSpPr>
            <a:spLocks noGrp="1"/>
          </p:cNvSpPr>
          <p:nvPr>
            <p:ph type="dt" sz="half" idx="10"/>
          </p:nvPr>
        </p:nvSpPr>
        <p:spPr/>
        <p:txBody>
          <a:bodyPr/>
          <a:lstStyle/>
          <a:p>
            <a:fld id="{C67D3721-11DB-4CCA-B025-489AE0F68359}" type="datetimeFigureOut">
              <a:rPr lang="en-IN" smtClean="0"/>
              <a:t>23-09-2024</a:t>
            </a:fld>
            <a:endParaRPr lang="en-IN"/>
          </a:p>
        </p:txBody>
      </p:sp>
      <p:sp>
        <p:nvSpPr>
          <p:cNvPr id="6" name="Footer Placeholder 5">
            <a:extLst>
              <a:ext uri="{FF2B5EF4-FFF2-40B4-BE49-F238E27FC236}">
                <a16:creationId xmlns:a16="http://schemas.microsoft.com/office/drawing/2014/main" id="{CD3B31AA-1B2E-31AE-0263-1530CECEB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89E05-2EE8-973C-3A07-794BF918CDB7}"/>
              </a:ext>
            </a:extLst>
          </p:cNvPr>
          <p:cNvSpPr>
            <a:spLocks noGrp="1"/>
          </p:cNvSpPr>
          <p:nvPr>
            <p:ph type="sldNum" sz="quarter" idx="12"/>
          </p:nvPr>
        </p:nvSpPr>
        <p:spPr/>
        <p:txBody>
          <a:bodyPr/>
          <a:lstStyle/>
          <a:p>
            <a:fld id="{FC5EE98C-C609-4DF9-9998-6EAC8ABE4C33}" type="slidenum">
              <a:rPr lang="en-IN" smtClean="0"/>
              <a:t>‹#›</a:t>
            </a:fld>
            <a:endParaRPr lang="en-IN"/>
          </a:p>
        </p:txBody>
      </p:sp>
    </p:spTree>
    <p:extLst>
      <p:ext uri="{BB962C8B-B14F-4D97-AF65-F5344CB8AC3E}">
        <p14:creationId xmlns:p14="http://schemas.microsoft.com/office/powerpoint/2010/main" val="398067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ECEDE-93DB-69BB-0B22-52DF81C1A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A0119-16B0-2102-4E30-DA1744D72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5ED66-2DC9-8640-8C50-64B34B919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7D3721-11DB-4CCA-B025-489AE0F68359}" type="datetimeFigureOut">
              <a:rPr lang="en-IN" smtClean="0"/>
              <a:t>23-09-2024</a:t>
            </a:fld>
            <a:endParaRPr lang="en-IN"/>
          </a:p>
        </p:txBody>
      </p:sp>
      <p:sp>
        <p:nvSpPr>
          <p:cNvPr id="5" name="Footer Placeholder 4">
            <a:extLst>
              <a:ext uri="{FF2B5EF4-FFF2-40B4-BE49-F238E27FC236}">
                <a16:creationId xmlns:a16="http://schemas.microsoft.com/office/drawing/2014/main" id="{91A89B56-6A3C-3ADA-90D5-0A1D6B916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3B8A1F9-E974-8130-0B40-B8F439B8F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5EE98C-C609-4DF9-9998-6EAC8ABE4C33}" type="slidenum">
              <a:rPr lang="en-IN" smtClean="0"/>
              <a:t>‹#›</a:t>
            </a:fld>
            <a:endParaRPr lang="en-IN"/>
          </a:p>
        </p:txBody>
      </p:sp>
    </p:spTree>
    <p:extLst>
      <p:ext uri="{BB962C8B-B14F-4D97-AF65-F5344CB8AC3E}">
        <p14:creationId xmlns:p14="http://schemas.microsoft.com/office/powerpoint/2010/main" val="59499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 9 Must-Haves of an eCommerce Website in 2022">
            <a:extLst>
              <a:ext uri="{FF2B5EF4-FFF2-40B4-BE49-F238E27FC236}">
                <a16:creationId xmlns:a16="http://schemas.microsoft.com/office/drawing/2014/main" id="{0669A906-023C-05D8-CEA3-82D808BF1CDA}"/>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9480" b="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961E4A-4792-CD8E-5F5E-115A67E12640}"/>
              </a:ext>
            </a:extLst>
          </p:cNvPr>
          <p:cNvSpPr>
            <a:spLocks noGrp="1"/>
          </p:cNvSpPr>
          <p:nvPr>
            <p:ph type="ctrTitle"/>
          </p:nvPr>
        </p:nvSpPr>
        <p:spPr>
          <a:xfrm>
            <a:off x="1524000" y="719240"/>
            <a:ext cx="9144000" cy="2900518"/>
          </a:xfrm>
        </p:spPr>
        <p:txBody>
          <a:bodyPr>
            <a:normAutofit/>
          </a:bodyPr>
          <a:lstStyle/>
          <a:p>
            <a:r>
              <a:rPr lang="en-IN" dirty="0">
                <a:solidFill>
                  <a:schemeClr val="bg2">
                    <a:lumMod val="10000"/>
                    <a:lumOff val="90000"/>
                  </a:schemeClr>
                </a:solidFill>
              </a:rPr>
              <a:t>Stock Management Application</a:t>
            </a:r>
          </a:p>
        </p:txBody>
      </p:sp>
      <p:sp>
        <p:nvSpPr>
          <p:cNvPr id="3" name="Subtitle 2">
            <a:extLst>
              <a:ext uri="{FF2B5EF4-FFF2-40B4-BE49-F238E27FC236}">
                <a16:creationId xmlns:a16="http://schemas.microsoft.com/office/drawing/2014/main" id="{485E8625-74FC-6FCA-B0A9-E5FB55402748}"/>
              </a:ext>
            </a:extLst>
          </p:cNvPr>
          <p:cNvSpPr>
            <a:spLocks noGrp="1"/>
          </p:cNvSpPr>
          <p:nvPr>
            <p:ph type="subTitle" idx="1"/>
          </p:nvPr>
        </p:nvSpPr>
        <p:spPr>
          <a:xfrm>
            <a:off x="1524000" y="4159404"/>
            <a:ext cx="9144000" cy="1098395"/>
          </a:xfrm>
        </p:spPr>
        <p:txBody>
          <a:bodyPr>
            <a:noAutofit/>
          </a:bodyPr>
          <a:lstStyle/>
          <a:p>
            <a:pPr algn="l"/>
            <a:br>
              <a:rPr lang="en-IN" sz="2000" dirty="0">
                <a:latin typeface="Times New Roman" panose="02020603050405020304" pitchFamily="18" charset="0"/>
                <a:cs typeface="Times New Roman" panose="02020603050405020304" pitchFamily="18" charset="0"/>
              </a:rPr>
            </a:br>
            <a:r>
              <a:rPr lang="en-IN" sz="2000" b="1" i="0" dirty="0" err="1">
                <a:effectLst/>
                <a:latin typeface="Times New Roman" panose="02020603050405020304" pitchFamily="18" charset="0"/>
                <a:cs typeface="Times New Roman" panose="02020603050405020304" pitchFamily="18" charset="0"/>
              </a:rPr>
              <a:t>Paliyal</a:t>
            </a:r>
            <a:r>
              <a:rPr lang="en-IN" sz="2000" b="1" i="0" dirty="0">
                <a:effectLst/>
                <a:latin typeface="Times New Roman" panose="02020603050405020304" pitchFamily="18" charset="0"/>
                <a:cs typeface="Times New Roman" panose="02020603050405020304" pitchFamily="18" charset="0"/>
              </a:rPr>
              <a:t> </a:t>
            </a:r>
            <a:r>
              <a:rPr lang="en-IN" sz="2000" b="1" i="0" dirty="0" err="1">
                <a:effectLst/>
                <a:latin typeface="Times New Roman" panose="02020603050405020304" pitchFamily="18" charset="0"/>
                <a:cs typeface="Times New Roman" panose="02020603050405020304" pitchFamily="18" charset="0"/>
              </a:rPr>
              <a:t>Shreshth</a:t>
            </a:r>
            <a:r>
              <a:rPr lang="en-US" sz="2000" dirty="0">
                <a:latin typeface="Times New Roman" panose="02020603050405020304" pitchFamily="18" charset="0"/>
                <a:cs typeface="Times New Roman" panose="02020603050405020304" pitchFamily="18" charset="0"/>
              </a:rPr>
              <a:t>	</a:t>
            </a:r>
          </a:p>
          <a:p>
            <a:pPr algn="l"/>
            <a:r>
              <a:rPr lang="en-IN" sz="2000" b="1" i="0" dirty="0">
                <a:effectLst/>
                <a:latin typeface="Times New Roman" panose="02020603050405020304" pitchFamily="18" charset="0"/>
                <a:cs typeface="Times New Roman" panose="02020603050405020304" pitchFamily="18" charset="0"/>
              </a:rPr>
              <a:t>Palle Punil Kumar Reddy</a:t>
            </a:r>
          </a:p>
          <a:p>
            <a:pPr algn="l"/>
            <a:r>
              <a:rPr lang="sv-SE" sz="2000" b="1" i="0" dirty="0">
                <a:effectLst/>
                <a:latin typeface="Times New Roman" panose="02020603050405020304" pitchFamily="18" charset="0"/>
                <a:cs typeface="Times New Roman" panose="02020603050405020304" pitchFamily="18" charset="0"/>
              </a:rPr>
              <a:t>Gunamgari Eshwar Chandra Vidya Sagar Reddy</a:t>
            </a:r>
          </a:p>
          <a:p>
            <a:pPr algn="l"/>
            <a:r>
              <a:rPr lang="en-IN" sz="2000" b="1" i="0" dirty="0" err="1">
                <a:effectLst/>
                <a:latin typeface="Times New Roman" panose="02020603050405020304" pitchFamily="18" charset="0"/>
                <a:cs typeface="Times New Roman" panose="02020603050405020304" pitchFamily="18" charset="0"/>
              </a:rPr>
              <a:t>Bhuvanesh</a:t>
            </a:r>
            <a:r>
              <a:rPr lang="en-IN" sz="2000" b="1" i="0" dirty="0">
                <a:effectLst/>
                <a:latin typeface="Times New Roman" panose="02020603050405020304" pitchFamily="18" charset="0"/>
                <a:cs typeface="Times New Roman" panose="02020603050405020304" pitchFamily="18" charset="0"/>
              </a:rPr>
              <a:t> </a:t>
            </a:r>
            <a:r>
              <a:rPr lang="en-IN" sz="2000" b="1" i="0" dirty="0" err="1">
                <a:effectLst/>
                <a:latin typeface="Times New Roman" panose="02020603050405020304" pitchFamily="18" charset="0"/>
                <a:cs typeface="Times New Roman" panose="02020603050405020304" pitchFamily="18" charset="0"/>
              </a:rPr>
              <a:t>Gadamsetty</a:t>
            </a:r>
            <a:endParaRPr lang="sv-SE" sz="2000" b="1"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181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4A7687-DF83-1463-42B2-C9D0EE516F46}"/>
              </a:ext>
            </a:extLst>
          </p:cNvPr>
          <p:cNvSpPr txBox="1"/>
          <p:nvPr/>
        </p:nvSpPr>
        <p:spPr>
          <a:xfrm>
            <a:off x="871442" y="2447337"/>
            <a:ext cx="4353116" cy="3770434"/>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rgbClr val="595959"/>
                </a:solidFill>
              </a:rPr>
              <a:t>ER Diagram</a:t>
            </a:r>
          </a:p>
        </p:txBody>
      </p:sp>
      <p:pic>
        <p:nvPicPr>
          <p:cNvPr id="3074" name="Picture 2">
            <a:extLst>
              <a:ext uri="{FF2B5EF4-FFF2-40B4-BE49-F238E27FC236}">
                <a16:creationId xmlns:a16="http://schemas.microsoft.com/office/drawing/2014/main" id="{8365F6E5-8E9F-45C7-F088-49157F2B3A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33" r="19417"/>
          <a:stretch/>
        </p:blipFill>
        <p:spPr bwMode="auto">
          <a:xfrm>
            <a:off x="3345261" y="707922"/>
            <a:ext cx="7126093" cy="544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4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 9 Must-Haves of an eCommerce Website in 2022">
            <a:extLst>
              <a:ext uri="{FF2B5EF4-FFF2-40B4-BE49-F238E27FC236}">
                <a16:creationId xmlns:a16="http://schemas.microsoft.com/office/drawing/2014/main" id="{0F89C089-7FE7-2462-A0F1-9797C2217554}"/>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t="9480" b="6250"/>
          <a:stretch/>
        </p:blipFill>
        <p:spPr bwMode="auto">
          <a:xfrm>
            <a:off x="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924C78-2CE5-D7D5-CFC4-79091BB086B5}"/>
              </a:ext>
            </a:extLst>
          </p:cNvPr>
          <p:cNvSpPr txBox="1"/>
          <p:nvPr/>
        </p:nvSpPr>
        <p:spPr>
          <a:xfrm>
            <a:off x="1513840" y="762000"/>
            <a:ext cx="7274560" cy="830997"/>
          </a:xfrm>
          <a:prstGeom prst="rect">
            <a:avLst/>
          </a:prstGeom>
          <a:noFill/>
        </p:spPr>
        <p:txBody>
          <a:bodyPr wrap="square" rtlCol="0">
            <a:spAutoFit/>
          </a:bodyPr>
          <a:lstStyle/>
          <a:p>
            <a:r>
              <a:rPr lang="en-IN" sz="4800" b="1" i="0" dirty="0">
                <a:effectLst/>
                <a:latin typeface="Times New Roman" panose="02020603050405020304" pitchFamily="18" charset="0"/>
                <a:cs typeface="Times New Roman" panose="02020603050405020304" pitchFamily="18" charset="0"/>
              </a:rPr>
              <a:t>Concepts Implemented:</a:t>
            </a:r>
            <a:endParaRPr lang="en-IN" sz="4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BFD0DEE8-E006-6F72-EA7A-53CE14A4F3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2D0CE"/>
                </a:solidFill>
                <a:effectLst/>
                <a:latin typeface="-apple-system"/>
              </a:rPr>
              <a:t>Use </a:t>
            </a:r>
            <a:r>
              <a:rPr kumimoji="0" lang="en-US" altLang="en-US" sz="1000" b="0" i="0" u="none" strike="noStrike" cap="none" normalizeH="0" baseline="0">
                <a:ln>
                  <a:noFill/>
                </a:ln>
                <a:solidFill>
                  <a:srgbClr val="D2D0CE"/>
                </a:solidFill>
                <a:effectLst/>
                <a:latin typeface="Arial Unicode MS"/>
              </a:rPr>
              <a:t>application.properties</a:t>
            </a:r>
            <a:r>
              <a:rPr kumimoji="0" lang="en-US" altLang="en-US" sz="1000" b="0" i="0" u="none" strike="noStrike" cap="none" normalizeH="0" baseline="0">
                <a:ln>
                  <a:noFill/>
                </a:ln>
                <a:solidFill>
                  <a:srgbClr val="D2D0CE"/>
                </a:solidFill>
                <a:effectLst/>
                <a:latin typeface="-apple-system"/>
              </a:rPr>
              <a:t> or </a:t>
            </a:r>
            <a:r>
              <a:rPr kumimoji="0" lang="en-US" altLang="en-US" sz="1000" b="0" i="0" u="none" strike="noStrike" cap="none" normalizeH="0" baseline="0">
                <a:ln>
                  <a:noFill/>
                </a:ln>
                <a:solidFill>
                  <a:srgbClr val="D2D0CE"/>
                </a:solidFill>
                <a:effectLst/>
                <a:latin typeface="Arial Unicode MS"/>
              </a:rPr>
              <a:t>application.yml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AFBEDEB-85A2-A8D0-4FA9-A500A8F2D9E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2D0CE"/>
                </a:solidFill>
                <a:effectLst/>
                <a:latin typeface="-apple-system"/>
              </a:rPr>
              <a:t>Use </a:t>
            </a:r>
            <a:r>
              <a:rPr kumimoji="0" lang="en-US" altLang="en-US" sz="1000" b="0" i="0" u="none" strike="noStrike" cap="none" normalizeH="0" baseline="0">
                <a:ln>
                  <a:noFill/>
                </a:ln>
                <a:solidFill>
                  <a:srgbClr val="D2D0CE"/>
                </a:solidFill>
                <a:effectLst/>
                <a:latin typeface="Arial Unicode MS"/>
              </a:rPr>
              <a:t>application.properties</a:t>
            </a:r>
            <a:r>
              <a:rPr kumimoji="0" lang="en-US" altLang="en-US" sz="1000" b="0" i="0" u="none" strike="noStrike" cap="none" normalizeH="0" baseline="0">
                <a:ln>
                  <a:noFill/>
                </a:ln>
                <a:solidFill>
                  <a:srgbClr val="D2D0CE"/>
                </a:solidFill>
                <a:effectLst/>
                <a:latin typeface="-apple-system"/>
              </a:rPr>
              <a:t> or </a:t>
            </a:r>
            <a:r>
              <a:rPr kumimoji="0" lang="en-US" altLang="en-US" sz="1000" b="0" i="0" u="none" strike="noStrike" cap="none" normalizeH="0" baseline="0">
                <a:ln>
                  <a:noFill/>
                </a:ln>
                <a:solidFill>
                  <a:srgbClr val="D2D0CE"/>
                </a:solidFill>
                <a:effectLst/>
                <a:latin typeface="Arial Unicode MS"/>
              </a:rPr>
              <a:t>application.yml</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extBox 3">
            <a:extLst>
              <a:ext uri="{FF2B5EF4-FFF2-40B4-BE49-F238E27FC236}">
                <a16:creationId xmlns:a16="http://schemas.microsoft.com/office/drawing/2014/main" id="{37167685-D7DF-E6A6-7BE7-E81DF0D16EA5}"/>
              </a:ext>
            </a:extLst>
          </p:cNvPr>
          <p:cNvGraphicFramePr/>
          <p:nvPr>
            <p:extLst>
              <p:ext uri="{D42A27DB-BD31-4B8C-83A1-F6EECF244321}">
                <p14:modId xmlns:p14="http://schemas.microsoft.com/office/powerpoint/2010/main" val="1529562230"/>
              </p:ext>
            </p:extLst>
          </p:nvPr>
        </p:nvGraphicFramePr>
        <p:xfrm>
          <a:off x="1573161" y="2143432"/>
          <a:ext cx="8327923"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21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045DCF-114D-0DA4-F278-6C9B2C368A3F}"/>
              </a:ext>
            </a:extLst>
          </p:cNvPr>
          <p:cNvSpPr txBox="1"/>
          <p:nvPr/>
        </p:nvSpPr>
        <p:spPr>
          <a:xfrm>
            <a:off x="871442" y="685800"/>
            <a:ext cx="4353116" cy="147466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i="0" kern="1200">
                <a:solidFill>
                  <a:srgbClr val="595959"/>
                </a:solidFill>
                <a:effectLst/>
                <a:latin typeface="+mj-lt"/>
                <a:ea typeface="+mj-ea"/>
                <a:cs typeface="+mj-cs"/>
              </a:rPr>
              <a:t>Technology Used :</a:t>
            </a:r>
            <a:endParaRPr lang="en-US" sz="3200" kern="1200">
              <a:solidFill>
                <a:srgbClr val="595959"/>
              </a:solidFill>
              <a:latin typeface="+mj-lt"/>
              <a:ea typeface="+mj-ea"/>
              <a:cs typeface="+mj-cs"/>
            </a:endParaRPr>
          </a:p>
        </p:txBody>
      </p:sp>
      <p:sp>
        <p:nvSpPr>
          <p:cNvPr id="4" name="TextBox 3">
            <a:extLst>
              <a:ext uri="{FF2B5EF4-FFF2-40B4-BE49-F238E27FC236}">
                <a16:creationId xmlns:a16="http://schemas.microsoft.com/office/drawing/2014/main" id="{80D94579-19D9-DC9E-B558-0B98829AA8E2}"/>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571500" indent="-228600">
              <a:lnSpc>
                <a:spcPct val="90000"/>
              </a:lnSpc>
              <a:spcBef>
                <a:spcPct val="0"/>
              </a:spcBef>
              <a:spcAft>
                <a:spcPts val="600"/>
              </a:spcAft>
              <a:buFont typeface="Arial" panose="020B0604020202020204" pitchFamily="34" charset="0"/>
              <a:buChar char="•"/>
            </a:pPr>
            <a:r>
              <a:rPr lang="en-US" sz="2000" b="1" i="0">
                <a:solidFill>
                  <a:srgbClr val="595959"/>
                </a:solidFill>
                <a:effectLst/>
              </a:rPr>
              <a:t>Java</a:t>
            </a:r>
          </a:p>
          <a:p>
            <a:pPr marL="571500" indent="-228600">
              <a:lnSpc>
                <a:spcPct val="90000"/>
              </a:lnSpc>
              <a:spcBef>
                <a:spcPct val="0"/>
              </a:spcBef>
              <a:spcAft>
                <a:spcPts val="600"/>
              </a:spcAft>
              <a:buFont typeface="Arial" panose="020B0604020202020204" pitchFamily="34" charset="0"/>
              <a:buChar char="•"/>
            </a:pPr>
            <a:r>
              <a:rPr lang="en-US" sz="2000" b="1" i="0">
                <a:solidFill>
                  <a:srgbClr val="595959"/>
                </a:solidFill>
                <a:effectLst/>
              </a:rPr>
              <a:t>PostegreSq</a:t>
            </a:r>
            <a:r>
              <a:rPr lang="en-US" sz="2000" b="1">
                <a:solidFill>
                  <a:srgbClr val="595959"/>
                </a:solidFill>
              </a:rPr>
              <a:t>l</a:t>
            </a:r>
          </a:p>
          <a:p>
            <a:pPr marL="571500" indent="-228600">
              <a:lnSpc>
                <a:spcPct val="90000"/>
              </a:lnSpc>
              <a:spcBef>
                <a:spcPct val="0"/>
              </a:spcBef>
              <a:spcAft>
                <a:spcPts val="600"/>
              </a:spcAft>
              <a:buFont typeface="Arial" panose="020B0604020202020204" pitchFamily="34" charset="0"/>
              <a:buChar char="•"/>
            </a:pPr>
            <a:r>
              <a:rPr lang="en-US" sz="2000" b="1">
                <a:solidFill>
                  <a:srgbClr val="595959"/>
                </a:solidFill>
              </a:rPr>
              <a:t>Spring Boot</a:t>
            </a:r>
            <a:endParaRPr lang="en-US" sz="2000" b="1" i="0">
              <a:solidFill>
                <a:srgbClr val="595959"/>
              </a:solidFill>
              <a:effectLst/>
            </a:endParaRPr>
          </a:p>
          <a:p>
            <a:pPr indent="-228600">
              <a:lnSpc>
                <a:spcPct val="90000"/>
              </a:lnSpc>
              <a:spcBef>
                <a:spcPct val="0"/>
              </a:spcBef>
              <a:spcAft>
                <a:spcPts val="600"/>
              </a:spcAft>
              <a:buFont typeface="Arial" panose="020B0604020202020204" pitchFamily="34" charset="0"/>
              <a:buChar char="•"/>
            </a:pPr>
            <a:endParaRPr lang="en-US" sz="2000">
              <a:solidFill>
                <a:srgbClr val="595959"/>
              </a:solidFill>
            </a:endParaRPr>
          </a:p>
        </p:txBody>
      </p:sp>
      <p:pic>
        <p:nvPicPr>
          <p:cNvPr id="3" name="Picture 2" descr=" 9 Must-Haves of an eCommerce Website in 2022">
            <a:extLst>
              <a:ext uri="{FF2B5EF4-FFF2-40B4-BE49-F238E27FC236}">
                <a16:creationId xmlns:a16="http://schemas.microsoft.com/office/drawing/2014/main" id="{49E59732-FCF3-F98D-FA8B-9503D9551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80" b="6250"/>
          <a:stretch/>
        </p:blipFill>
        <p:spPr bwMode="auto">
          <a:xfrm>
            <a:off x="6781801" y="2102607"/>
            <a:ext cx="4797056" cy="269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9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5" name="Rectangle 2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extBox 3">
            <a:extLst>
              <a:ext uri="{FF2B5EF4-FFF2-40B4-BE49-F238E27FC236}">
                <a16:creationId xmlns:a16="http://schemas.microsoft.com/office/drawing/2014/main" id="{C13F0097-1BCE-63EC-E8A6-481AE9AA7149}"/>
              </a:ext>
            </a:extLst>
          </p:cNvPr>
          <p:cNvSpPr txBox="1"/>
          <p:nvPr/>
        </p:nvSpPr>
        <p:spPr>
          <a:xfrm>
            <a:off x="1198181" y="2951485"/>
            <a:ext cx="3795840" cy="278621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mj-lt"/>
                <a:ea typeface="+mj-ea"/>
                <a:cs typeface="+mj-cs"/>
              </a:rPr>
              <a:t>Thank You</a:t>
            </a:r>
          </a:p>
        </p:txBody>
      </p:sp>
      <p:pic>
        <p:nvPicPr>
          <p:cNvPr id="2" name="Picture 2" descr=" 9 Must-Haves of an eCommerce Website in 2022">
            <a:extLst>
              <a:ext uri="{FF2B5EF4-FFF2-40B4-BE49-F238E27FC236}">
                <a16:creationId xmlns:a16="http://schemas.microsoft.com/office/drawing/2014/main" id="{A2BC66FE-1EAF-689B-766E-F3CBF0662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9" r="17726" b="1"/>
          <a:stretch/>
        </p:blipFill>
        <p:spPr bwMode="auto">
          <a:xfrm>
            <a:off x="5359151" y="895610"/>
            <a:ext cx="6107166" cy="505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53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 9 Must-Haves of an eCommerce Website in 2022">
            <a:extLst>
              <a:ext uri="{FF2B5EF4-FFF2-40B4-BE49-F238E27FC236}">
                <a16:creationId xmlns:a16="http://schemas.microsoft.com/office/drawing/2014/main" id="{522313EB-DD5A-07CD-CD8E-78C35470B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649" r="31695" b="-1"/>
          <a:stretch/>
        </p:blipFill>
        <p:spPr bwMode="auto">
          <a:xfrm>
            <a:off x="20" y="10"/>
            <a:ext cx="5409897"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6DA8A4-F5A1-F7D7-FC55-060AAC361CEB}"/>
              </a:ext>
            </a:extLst>
          </p:cNvPr>
          <p:cNvSpPr txBox="1"/>
          <p:nvPr/>
        </p:nvSpPr>
        <p:spPr>
          <a:xfrm>
            <a:off x="6746000" y="1253266"/>
            <a:ext cx="4110197" cy="90719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a:solidFill>
                  <a:schemeClr val="tx1">
                    <a:lumMod val="65000"/>
                    <a:lumOff val="35000"/>
                  </a:schemeClr>
                </a:solidFill>
                <a:latin typeface="+mj-lt"/>
                <a:ea typeface="+mj-ea"/>
                <a:cs typeface="+mj-cs"/>
              </a:rPr>
              <a:t>Introduction:</a:t>
            </a:r>
          </a:p>
        </p:txBody>
      </p:sp>
      <p:sp>
        <p:nvSpPr>
          <p:cNvPr id="6" name="TextBox 5">
            <a:extLst>
              <a:ext uri="{FF2B5EF4-FFF2-40B4-BE49-F238E27FC236}">
                <a16:creationId xmlns:a16="http://schemas.microsoft.com/office/drawing/2014/main" id="{5BCED015-CEE1-ABA7-3523-2D8223A50D1B}"/>
              </a:ext>
            </a:extLst>
          </p:cNvPr>
          <p:cNvSpPr txBox="1"/>
          <p:nvPr/>
        </p:nvSpPr>
        <p:spPr>
          <a:xfrm>
            <a:off x="6746001" y="2458095"/>
            <a:ext cx="4110198" cy="3075480"/>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chemeClr val="tx1">
                    <a:lumMod val="65000"/>
                    <a:lumOff val="35000"/>
                  </a:schemeClr>
                </a:solidFill>
              </a:rPr>
              <a:t>This  application is designed to manage stocks for companies and organizations and also handle the sale and purchase of their products. The stock management system includes different modules and features for adding, editing, viewing, and deleting items.</a:t>
            </a:r>
          </a:p>
          <a:p>
            <a:pPr indent="-228600">
              <a:lnSpc>
                <a:spcPct val="90000"/>
              </a:lnSpc>
              <a:spcAft>
                <a:spcPts val="600"/>
              </a:spcAft>
              <a:buFont typeface="Arial" panose="020B0604020202020204" pitchFamily="34" charset="0"/>
              <a:buChar char="•"/>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5781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F004DC-0EE2-6DEC-94A9-BBD78A698024}"/>
              </a:ext>
            </a:extLst>
          </p:cNvPr>
          <p:cNvSpPr txBox="1"/>
          <p:nvPr/>
        </p:nvSpPr>
        <p:spPr>
          <a:xfrm>
            <a:off x="871442" y="685800"/>
            <a:ext cx="4353116" cy="147466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kern="1200">
                <a:solidFill>
                  <a:srgbClr val="595959"/>
                </a:solidFill>
                <a:latin typeface="+mj-lt"/>
                <a:ea typeface="+mj-ea"/>
                <a:cs typeface="+mj-cs"/>
              </a:rPr>
              <a:t>Actors</a:t>
            </a:r>
          </a:p>
        </p:txBody>
      </p:sp>
      <p:pic>
        <p:nvPicPr>
          <p:cNvPr id="2" name="Picture 2" descr=" 9 Must-Haves of an eCommerce Website in 2022">
            <a:extLst>
              <a:ext uri="{FF2B5EF4-FFF2-40B4-BE49-F238E27FC236}">
                <a16:creationId xmlns:a16="http://schemas.microsoft.com/office/drawing/2014/main" id="{340F0DA1-B211-ECEA-EE8B-DF9B2594C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80" b="6250"/>
          <a:stretch/>
        </p:blipFill>
        <p:spPr bwMode="auto">
          <a:xfrm>
            <a:off x="6781801" y="2102607"/>
            <a:ext cx="4797056" cy="2698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extBox 3">
            <a:extLst>
              <a:ext uri="{FF2B5EF4-FFF2-40B4-BE49-F238E27FC236}">
                <a16:creationId xmlns:a16="http://schemas.microsoft.com/office/drawing/2014/main" id="{4738FE6C-982F-0707-FB5E-FA992505D2F2}"/>
              </a:ext>
            </a:extLst>
          </p:cNvPr>
          <p:cNvGraphicFramePr/>
          <p:nvPr>
            <p:extLst>
              <p:ext uri="{D42A27DB-BD31-4B8C-83A1-F6EECF244321}">
                <p14:modId xmlns:p14="http://schemas.microsoft.com/office/powerpoint/2010/main" val="2385829214"/>
              </p:ext>
            </p:extLst>
          </p:nvPr>
        </p:nvGraphicFramePr>
        <p:xfrm>
          <a:off x="871442" y="2447337"/>
          <a:ext cx="4353116" cy="377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35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BA80D0-8741-A0B4-E02E-8859A6ECD5B0}"/>
              </a:ext>
            </a:extLst>
          </p:cNvPr>
          <p:cNvSpPr txBox="1"/>
          <p:nvPr/>
        </p:nvSpPr>
        <p:spPr>
          <a:xfrm>
            <a:off x="-235998" y="486336"/>
            <a:ext cx="4353116" cy="147466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i="0" kern="1200" dirty="0">
                <a:solidFill>
                  <a:srgbClr val="595959"/>
                </a:solidFill>
                <a:effectLst/>
                <a:latin typeface="+mj-lt"/>
                <a:ea typeface="+mj-ea"/>
                <a:cs typeface="+mj-cs"/>
              </a:rPr>
              <a:t>Services :</a:t>
            </a:r>
            <a:endParaRPr lang="en-US" sz="3200" kern="1200" dirty="0">
              <a:solidFill>
                <a:srgbClr val="595959"/>
              </a:solidFill>
              <a:latin typeface="+mj-lt"/>
              <a:ea typeface="+mj-ea"/>
              <a:cs typeface="+mj-cs"/>
            </a:endParaRPr>
          </a:p>
        </p:txBody>
      </p:sp>
      <p:sp>
        <p:nvSpPr>
          <p:cNvPr id="23" name="TextBox 22">
            <a:extLst>
              <a:ext uri="{FF2B5EF4-FFF2-40B4-BE49-F238E27FC236}">
                <a16:creationId xmlns:a16="http://schemas.microsoft.com/office/drawing/2014/main" id="{3C9A4CFB-299D-A10B-7C69-ABC379C9DBC7}"/>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solidFill>
                  <a:srgbClr val="595959"/>
                </a:solidFill>
              </a:rPr>
              <a:t>Customer</a:t>
            </a:r>
          </a:p>
          <a:p>
            <a:pPr marL="285750" indent="-228600">
              <a:lnSpc>
                <a:spcPct val="90000"/>
              </a:lnSpc>
              <a:spcAft>
                <a:spcPts val="600"/>
              </a:spcAft>
              <a:buFont typeface="Arial" panose="020B0604020202020204" pitchFamily="34" charset="0"/>
              <a:buChar char="•"/>
            </a:pPr>
            <a:r>
              <a:rPr lang="en-US" sz="2000" dirty="0">
                <a:solidFill>
                  <a:srgbClr val="595959"/>
                </a:solidFill>
              </a:rPr>
              <a:t>Products</a:t>
            </a:r>
          </a:p>
          <a:p>
            <a:pPr marL="285750" indent="-228600">
              <a:lnSpc>
                <a:spcPct val="90000"/>
              </a:lnSpc>
              <a:spcAft>
                <a:spcPts val="600"/>
              </a:spcAft>
              <a:buFont typeface="Arial" panose="020B0604020202020204" pitchFamily="34" charset="0"/>
              <a:buChar char="•"/>
            </a:pPr>
            <a:r>
              <a:rPr lang="en-US" sz="2000" dirty="0">
                <a:solidFill>
                  <a:srgbClr val="595959"/>
                </a:solidFill>
              </a:rPr>
              <a:t>Suppliers</a:t>
            </a:r>
          </a:p>
          <a:p>
            <a:pPr marL="285750" indent="-228600">
              <a:lnSpc>
                <a:spcPct val="90000"/>
              </a:lnSpc>
              <a:spcAft>
                <a:spcPts val="600"/>
              </a:spcAft>
              <a:buFont typeface="Arial" panose="020B0604020202020204" pitchFamily="34" charset="0"/>
              <a:buChar char="•"/>
            </a:pPr>
            <a:r>
              <a:rPr lang="en-US" sz="2000" dirty="0">
                <a:solidFill>
                  <a:srgbClr val="595959"/>
                </a:solidFill>
              </a:rPr>
              <a:t>Dispatch</a:t>
            </a:r>
          </a:p>
          <a:p>
            <a:pPr marL="57150">
              <a:lnSpc>
                <a:spcPct val="90000"/>
              </a:lnSpc>
              <a:spcAft>
                <a:spcPts val="600"/>
              </a:spcAft>
            </a:pPr>
            <a:endParaRPr lang="en-US" sz="2000" dirty="0">
              <a:solidFill>
                <a:srgbClr val="595959"/>
              </a:solidFill>
            </a:endParaRPr>
          </a:p>
        </p:txBody>
      </p:sp>
      <p:pic>
        <p:nvPicPr>
          <p:cNvPr id="2" name="Picture 2" descr=" 9 Must-Haves of an eCommerce Website in 2022">
            <a:extLst>
              <a:ext uri="{FF2B5EF4-FFF2-40B4-BE49-F238E27FC236}">
                <a16:creationId xmlns:a16="http://schemas.microsoft.com/office/drawing/2014/main" id="{C3C962D2-43E4-C59E-7606-66859F1DC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80" b="6250"/>
          <a:stretch/>
        </p:blipFill>
        <p:spPr bwMode="auto">
          <a:xfrm>
            <a:off x="6781801" y="2102607"/>
            <a:ext cx="4797056" cy="269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60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675931-E8C4-B08B-E7B8-44898F7FB758}"/>
              </a:ext>
            </a:extLst>
          </p:cNvPr>
          <p:cNvSpPr txBox="1"/>
          <p:nvPr/>
        </p:nvSpPr>
        <p:spPr>
          <a:xfrm>
            <a:off x="761803" y="350196"/>
            <a:ext cx="4646904" cy="16245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Data Bases :</a:t>
            </a:r>
          </a:p>
        </p:txBody>
      </p:sp>
      <p:pic>
        <p:nvPicPr>
          <p:cNvPr id="2" name="Picture 2" descr=" 9 Must-Haves of an eCommerce Website in 2022">
            <a:extLst>
              <a:ext uri="{FF2B5EF4-FFF2-40B4-BE49-F238E27FC236}">
                <a16:creationId xmlns:a16="http://schemas.microsoft.com/office/drawing/2014/main" id="{BB316EA6-5EE2-6290-AC17-C7DC62B10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277" r="28322" b="-2"/>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extBox 3">
            <a:extLst>
              <a:ext uri="{FF2B5EF4-FFF2-40B4-BE49-F238E27FC236}">
                <a16:creationId xmlns:a16="http://schemas.microsoft.com/office/drawing/2014/main" id="{1C64449B-74E4-C01F-6F7D-F359B93A23B6}"/>
              </a:ext>
            </a:extLst>
          </p:cNvPr>
          <p:cNvGraphicFramePr/>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25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52E77A-672E-1EA9-C7F4-60B20120C1BD}"/>
              </a:ext>
            </a:extLst>
          </p:cNvPr>
          <p:cNvSpPr txBox="1"/>
          <p:nvPr/>
        </p:nvSpPr>
        <p:spPr>
          <a:xfrm>
            <a:off x="1309862" y="4465674"/>
            <a:ext cx="4786138" cy="166399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200" kern="1200">
                <a:solidFill>
                  <a:schemeClr val="tx1">
                    <a:lumMod val="65000"/>
                    <a:lumOff val="35000"/>
                  </a:schemeClr>
                </a:solidFill>
                <a:latin typeface="+mj-lt"/>
                <a:ea typeface="+mj-ea"/>
                <a:cs typeface="+mj-cs"/>
              </a:rPr>
              <a:t>Admin can control these features: </a:t>
            </a:r>
          </a:p>
          <a:p>
            <a:pPr algn="ctr">
              <a:lnSpc>
                <a:spcPct val="90000"/>
              </a:lnSpc>
              <a:spcBef>
                <a:spcPct val="0"/>
              </a:spcBef>
              <a:spcAft>
                <a:spcPts val="600"/>
              </a:spcAft>
            </a:pPr>
            <a:endParaRPr lang="en-US" sz="3200" kern="1200">
              <a:solidFill>
                <a:schemeClr val="tx1">
                  <a:lumMod val="65000"/>
                  <a:lumOff val="35000"/>
                </a:schemeClr>
              </a:solidFill>
              <a:latin typeface="+mj-lt"/>
              <a:ea typeface="+mj-ea"/>
              <a:cs typeface="+mj-cs"/>
            </a:endParaRPr>
          </a:p>
        </p:txBody>
      </p:sp>
      <p:pic>
        <p:nvPicPr>
          <p:cNvPr id="3" name="Picture 2" descr=" 9 Must-Haves of an eCommerce Website in 2022">
            <a:extLst>
              <a:ext uri="{FF2B5EF4-FFF2-40B4-BE49-F238E27FC236}">
                <a16:creationId xmlns:a16="http://schemas.microsoft.com/office/drawing/2014/main" id="{BEF205D1-F56B-044F-A924-740774BA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480" b="6250"/>
          <a:stretch/>
        </p:blipFill>
        <p:spPr bwMode="auto">
          <a:xfrm>
            <a:off x="1320209" y="1459643"/>
            <a:ext cx="4775791" cy="268639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B25BD0C-202C-421B-3A40-1BB66538ACC8}"/>
              </a:ext>
            </a:extLst>
          </p:cNvPr>
          <p:cNvSpPr txBox="1"/>
          <p:nvPr/>
        </p:nvSpPr>
        <p:spPr>
          <a:xfrm>
            <a:off x="8266814" y="818707"/>
            <a:ext cx="3131288" cy="531096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595959"/>
                </a:solidFill>
              </a:rPr>
              <a:t>Enter stock</a:t>
            </a:r>
          </a:p>
          <a:p>
            <a:pPr indent="-228600">
              <a:lnSpc>
                <a:spcPct val="90000"/>
              </a:lnSpc>
              <a:spcAft>
                <a:spcPts val="600"/>
              </a:spcAft>
              <a:buFont typeface="Arial" panose="020B0604020202020204" pitchFamily="34" charset="0"/>
              <a:buChar char="•"/>
            </a:pPr>
            <a:r>
              <a:rPr lang="en-US" sz="2000">
                <a:solidFill>
                  <a:srgbClr val="595959"/>
                </a:solidFill>
              </a:rPr>
              <a:t>View stock</a:t>
            </a:r>
          </a:p>
          <a:p>
            <a:pPr indent="-228600">
              <a:lnSpc>
                <a:spcPct val="90000"/>
              </a:lnSpc>
              <a:spcAft>
                <a:spcPts val="600"/>
              </a:spcAft>
              <a:buFont typeface="Arial" panose="020B0604020202020204" pitchFamily="34" charset="0"/>
              <a:buChar char="•"/>
            </a:pPr>
            <a:r>
              <a:rPr lang="en-US" sz="2000">
                <a:solidFill>
                  <a:srgbClr val="595959"/>
                </a:solidFill>
              </a:rPr>
              <a:t>Dispatch stock</a:t>
            </a:r>
          </a:p>
          <a:p>
            <a:pPr indent="-228600">
              <a:lnSpc>
                <a:spcPct val="90000"/>
              </a:lnSpc>
              <a:spcAft>
                <a:spcPts val="600"/>
              </a:spcAft>
              <a:buFont typeface="Arial" panose="020B0604020202020204" pitchFamily="34" charset="0"/>
              <a:buChar char="•"/>
            </a:pPr>
            <a:r>
              <a:rPr lang="en-US" sz="2000">
                <a:solidFill>
                  <a:srgbClr val="595959"/>
                </a:solidFill>
              </a:rPr>
              <a:t>Remove stock</a:t>
            </a:r>
          </a:p>
          <a:p>
            <a:pPr indent="-228600">
              <a:lnSpc>
                <a:spcPct val="90000"/>
              </a:lnSpc>
              <a:spcAft>
                <a:spcPts val="600"/>
              </a:spcAft>
              <a:buFont typeface="Arial" panose="020B0604020202020204" pitchFamily="34" charset="0"/>
              <a:buChar char="•"/>
            </a:pPr>
            <a:endParaRPr lang="en-US" sz="2000">
              <a:solidFill>
                <a:srgbClr val="595959"/>
              </a:solidFill>
            </a:endParaRPr>
          </a:p>
        </p:txBody>
      </p:sp>
    </p:spTree>
    <p:extLst>
      <p:ext uri="{BB962C8B-B14F-4D97-AF65-F5344CB8AC3E}">
        <p14:creationId xmlns:p14="http://schemas.microsoft.com/office/powerpoint/2010/main" val="6417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8BD835-64FD-DAF9-F0DA-3B5EB12C5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0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with green and white text&#10;&#10;Description automatically generated">
            <a:extLst>
              <a:ext uri="{FF2B5EF4-FFF2-40B4-BE49-F238E27FC236}">
                <a16:creationId xmlns:a16="http://schemas.microsoft.com/office/drawing/2014/main" id="{C7DECB4C-01DB-771E-34F9-E120419A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A5D8B9-6364-0E76-7EE9-F22166009AC2}"/>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endParaRPr lang="en-US" sz="5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3D329F46-3873-F4FB-C160-23065FC36E59}"/>
              </a:ext>
            </a:extLst>
          </p:cNvPr>
          <p:cNvSpPr txBox="1"/>
          <p:nvPr/>
        </p:nvSpPr>
        <p:spPr>
          <a:xfrm>
            <a:off x="1097280" y="325550"/>
            <a:ext cx="4998720" cy="1882042"/>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endParaRPr lang="en-US" sz="4800" dirty="0">
              <a:solidFill>
                <a:srgbClr val="FFFFFF"/>
              </a:solidFill>
              <a:latin typeface="+mj-lt"/>
              <a:ea typeface="+mj-ea"/>
              <a:cs typeface="+mj-cs"/>
            </a:endParaRPr>
          </a:p>
        </p:txBody>
      </p:sp>
    </p:spTree>
    <p:extLst>
      <p:ext uri="{BB962C8B-B14F-4D97-AF65-F5344CB8AC3E}">
        <p14:creationId xmlns:p14="http://schemas.microsoft.com/office/powerpoint/2010/main" val="74815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Rectangle 133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344EAF-47F1-EFA5-A507-C8C417BBC868}"/>
              </a:ext>
            </a:extLst>
          </p:cNvPr>
          <p:cNvSpPr txBox="1"/>
          <p:nvPr/>
        </p:nvSpPr>
        <p:spPr>
          <a:xfrm>
            <a:off x="884716" y="871442"/>
            <a:ext cx="2924843" cy="31723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a:solidFill>
                  <a:srgbClr val="595959"/>
                </a:solidFill>
                <a:latin typeface="+mj-lt"/>
                <a:ea typeface="+mj-ea"/>
                <a:cs typeface="+mj-cs"/>
              </a:rPr>
              <a:t>Activity Diagram</a:t>
            </a:r>
          </a:p>
        </p:txBody>
      </p:sp>
      <p:pic>
        <p:nvPicPr>
          <p:cNvPr id="4" name="Picture 3" descr="A screenshot of a computer&#10;&#10;Description automatically generated">
            <a:extLst>
              <a:ext uri="{FF2B5EF4-FFF2-40B4-BE49-F238E27FC236}">
                <a16:creationId xmlns:a16="http://schemas.microsoft.com/office/drawing/2014/main" id="{474561D1-141B-3AC7-F777-3DDED06894D0}"/>
              </a:ext>
            </a:extLst>
          </p:cNvPr>
          <p:cNvPicPr>
            <a:picLocks noChangeAspect="1"/>
          </p:cNvPicPr>
          <p:nvPr/>
        </p:nvPicPr>
        <p:blipFill rotWithShape="1">
          <a:blip r:embed="rId2">
            <a:extLst>
              <a:ext uri="{28A0092B-C50C-407E-A947-70E740481C1C}">
                <a14:useLocalDpi xmlns:a14="http://schemas.microsoft.com/office/drawing/2010/main" val="0"/>
              </a:ext>
            </a:extLst>
          </a:blip>
          <a:srcRect l="7045" r="14520"/>
          <a:stretch/>
        </p:blipFill>
        <p:spPr>
          <a:xfrm>
            <a:off x="4078876" y="483476"/>
            <a:ext cx="7881895" cy="5906814"/>
          </a:xfrm>
          <a:prstGeom prst="rect">
            <a:avLst/>
          </a:prstGeom>
        </p:spPr>
      </p:pic>
    </p:spTree>
    <p:extLst>
      <p:ext uri="{BB962C8B-B14F-4D97-AF65-F5344CB8AC3E}">
        <p14:creationId xmlns:p14="http://schemas.microsoft.com/office/powerpoint/2010/main" val="336976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TotalTime>
  <Words>221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Aptos</vt:lpstr>
      <vt:lpstr>Aptos Display</vt:lpstr>
      <vt:lpstr>Arial</vt:lpstr>
      <vt:lpstr>Arial Unicode MS</vt:lpstr>
      <vt:lpstr>Times New Roman</vt:lpstr>
      <vt:lpstr>Office Theme</vt:lpstr>
      <vt:lpstr>Stock Management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Palle, Punil Kumar Reddy</dc:creator>
  <cp:lastModifiedBy>Palle, Punil Kumar Reddy</cp:lastModifiedBy>
  <cp:revision>5</cp:revision>
  <dcterms:created xsi:type="dcterms:W3CDTF">2024-09-23T03:24:41Z</dcterms:created>
  <dcterms:modified xsi:type="dcterms:W3CDTF">2024-09-23T18:18:19Z</dcterms:modified>
</cp:coreProperties>
</file>