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2" d="100"/>
          <a:sy n="62" d="100"/>
        </p:scale>
        <p:origin x="7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Netflix_17082645624690/Netflix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554954A9-06AE-4BB4-9E7F-8B84CE9365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Netflix Dashboard</a:t>
            </a:r>
            <a:endParaRPr lang="en-us" dirty="0">
              <a:hlinkClick r:id="rId2"/>
            </a:endParaRP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56D831F6-F138-4D70-9AC5-A2AD51B9F6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</a:t>
            </a:r>
          </a:p>
          <a:p>
            <a:r>
              <a:rPr lang="en-US" dirty="0"/>
              <a:t>Shreshtha Dutta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Rating">
            <a:extLst>
              <a:ext uri="{FF2B5EF4-FFF2-40B4-BE49-F238E27FC236}">
                <a16:creationId xmlns:a16="http://schemas.microsoft.com/office/drawing/2014/main" id="{6ED2907A-8A4E-455E-B918-1F3DD5165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609"/>
            <a:ext cx="12192000" cy="653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Release Year">
            <a:extLst>
              <a:ext uri="{FF2B5EF4-FFF2-40B4-BE49-F238E27FC236}">
                <a16:creationId xmlns:a16="http://schemas.microsoft.com/office/drawing/2014/main" id="{53B9CED3-5769-4720-9668-ABED86D34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609"/>
            <a:ext cx="12192000" cy="653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Genre">
            <a:extLst>
              <a:ext uri="{FF2B5EF4-FFF2-40B4-BE49-F238E27FC236}">
                <a16:creationId xmlns:a16="http://schemas.microsoft.com/office/drawing/2014/main" id="{7283A871-C0E5-4B97-85F6-5E4878704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609"/>
            <a:ext cx="12192000" cy="653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Netflix">
            <a:extLst>
              <a:ext uri="{FF2B5EF4-FFF2-40B4-BE49-F238E27FC236}">
                <a16:creationId xmlns:a16="http://schemas.microsoft.com/office/drawing/2014/main" id="{064FFC56-B2E7-41EF-9DDA-81D4EB7AB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839"/>
            <a:ext cx="12192000" cy="67703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C06B02A-C5DC-0356-8E52-8AF141837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839"/>
            <a:ext cx="1900719" cy="10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otal Movies &amp;amp; TV Shows by Year">
            <a:extLst>
              <a:ext uri="{FF2B5EF4-FFF2-40B4-BE49-F238E27FC236}">
                <a16:creationId xmlns:a16="http://schemas.microsoft.com/office/drawing/2014/main" id="{A4EF06D1-51BE-47A8-B55F-E9C03CB01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4673"/>
            <a:ext cx="12192000" cy="534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Total Movies &amp;amp; TV Shows by Country">
            <a:extLst>
              <a:ext uri="{FF2B5EF4-FFF2-40B4-BE49-F238E27FC236}">
                <a16:creationId xmlns:a16="http://schemas.microsoft.com/office/drawing/2014/main" id="{55486EA8-F81D-4448-8859-CC05F2D0D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6334"/>
            <a:ext cx="12192000" cy="594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Top 10 Genre">
            <a:extLst>
              <a:ext uri="{FF2B5EF4-FFF2-40B4-BE49-F238E27FC236}">
                <a16:creationId xmlns:a16="http://schemas.microsoft.com/office/drawing/2014/main" id="{0FA6C83C-B0E5-486F-B60A-8E4B21332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9713"/>
            <a:ext cx="12192000" cy="587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Movies &amp;amp; TV Shows distribution">
            <a:extLst>
              <a:ext uri="{FF2B5EF4-FFF2-40B4-BE49-F238E27FC236}">
                <a16:creationId xmlns:a16="http://schemas.microsoft.com/office/drawing/2014/main" id="{CB19E66C-71F3-44F7-93B9-E6D9B769C2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4673"/>
            <a:ext cx="12192000" cy="534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Ratings">
            <a:extLst>
              <a:ext uri="{FF2B5EF4-FFF2-40B4-BE49-F238E27FC236}">
                <a16:creationId xmlns:a16="http://schemas.microsoft.com/office/drawing/2014/main" id="{C0DDEADA-F6F7-4D5B-A801-8F72FFC0C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9713"/>
            <a:ext cx="12192000" cy="587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Description">
            <a:extLst>
              <a:ext uri="{FF2B5EF4-FFF2-40B4-BE49-F238E27FC236}">
                <a16:creationId xmlns:a16="http://schemas.microsoft.com/office/drawing/2014/main" id="{35B3CCDA-0E35-496D-A72A-27DC1AECD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848"/>
            <a:ext cx="12192000" cy="661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Date Added">
            <a:extLst>
              <a:ext uri="{FF2B5EF4-FFF2-40B4-BE49-F238E27FC236}">
                <a16:creationId xmlns:a16="http://schemas.microsoft.com/office/drawing/2014/main" id="{14581B8D-5219-49AF-8106-1A3F58F15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609"/>
            <a:ext cx="12192000" cy="653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Duration">
            <a:extLst>
              <a:ext uri="{FF2B5EF4-FFF2-40B4-BE49-F238E27FC236}">
                <a16:creationId xmlns:a16="http://schemas.microsoft.com/office/drawing/2014/main" id="{AAD960CE-39B6-4B40-AAB3-87CF88979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609"/>
            <a:ext cx="12192000" cy="653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Widescreen</PresentationFormat>
  <Paragraphs>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Netflix 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Dashboard</dc:title>
  <dc:creator/>
  <cp:lastModifiedBy>Dutta, Shreshtha</cp:lastModifiedBy>
  <cp:revision>1</cp:revision>
  <dcterms:created xsi:type="dcterms:W3CDTF">2024-02-18T17:07:18Z</dcterms:created>
  <dcterms:modified xsi:type="dcterms:W3CDTF">2024-02-18T17:09:23Z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2024-02-18T17:08:11Z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e163cbf9-a774-49ea-bc77-527356533239</vt:lpwstr>
  </property>
  <property fmtid="{D5CDD505-2E9C-101B-9397-08002B2CF9AE}" pid="8" name="MSIP_Label_ea60d57e-af5b-4752-ac57-3e4f28ca11dc_ContentBits">
    <vt:lpwstr>0</vt:lpwstr>
  </property>
</Properties>
</file>