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Oswald"/>
      <p:regular r:id="rId26"/>
      <p:bold r:id="rId27"/>
    </p:embeddedFont>
    <p:embeddedFont>
      <p:font typeface="Source Sans Pr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AD39DE7-ADC4-4F4F-9D23-03A0CF767837}">
  <a:tblStyle styleId="{CAD39DE7-ADC4-4F4F-9D23-03A0CF767837}" styleName="Table_0">
    <a:wholeTbl>
      <a:tcTxStyle b="off" i="off">
        <a:font>
          <a:latin typeface="Arial"/>
          <a:ea typeface="Arial"/>
          <a:cs typeface="Arial"/>
        </a:font>
        <a:srgbClr val="000000"/>
      </a:tcTxStyle>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slide" Target="slides/slide20.xml"/><Relationship Id="rId28" Type="http://schemas.openxmlformats.org/officeDocument/2006/relationships/font" Target="fonts/SourceSansPro-regular.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Sans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SansPro-boldItalic.fntdata"/><Relationship Id="rId30" Type="http://schemas.openxmlformats.org/officeDocument/2006/relationships/font" Target="fonts/SourceSansPr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88900" lvl="0" marL="0" marR="0" rtl="0" algn="l">
              <a:spcBef>
                <a:spcPts val="0"/>
              </a:spcBef>
              <a:buClr>
                <a:schemeClr val="dk1"/>
              </a:buClr>
              <a:buSzPts val="1400"/>
              <a:buFont typeface="Arial"/>
              <a:buChar char="●"/>
              <a:defRPr b="0" i="0" sz="1100" u="none" cap="none" strike="noStrike">
                <a:solidFill>
                  <a:schemeClr val="dk1"/>
                </a:solidFill>
                <a:latin typeface="Arial"/>
                <a:ea typeface="Arial"/>
                <a:cs typeface="Arial"/>
                <a:sym typeface="Arial"/>
              </a:defRPr>
            </a:lvl1pPr>
            <a:lvl2pPr indent="88900" lvl="1" marL="457200" marR="0" rtl="0" algn="l">
              <a:spcBef>
                <a:spcPts val="0"/>
              </a:spcBef>
              <a:buClr>
                <a:schemeClr val="dk1"/>
              </a:buClr>
              <a:buSzPts val="1400"/>
              <a:buFont typeface="Arial"/>
              <a:buChar char="○"/>
              <a:defRPr b="0" i="0" sz="1100" u="none" cap="none" strike="noStrike">
                <a:solidFill>
                  <a:schemeClr val="dk1"/>
                </a:solidFill>
                <a:latin typeface="Arial"/>
                <a:ea typeface="Arial"/>
                <a:cs typeface="Arial"/>
                <a:sym typeface="Arial"/>
              </a:defRPr>
            </a:lvl2pPr>
            <a:lvl3pPr indent="88900" lvl="2" marL="914400" marR="0" rtl="0" algn="l">
              <a:spcBef>
                <a:spcPts val="0"/>
              </a:spcBef>
              <a:buClr>
                <a:schemeClr val="dk1"/>
              </a:buClr>
              <a:buSzPts val="1400"/>
              <a:buFont typeface="Arial"/>
              <a:buChar char="■"/>
              <a:defRPr b="0" i="0" sz="1100" u="none" cap="none" strike="noStrike">
                <a:solidFill>
                  <a:schemeClr val="dk1"/>
                </a:solidFill>
                <a:latin typeface="Arial"/>
                <a:ea typeface="Arial"/>
                <a:cs typeface="Arial"/>
                <a:sym typeface="Arial"/>
              </a:defRPr>
            </a:lvl3pPr>
            <a:lvl4pPr indent="88900" lvl="3" marL="1371600" marR="0" rtl="0" algn="l">
              <a:spcBef>
                <a:spcPts val="0"/>
              </a:spcBef>
              <a:buClr>
                <a:schemeClr val="dk1"/>
              </a:buClr>
              <a:buSzPts val="1400"/>
              <a:buFont typeface="Arial"/>
              <a:buChar char="●"/>
              <a:defRPr b="0" i="0" sz="1100" u="none" cap="none" strike="noStrike">
                <a:solidFill>
                  <a:schemeClr val="dk1"/>
                </a:solidFill>
                <a:latin typeface="Arial"/>
                <a:ea typeface="Arial"/>
                <a:cs typeface="Arial"/>
                <a:sym typeface="Arial"/>
              </a:defRPr>
            </a:lvl4pPr>
            <a:lvl5pPr indent="88900" lvl="4" marL="1828800" marR="0" rtl="0" algn="l">
              <a:spcBef>
                <a:spcPts val="0"/>
              </a:spcBef>
              <a:buClr>
                <a:schemeClr val="dk1"/>
              </a:buClr>
              <a:buSzPts val="1400"/>
              <a:buFont typeface="Arial"/>
              <a:buChar char="○"/>
              <a:defRPr b="0" i="0" sz="1100" u="none" cap="none" strike="noStrike">
                <a:solidFill>
                  <a:schemeClr val="dk1"/>
                </a:solidFill>
                <a:latin typeface="Arial"/>
                <a:ea typeface="Arial"/>
                <a:cs typeface="Arial"/>
                <a:sym typeface="Arial"/>
              </a:defRPr>
            </a:lvl5pPr>
            <a:lvl6pPr indent="88900" lvl="5" marL="2286000" marR="0" rtl="0" algn="l">
              <a:spcBef>
                <a:spcPts val="0"/>
              </a:spcBef>
              <a:buClr>
                <a:schemeClr val="dk1"/>
              </a:buClr>
              <a:buSzPts val="1400"/>
              <a:buFont typeface="Arial"/>
              <a:buChar char="■"/>
              <a:defRPr b="0" i="0" sz="1100" u="none" cap="none" strike="noStrike">
                <a:solidFill>
                  <a:schemeClr val="dk1"/>
                </a:solidFill>
                <a:latin typeface="Arial"/>
                <a:ea typeface="Arial"/>
                <a:cs typeface="Arial"/>
                <a:sym typeface="Arial"/>
              </a:defRPr>
            </a:lvl6pPr>
            <a:lvl7pPr indent="88900" lvl="6" marL="2743200" marR="0" rtl="0" algn="l">
              <a:spcBef>
                <a:spcPts val="0"/>
              </a:spcBef>
              <a:buClr>
                <a:schemeClr val="dk1"/>
              </a:buClr>
              <a:buSzPts val="1400"/>
              <a:buFont typeface="Arial"/>
              <a:buChar char="●"/>
              <a:defRPr b="0" i="0" sz="1100" u="none" cap="none" strike="noStrike">
                <a:solidFill>
                  <a:schemeClr val="dk1"/>
                </a:solidFill>
                <a:latin typeface="Arial"/>
                <a:ea typeface="Arial"/>
                <a:cs typeface="Arial"/>
                <a:sym typeface="Arial"/>
              </a:defRPr>
            </a:lvl7pPr>
            <a:lvl8pPr indent="88900" lvl="7" marL="3200400" marR="0" rtl="0" algn="l">
              <a:spcBef>
                <a:spcPts val="0"/>
              </a:spcBef>
              <a:buClr>
                <a:schemeClr val="dk1"/>
              </a:buClr>
              <a:buSzPts val="1400"/>
              <a:buFont typeface="Arial"/>
              <a:buChar char="○"/>
              <a:defRPr b="0" i="0" sz="1100" u="none" cap="none" strike="noStrike">
                <a:solidFill>
                  <a:schemeClr val="dk1"/>
                </a:solidFill>
                <a:latin typeface="Arial"/>
                <a:ea typeface="Arial"/>
                <a:cs typeface="Arial"/>
                <a:sym typeface="Arial"/>
              </a:defRPr>
            </a:lvl8pPr>
            <a:lvl9pPr indent="88900" lvl="8" marL="3657600" marR="0" rtl="0" algn="l">
              <a:spcBef>
                <a:spcPts val="0"/>
              </a:spcBef>
              <a:buClr>
                <a:schemeClr val="dk1"/>
              </a:buClr>
              <a:buSzPts val="14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1" name="Shape 24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3" name="Shape 30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9" name="Shape 30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5" name="Shape 31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1" name="Shape 32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rPr lang="en"/>
              <a:t>Negative sentiment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7" name="Shape 32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rPr lang="en"/>
              <a:t>Negligence towards families of troops. Harsh defence treaties. Trumps policies are more intensified as opposed to revolutionized. Practical policies.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3" name="Shape 33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rPr lang="en"/>
              <a:t>Negative sentiment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9" name="Shape 33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rPr lang="en"/>
              <a:t>Huge support from KKK and racist groups. Failure to react properly for protests in Charlottesville but reacted vehemently to NFL players kneeling.</a:t>
            </a:r>
          </a:p>
          <a:p>
            <a:pPr indent="-88900" lvl="0" marL="0" marR="0" rtl="0" algn="l">
              <a:spcBef>
                <a:spcPts val="0"/>
              </a:spcBef>
              <a:buClr>
                <a:schemeClr val="dk1"/>
              </a:buClr>
              <a:buSzPts val="1400"/>
              <a:buFont typeface="Arial"/>
              <a:buNone/>
            </a:pPr>
            <a:r>
              <a:t/>
            </a:r>
            <a:endParaRPr/>
          </a:p>
          <a:p>
            <a:pPr indent="-88900" lvl="0" marL="0" marR="0" rtl="0" algn="l">
              <a:spcBef>
                <a:spcPts val="0"/>
              </a:spcBef>
              <a:buClr>
                <a:schemeClr val="dk1"/>
              </a:buClr>
              <a:buSzPts val="1400"/>
              <a:buFont typeface="Arial"/>
              <a:buNone/>
            </a:pPr>
            <a:r>
              <a:rPr lang="en"/>
              <a:t>Talk the talk but also walk the walk. Should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5" name="Shape 34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1" name="Shape 35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8890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7" name="Shape 24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2" name="Shape 36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4" name="Shape 25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2" name="Shape 26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7" name="Shape 26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9" name="Shape 27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5" name="Shape 28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1" name="Shape 29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7" name="Shape 29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spTree>
      <p:nvGrpSpPr>
        <p:cNvPr id="32" name="Shape 32"/>
        <p:cNvGrpSpPr/>
        <p:nvPr/>
      </p:nvGrpSpPr>
      <p:grpSpPr>
        <a:xfrm>
          <a:off x="0" y="0"/>
          <a:ext cx="0" cy="0"/>
          <a:chOff x="0" y="0"/>
          <a:chExt cx="0" cy="0"/>
        </a:xfrm>
      </p:grpSpPr>
      <p:sp>
        <p:nvSpPr>
          <p:cNvPr id="33" name="Shape 33"/>
          <p:cNvSpPr/>
          <p:nvPr/>
        </p:nvSpPr>
        <p:spPr>
          <a:xfrm>
            <a:off x="-26775" y="2008375"/>
            <a:ext cx="9210650" cy="3172625"/>
          </a:xfrm>
          <a:custGeom>
            <a:pathLst>
              <a:path extrusionOk="0" h="120000" w="120000">
                <a:moveTo>
                  <a:pt x="100" y="248"/>
                </a:moveTo>
                <a:lnTo>
                  <a:pt x="5374" y="10679"/>
                </a:lnTo>
                <a:lnTo>
                  <a:pt x="10276" y="4843"/>
                </a:lnTo>
                <a:lnTo>
                  <a:pt x="20328" y="4719"/>
                </a:lnTo>
                <a:lnTo>
                  <a:pt x="25292" y="0"/>
                </a:lnTo>
                <a:lnTo>
                  <a:pt x="30255" y="12790"/>
                </a:lnTo>
                <a:lnTo>
                  <a:pt x="35157" y="20118"/>
                </a:lnTo>
                <a:lnTo>
                  <a:pt x="40059" y="19994"/>
                </a:lnTo>
                <a:lnTo>
                  <a:pt x="45271" y="9810"/>
                </a:lnTo>
                <a:lnTo>
                  <a:pt x="50173" y="7451"/>
                </a:lnTo>
                <a:lnTo>
                  <a:pt x="54950" y="2221"/>
                </a:lnTo>
                <a:lnTo>
                  <a:pt x="60038" y="14033"/>
                </a:lnTo>
                <a:lnTo>
                  <a:pt x="65002" y="14442"/>
                </a:lnTo>
                <a:lnTo>
                  <a:pt x="69904" y="23720"/>
                </a:lnTo>
                <a:lnTo>
                  <a:pt x="74930" y="23720"/>
                </a:lnTo>
                <a:lnTo>
                  <a:pt x="80142" y="19000"/>
                </a:lnTo>
                <a:lnTo>
                  <a:pt x="85044" y="19000"/>
                </a:lnTo>
                <a:lnTo>
                  <a:pt x="89697" y="10804"/>
                </a:lnTo>
                <a:lnTo>
                  <a:pt x="94971" y="15895"/>
                </a:lnTo>
                <a:lnTo>
                  <a:pt x="99625" y="7699"/>
                </a:lnTo>
                <a:lnTo>
                  <a:pt x="109676" y="7576"/>
                </a:lnTo>
                <a:lnTo>
                  <a:pt x="114578" y="10679"/>
                </a:lnTo>
                <a:lnTo>
                  <a:pt x="119728" y="2607"/>
                </a:lnTo>
                <a:lnTo>
                  <a:pt x="120000" y="120000"/>
                </a:lnTo>
                <a:lnTo>
                  <a:pt x="0" y="119493"/>
                </a:lnTo>
                <a:close/>
              </a:path>
            </a:pathLst>
          </a:custGeom>
          <a:solidFill>
            <a:srgbClr val="AFF000">
              <a:alpha val="81568"/>
            </a:srgbClr>
          </a:solidFill>
          <a:ln>
            <a:noFill/>
          </a:ln>
        </p:spPr>
      </p:sp>
      <p:sp>
        <p:nvSpPr>
          <p:cNvPr id="34" name="Shape 34"/>
          <p:cNvSpPr/>
          <p:nvPr/>
        </p:nvSpPr>
        <p:spPr>
          <a:xfrm>
            <a:off x="-26775" y="2139700"/>
            <a:ext cx="9210650" cy="3041300"/>
          </a:xfrm>
          <a:custGeom>
            <a:pathLst>
              <a:path extrusionOk="0" h="120000" w="120000">
                <a:moveTo>
                  <a:pt x="100" y="5441"/>
                </a:moveTo>
                <a:lnTo>
                  <a:pt x="5436" y="11061"/>
                </a:lnTo>
                <a:lnTo>
                  <a:pt x="15364" y="11061"/>
                </a:lnTo>
                <a:lnTo>
                  <a:pt x="20328" y="6750"/>
                </a:lnTo>
                <a:lnTo>
                  <a:pt x="25292" y="15936"/>
                </a:lnTo>
                <a:lnTo>
                  <a:pt x="30255" y="15936"/>
                </a:lnTo>
                <a:lnTo>
                  <a:pt x="34971" y="11061"/>
                </a:lnTo>
                <a:lnTo>
                  <a:pt x="39935" y="8062"/>
                </a:lnTo>
                <a:lnTo>
                  <a:pt x="45147" y="8062"/>
                </a:lnTo>
                <a:lnTo>
                  <a:pt x="50111" y="10686"/>
                </a:lnTo>
                <a:lnTo>
                  <a:pt x="54950" y="7499"/>
                </a:lnTo>
                <a:lnTo>
                  <a:pt x="59914" y="12561"/>
                </a:lnTo>
                <a:lnTo>
                  <a:pt x="65002" y="20248"/>
                </a:lnTo>
                <a:lnTo>
                  <a:pt x="69718" y="14998"/>
                </a:lnTo>
                <a:lnTo>
                  <a:pt x="74806" y="14998"/>
                </a:lnTo>
                <a:lnTo>
                  <a:pt x="79894" y="5811"/>
                </a:lnTo>
                <a:lnTo>
                  <a:pt x="84857" y="11061"/>
                </a:lnTo>
                <a:lnTo>
                  <a:pt x="89821" y="11061"/>
                </a:lnTo>
                <a:lnTo>
                  <a:pt x="94785" y="6750"/>
                </a:lnTo>
                <a:lnTo>
                  <a:pt x="104713" y="6750"/>
                </a:lnTo>
                <a:lnTo>
                  <a:pt x="109676" y="15749"/>
                </a:lnTo>
                <a:lnTo>
                  <a:pt x="114392" y="12561"/>
                </a:lnTo>
                <a:lnTo>
                  <a:pt x="119728" y="0"/>
                </a:lnTo>
                <a:lnTo>
                  <a:pt x="120000" y="120000"/>
                </a:lnTo>
                <a:lnTo>
                  <a:pt x="0" y="120000"/>
                </a:lnTo>
                <a:close/>
              </a:path>
            </a:pathLst>
          </a:custGeom>
          <a:solidFill>
            <a:srgbClr val="00CEF6">
              <a:alpha val="73333"/>
            </a:srgbClr>
          </a:solidFill>
          <a:ln>
            <a:noFill/>
          </a:ln>
        </p:spPr>
      </p:sp>
      <p:sp>
        <p:nvSpPr>
          <p:cNvPr id="35" name="Shape 35"/>
          <p:cNvSpPr/>
          <p:nvPr/>
        </p:nvSpPr>
        <p:spPr>
          <a:xfrm rot="8100000">
            <a:off x="1847981" y="1814569"/>
            <a:ext cx="122612" cy="122612"/>
          </a:xfrm>
          <a:prstGeom prst="teardrop">
            <a:avLst>
              <a:gd fmla="val 100000" name="adj"/>
            </a:avLst>
          </a:prstGeom>
          <a:solidFill>
            <a:srgbClr val="AFF0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Shape 36"/>
          <p:cNvSpPr/>
          <p:nvPr/>
        </p:nvSpPr>
        <p:spPr>
          <a:xfrm rot="8100000">
            <a:off x="6038981" y="2098419"/>
            <a:ext cx="122612" cy="122612"/>
          </a:xfrm>
          <a:prstGeom prst="teardrop">
            <a:avLst>
              <a:gd fmla="val 100000" name="adj"/>
            </a:avLst>
          </a:prstGeom>
          <a:noFill/>
          <a:ln cap="flat" cmpd="sng" w="28575">
            <a:solidFill>
              <a:srgbClr val="00CEF6"/>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p:nvPr/>
        </p:nvSpPr>
        <p:spPr>
          <a:xfrm rot="8100000">
            <a:off x="7181981" y="2131769"/>
            <a:ext cx="122612" cy="122612"/>
          </a:xfrm>
          <a:prstGeom prst="teardrop">
            <a:avLst>
              <a:gd fmla="val 100000" name="adj"/>
            </a:avLst>
          </a:prstGeom>
          <a:solidFill>
            <a:srgbClr val="00CEF6"/>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 name="Shape 38"/>
          <p:cNvGrpSpPr/>
          <p:nvPr/>
        </p:nvGrpSpPr>
        <p:grpSpPr>
          <a:xfrm>
            <a:off x="-9525" y="2024075"/>
            <a:ext cx="9167825" cy="595300"/>
            <a:chOff x="-9525" y="4462475"/>
            <a:chExt cx="9167825" cy="595300"/>
          </a:xfrm>
        </p:grpSpPr>
        <p:sp>
          <p:nvSpPr>
            <p:cNvPr id="39" name="Shape 39"/>
            <p:cNvSpPr/>
            <p:nvPr/>
          </p:nvSpPr>
          <p:spPr>
            <a:xfrm>
              <a:off x="-9525" y="4581525"/>
              <a:ext cx="4205300" cy="476250"/>
            </a:xfrm>
            <a:custGeom>
              <a:pathLst>
                <a:path extrusionOk="0" h="120000" w="120000">
                  <a:moveTo>
                    <a:pt x="0" y="10803"/>
                  </a:moveTo>
                  <a:lnTo>
                    <a:pt x="11280" y="104403"/>
                  </a:lnTo>
                  <a:lnTo>
                    <a:pt x="22152" y="104403"/>
                  </a:lnTo>
                  <a:lnTo>
                    <a:pt x="33024" y="88800"/>
                  </a:lnTo>
                  <a:lnTo>
                    <a:pt x="43896" y="120000"/>
                  </a:lnTo>
                  <a:lnTo>
                    <a:pt x="54631" y="70803"/>
                  </a:lnTo>
                  <a:lnTo>
                    <a:pt x="65640" y="70803"/>
                  </a:lnTo>
                  <a:lnTo>
                    <a:pt x="76240" y="0"/>
                  </a:lnTo>
                  <a:lnTo>
                    <a:pt x="87112" y="16800"/>
                  </a:lnTo>
                  <a:lnTo>
                    <a:pt x="98119" y="16800"/>
                  </a:lnTo>
                  <a:lnTo>
                    <a:pt x="109128" y="100800"/>
                  </a:lnTo>
                  <a:lnTo>
                    <a:pt x="120000" y="100800"/>
                  </a:lnTo>
                </a:path>
              </a:pathLst>
            </a:custGeom>
            <a:noFill/>
            <a:ln cap="flat" cmpd="sng" w="9525">
              <a:solidFill>
                <a:srgbClr val="3C78D8"/>
              </a:solidFill>
              <a:prstDash val="solid"/>
              <a:round/>
              <a:headEnd len="med" w="med" type="none"/>
              <a:tailEnd len="med" w="med" type="none"/>
            </a:ln>
          </p:spPr>
        </p:sp>
        <p:sp>
          <p:nvSpPr>
            <p:cNvPr id="40" name="Shape 40"/>
            <p:cNvSpPr/>
            <p:nvPr/>
          </p:nvSpPr>
          <p:spPr>
            <a:xfrm>
              <a:off x="4195775" y="4462475"/>
              <a:ext cx="3424225" cy="590550"/>
            </a:xfrm>
            <a:custGeom>
              <a:pathLst>
                <a:path extrusionOk="0" h="120000" w="120000">
                  <a:moveTo>
                    <a:pt x="0" y="106451"/>
                  </a:moveTo>
                  <a:lnTo>
                    <a:pt x="13184" y="46451"/>
                  </a:lnTo>
                  <a:lnTo>
                    <a:pt x="26703" y="22255"/>
                  </a:lnTo>
                  <a:lnTo>
                    <a:pt x="40055" y="69677"/>
                  </a:lnTo>
                  <a:lnTo>
                    <a:pt x="53240" y="69677"/>
                  </a:lnTo>
                  <a:lnTo>
                    <a:pt x="66592" y="84191"/>
                  </a:lnTo>
                  <a:lnTo>
                    <a:pt x="79944" y="60000"/>
                  </a:lnTo>
                  <a:lnTo>
                    <a:pt x="93463" y="120000"/>
                  </a:lnTo>
                  <a:lnTo>
                    <a:pt x="106981" y="120000"/>
                  </a:lnTo>
                  <a:lnTo>
                    <a:pt x="120000" y="0"/>
                  </a:lnTo>
                </a:path>
              </a:pathLst>
            </a:custGeom>
            <a:noFill/>
            <a:ln cap="flat" cmpd="sng" w="9525">
              <a:solidFill>
                <a:srgbClr val="3C78D8"/>
              </a:solidFill>
              <a:prstDash val="solid"/>
              <a:round/>
              <a:headEnd len="med" w="med" type="none"/>
              <a:tailEnd len="med" w="med" type="none"/>
            </a:ln>
          </p:spPr>
        </p:sp>
        <p:sp>
          <p:nvSpPr>
            <p:cNvPr id="41" name="Shape 41"/>
            <p:cNvSpPr/>
            <p:nvPr/>
          </p:nvSpPr>
          <p:spPr>
            <a:xfrm>
              <a:off x="7624775" y="4472000"/>
              <a:ext cx="1533525" cy="414325"/>
            </a:xfrm>
            <a:custGeom>
              <a:pathLst>
                <a:path extrusionOk="0" h="120000" w="120000">
                  <a:moveTo>
                    <a:pt x="0" y="0"/>
                  </a:moveTo>
                  <a:lnTo>
                    <a:pt x="29440" y="34480"/>
                  </a:lnTo>
                  <a:lnTo>
                    <a:pt x="59999" y="34480"/>
                  </a:lnTo>
                  <a:lnTo>
                    <a:pt x="89812" y="34480"/>
                  </a:lnTo>
                  <a:lnTo>
                    <a:pt x="120000" y="120000"/>
                  </a:lnTo>
                </a:path>
              </a:pathLst>
            </a:custGeom>
            <a:noFill/>
            <a:ln cap="flat" cmpd="sng" w="9525">
              <a:solidFill>
                <a:srgbClr val="3C78D8"/>
              </a:solidFill>
              <a:prstDash val="solid"/>
              <a:round/>
              <a:headEnd len="med" w="med" type="none"/>
              <a:tailEnd len="med" w="med" type="none"/>
            </a:ln>
          </p:spPr>
        </p:sp>
      </p:grpSp>
      <p:grpSp>
        <p:nvGrpSpPr>
          <p:cNvPr id="42" name="Shape 42"/>
          <p:cNvGrpSpPr/>
          <p:nvPr/>
        </p:nvGrpSpPr>
        <p:grpSpPr>
          <a:xfrm>
            <a:off x="-42837" y="2005088"/>
            <a:ext cx="9229575" cy="642787"/>
            <a:chOff x="-42837" y="4443488"/>
            <a:chExt cx="9229575" cy="642787"/>
          </a:xfrm>
        </p:grpSpPr>
        <p:sp>
          <p:nvSpPr>
            <p:cNvPr id="43" name="Shape 43"/>
            <p:cNvSpPr/>
            <p:nvPr/>
          </p:nvSpPr>
          <p:spPr>
            <a:xfrm>
              <a:off x="1114450" y="490068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Shape 44"/>
            <p:cNvSpPr/>
            <p:nvPr/>
          </p:nvSpPr>
          <p:spPr>
            <a:xfrm>
              <a:off x="1495450" y="5029275"/>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p:nvPr/>
          </p:nvSpPr>
          <p:spPr>
            <a:xfrm>
              <a:off x="733450" y="4972125"/>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Shape 46"/>
            <p:cNvSpPr/>
            <p:nvPr/>
          </p:nvSpPr>
          <p:spPr>
            <a:xfrm>
              <a:off x="352450" y="496260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Shape 47"/>
            <p:cNvSpPr/>
            <p:nvPr/>
          </p:nvSpPr>
          <p:spPr>
            <a:xfrm>
              <a:off x="-42837" y="46054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Shape 48"/>
            <p:cNvSpPr/>
            <p:nvPr/>
          </p:nvSpPr>
          <p:spPr>
            <a:xfrm>
              <a:off x="1876450" y="48340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Shape 49"/>
            <p:cNvSpPr/>
            <p:nvPr/>
          </p:nvSpPr>
          <p:spPr>
            <a:xfrm>
              <a:off x="2257450" y="482925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Shape 50"/>
            <p:cNvSpPr/>
            <p:nvPr/>
          </p:nvSpPr>
          <p:spPr>
            <a:xfrm>
              <a:off x="2638450" y="454826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Shape 51"/>
            <p:cNvSpPr/>
            <p:nvPr/>
          </p:nvSpPr>
          <p:spPr>
            <a:xfrm>
              <a:off x="3019450" y="461493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Shape 52"/>
            <p:cNvSpPr/>
            <p:nvPr/>
          </p:nvSpPr>
          <p:spPr>
            <a:xfrm>
              <a:off x="3400450" y="461493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Shape 53"/>
            <p:cNvSpPr/>
            <p:nvPr/>
          </p:nvSpPr>
          <p:spPr>
            <a:xfrm>
              <a:off x="3781450" y="49483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Shape 54"/>
            <p:cNvSpPr/>
            <p:nvPr/>
          </p:nvSpPr>
          <p:spPr>
            <a:xfrm>
              <a:off x="4162450" y="49483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Shape 55"/>
            <p:cNvSpPr/>
            <p:nvPr/>
          </p:nvSpPr>
          <p:spPr>
            <a:xfrm>
              <a:off x="4543450" y="4667325"/>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Shape 56"/>
            <p:cNvSpPr/>
            <p:nvPr/>
          </p:nvSpPr>
          <p:spPr>
            <a:xfrm>
              <a:off x="4924450" y="454350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Shape 57"/>
            <p:cNvSpPr/>
            <p:nvPr/>
          </p:nvSpPr>
          <p:spPr>
            <a:xfrm>
              <a:off x="5305450" y="477210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Shape 58"/>
            <p:cNvSpPr/>
            <p:nvPr/>
          </p:nvSpPr>
          <p:spPr>
            <a:xfrm>
              <a:off x="5686450" y="477210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Shape 59"/>
            <p:cNvSpPr/>
            <p:nvPr/>
          </p:nvSpPr>
          <p:spPr>
            <a:xfrm>
              <a:off x="6067450" y="484830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Shape 60"/>
            <p:cNvSpPr/>
            <p:nvPr/>
          </p:nvSpPr>
          <p:spPr>
            <a:xfrm>
              <a:off x="6448450" y="472923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Shape 61"/>
            <p:cNvSpPr/>
            <p:nvPr/>
          </p:nvSpPr>
          <p:spPr>
            <a:xfrm>
              <a:off x="6829450" y="50245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Shape 62"/>
            <p:cNvSpPr/>
            <p:nvPr/>
          </p:nvSpPr>
          <p:spPr>
            <a:xfrm>
              <a:off x="7210450" y="50245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Shape 63"/>
            <p:cNvSpPr/>
            <p:nvPr/>
          </p:nvSpPr>
          <p:spPr>
            <a:xfrm>
              <a:off x="7591450" y="444348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Shape 64"/>
            <p:cNvSpPr/>
            <p:nvPr/>
          </p:nvSpPr>
          <p:spPr>
            <a:xfrm>
              <a:off x="7972450" y="455778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Shape 65"/>
            <p:cNvSpPr/>
            <p:nvPr/>
          </p:nvSpPr>
          <p:spPr>
            <a:xfrm>
              <a:off x="8353450" y="455778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Shape 66"/>
            <p:cNvSpPr/>
            <p:nvPr/>
          </p:nvSpPr>
          <p:spPr>
            <a:xfrm>
              <a:off x="8734450" y="455778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Shape 67"/>
            <p:cNvSpPr/>
            <p:nvPr/>
          </p:nvSpPr>
          <p:spPr>
            <a:xfrm>
              <a:off x="9129738" y="486735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Shape 68"/>
          <p:cNvSpPr/>
          <p:nvPr/>
        </p:nvSpPr>
        <p:spPr>
          <a:xfrm>
            <a:off x="2990700" y="2147800"/>
            <a:ext cx="114600" cy="114600"/>
          </a:xfrm>
          <a:prstGeom prst="ellipse">
            <a:avLst/>
          </a:prstGeom>
          <a:noFill/>
          <a:ln cap="flat" cmpd="sng" w="9525">
            <a:solidFill>
              <a:srgbClr val="3C78D8"/>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Shape 69"/>
          <p:cNvSpPr/>
          <p:nvPr/>
        </p:nvSpPr>
        <p:spPr>
          <a:xfrm>
            <a:off x="1085700" y="2433550"/>
            <a:ext cx="114600" cy="114600"/>
          </a:xfrm>
          <a:prstGeom prst="ellipse">
            <a:avLst/>
          </a:prstGeom>
          <a:noFill/>
          <a:ln cap="flat" cmpd="sng" w="9525">
            <a:solidFill>
              <a:srgbClr val="3C78D8"/>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Shape 70"/>
          <p:cNvSpPr/>
          <p:nvPr/>
        </p:nvSpPr>
        <p:spPr>
          <a:xfrm>
            <a:off x="4895700" y="2077632"/>
            <a:ext cx="114600" cy="114600"/>
          </a:xfrm>
          <a:prstGeom prst="ellipse">
            <a:avLst/>
          </a:prstGeom>
          <a:noFill/>
          <a:ln cap="flat" cmpd="sng" w="9525">
            <a:solidFill>
              <a:srgbClr val="3C78D8"/>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Shape 71"/>
          <p:cNvSpPr/>
          <p:nvPr/>
        </p:nvSpPr>
        <p:spPr>
          <a:xfrm rot="8100000">
            <a:off x="8699949" y="1890769"/>
            <a:ext cx="122612" cy="122612"/>
          </a:xfrm>
          <a:prstGeom prst="teardrop">
            <a:avLst>
              <a:gd fmla="val 100000" name="adj"/>
            </a:avLst>
          </a:prstGeom>
          <a:noFill/>
          <a:ln cap="flat" cmpd="sng" w="28575">
            <a:solidFill>
              <a:srgbClr val="AFF000"/>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Shape 72"/>
          <p:cNvSpPr txBox="1"/>
          <p:nvPr>
            <p:ph type="ctrTitle"/>
          </p:nvPr>
        </p:nvSpPr>
        <p:spPr>
          <a:xfrm>
            <a:off x="2847975" y="3363425"/>
            <a:ext cx="5610300" cy="11598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FFFFFF"/>
              </a:buClr>
              <a:buSzPts val="4800"/>
              <a:buFont typeface="Oswald"/>
              <a:buNone/>
              <a:defRPr b="1" i="0" sz="4800" u="none" cap="none" strike="noStrike">
                <a:solidFill>
                  <a:srgbClr val="FFFFFF"/>
                </a:solidFill>
                <a:latin typeface="Oswald"/>
                <a:ea typeface="Oswald"/>
                <a:cs typeface="Oswald"/>
                <a:sym typeface="Oswald"/>
              </a:defRPr>
            </a:lvl1pPr>
            <a:lvl2pPr indent="0" lvl="1" algn="r">
              <a:spcBef>
                <a:spcPts val="0"/>
              </a:spcBef>
              <a:buClr>
                <a:srgbClr val="FFFFFF"/>
              </a:buClr>
              <a:buSzPts val="4800"/>
              <a:buFont typeface="Oswald"/>
              <a:buNone/>
              <a:defRPr b="1" sz="4800">
                <a:solidFill>
                  <a:srgbClr val="FFFFFF"/>
                </a:solidFill>
                <a:latin typeface="Oswald"/>
                <a:ea typeface="Oswald"/>
                <a:cs typeface="Oswald"/>
                <a:sym typeface="Oswald"/>
              </a:defRPr>
            </a:lvl2pPr>
            <a:lvl3pPr indent="0" lvl="2" algn="r">
              <a:spcBef>
                <a:spcPts val="0"/>
              </a:spcBef>
              <a:buClr>
                <a:srgbClr val="FFFFFF"/>
              </a:buClr>
              <a:buSzPts val="4800"/>
              <a:buFont typeface="Oswald"/>
              <a:buNone/>
              <a:defRPr b="1" sz="4800">
                <a:solidFill>
                  <a:srgbClr val="FFFFFF"/>
                </a:solidFill>
                <a:latin typeface="Oswald"/>
                <a:ea typeface="Oswald"/>
                <a:cs typeface="Oswald"/>
                <a:sym typeface="Oswald"/>
              </a:defRPr>
            </a:lvl3pPr>
            <a:lvl4pPr indent="0" lvl="3" algn="r">
              <a:spcBef>
                <a:spcPts val="0"/>
              </a:spcBef>
              <a:buClr>
                <a:srgbClr val="FFFFFF"/>
              </a:buClr>
              <a:buSzPts val="4800"/>
              <a:buFont typeface="Oswald"/>
              <a:buNone/>
              <a:defRPr b="1" sz="4800">
                <a:solidFill>
                  <a:srgbClr val="FFFFFF"/>
                </a:solidFill>
                <a:latin typeface="Oswald"/>
                <a:ea typeface="Oswald"/>
                <a:cs typeface="Oswald"/>
                <a:sym typeface="Oswald"/>
              </a:defRPr>
            </a:lvl4pPr>
            <a:lvl5pPr indent="0" lvl="4" algn="r">
              <a:spcBef>
                <a:spcPts val="0"/>
              </a:spcBef>
              <a:buClr>
                <a:srgbClr val="FFFFFF"/>
              </a:buClr>
              <a:buSzPts val="4800"/>
              <a:buFont typeface="Oswald"/>
              <a:buNone/>
              <a:defRPr b="1" sz="4800">
                <a:solidFill>
                  <a:srgbClr val="FFFFFF"/>
                </a:solidFill>
                <a:latin typeface="Oswald"/>
                <a:ea typeface="Oswald"/>
                <a:cs typeface="Oswald"/>
                <a:sym typeface="Oswald"/>
              </a:defRPr>
            </a:lvl5pPr>
            <a:lvl6pPr indent="0" lvl="5" algn="r">
              <a:spcBef>
                <a:spcPts val="0"/>
              </a:spcBef>
              <a:buClr>
                <a:srgbClr val="FFFFFF"/>
              </a:buClr>
              <a:buSzPts val="4800"/>
              <a:buFont typeface="Oswald"/>
              <a:buNone/>
              <a:defRPr b="1" sz="4800">
                <a:solidFill>
                  <a:srgbClr val="FFFFFF"/>
                </a:solidFill>
                <a:latin typeface="Oswald"/>
                <a:ea typeface="Oswald"/>
                <a:cs typeface="Oswald"/>
                <a:sym typeface="Oswald"/>
              </a:defRPr>
            </a:lvl6pPr>
            <a:lvl7pPr indent="0" lvl="6" algn="r">
              <a:spcBef>
                <a:spcPts val="0"/>
              </a:spcBef>
              <a:buClr>
                <a:srgbClr val="FFFFFF"/>
              </a:buClr>
              <a:buSzPts val="4800"/>
              <a:buFont typeface="Oswald"/>
              <a:buNone/>
              <a:defRPr b="1" sz="4800">
                <a:solidFill>
                  <a:srgbClr val="FFFFFF"/>
                </a:solidFill>
                <a:latin typeface="Oswald"/>
                <a:ea typeface="Oswald"/>
                <a:cs typeface="Oswald"/>
                <a:sym typeface="Oswald"/>
              </a:defRPr>
            </a:lvl7pPr>
            <a:lvl8pPr indent="0" lvl="7" algn="r">
              <a:spcBef>
                <a:spcPts val="0"/>
              </a:spcBef>
              <a:buClr>
                <a:srgbClr val="FFFFFF"/>
              </a:buClr>
              <a:buSzPts val="4800"/>
              <a:buFont typeface="Oswald"/>
              <a:buNone/>
              <a:defRPr b="1" sz="4800">
                <a:solidFill>
                  <a:srgbClr val="FFFFFF"/>
                </a:solidFill>
                <a:latin typeface="Oswald"/>
                <a:ea typeface="Oswald"/>
                <a:cs typeface="Oswald"/>
                <a:sym typeface="Oswald"/>
              </a:defRPr>
            </a:lvl8pPr>
            <a:lvl9pPr indent="0" lvl="8" algn="r">
              <a:spcBef>
                <a:spcPts val="0"/>
              </a:spcBef>
              <a:buClr>
                <a:srgbClr val="FFFFFF"/>
              </a:buClr>
              <a:buSzPts val="4800"/>
              <a:buFont typeface="Oswald"/>
              <a:buNone/>
              <a:defRPr b="1" sz="4800">
                <a:solidFill>
                  <a:srgbClr val="FFFFFF"/>
                </a:solidFill>
                <a:latin typeface="Oswald"/>
                <a:ea typeface="Oswald"/>
                <a:cs typeface="Oswald"/>
                <a:sym typeface="Oswa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73" name="Shape 73"/>
        <p:cNvGrpSpPr/>
        <p:nvPr/>
      </p:nvGrpSpPr>
      <p:grpSpPr>
        <a:xfrm>
          <a:off x="0" y="0"/>
          <a:ext cx="0" cy="0"/>
          <a:chOff x="0" y="0"/>
          <a:chExt cx="0" cy="0"/>
        </a:xfrm>
      </p:grpSpPr>
      <p:sp>
        <p:nvSpPr>
          <p:cNvPr id="74" name="Shape 74"/>
          <p:cNvSpPr txBox="1"/>
          <p:nvPr>
            <p:ph type="title"/>
          </p:nvPr>
        </p:nvSpPr>
        <p:spPr>
          <a:xfrm>
            <a:off x="1047750" y="634125"/>
            <a:ext cx="6996600" cy="7158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1pPr>
            <a:lvl2pPr indent="0" lvl="1" algn="ctr">
              <a:spcBef>
                <a:spcPts val="0"/>
              </a:spcBef>
              <a:buClr>
                <a:srgbClr val="00CEF6"/>
              </a:buClr>
              <a:buSzPts val="2000"/>
              <a:buFont typeface="Oswald"/>
              <a:buNone/>
              <a:defRPr b="1" sz="2000">
                <a:solidFill>
                  <a:srgbClr val="00CEF6"/>
                </a:solidFill>
                <a:latin typeface="Oswald"/>
                <a:ea typeface="Oswald"/>
                <a:cs typeface="Oswald"/>
                <a:sym typeface="Oswald"/>
              </a:defRPr>
            </a:lvl2pPr>
            <a:lvl3pPr indent="0" lvl="2" algn="ctr">
              <a:spcBef>
                <a:spcPts val="0"/>
              </a:spcBef>
              <a:buClr>
                <a:srgbClr val="00CEF6"/>
              </a:buClr>
              <a:buSzPts val="2000"/>
              <a:buFont typeface="Oswald"/>
              <a:buNone/>
              <a:defRPr b="1" sz="2000">
                <a:solidFill>
                  <a:srgbClr val="00CEF6"/>
                </a:solidFill>
                <a:latin typeface="Oswald"/>
                <a:ea typeface="Oswald"/>
                <a:cs typeface="Oswald"/>
                <a:sym typeface="Oswald"/>
              </a:defRPr>
            </a:lvl3pPr>
            <a:lvl4pPr indent="0" lvl="3" algn="ctr">
              <a:spcBef>
                <a:spcPts val="0"/>
              </a:spcBef>
              <a:buClr>
                <a:srgbClr val="00CEF6"/>
              </a:buClr>
              <a:buSzPts val="2000"/>
              <a:buFont typeface="Oswald"/>
              <a:buNone/>
              <a:defRPr b="1" sz="2000">
                <a:solidFill>
                  <a:srgbClr val="00CEF6"/>
                </a:solidFill>
                <a:latin typeface="Oswald"/>
                <a:ea typeface="Oswald"/>
                <a:cs typeface="Oswald"/>
                <a:sym typeface="Oswald"/>
              </a:defRPr>
            </a:lvl4pPr>
            <a:lvl5pPr indent="0" lvl="4" algn="ctr">
              <a:spcBef>
                <a:spcPts val="0"/>
              </a:spcBef>
              <a:buClr>
                <a:srgbClr val="00CEF6"/>
              </a:buClr>
              <a:buSzPts val="2000"/>
              <a:buFont typeface="Oswald"/>
              <a:buNone/>
              <a:defRPr b="1" sz="2000">
                <a:solidFill>
                  <a:srgbClr val="00CEF6"/>
                </a:solidFill>
                <a:latin typeface="Oswald"/>
                <a:ea typeface="Oswald"/>
                <a:cs typeface="Oswald"/>
                <a:sym typeface="Oswald"/>
              </a:defRPr>
            </a:lvl5pPr>
            <a:lvl6pPr indent="0" lvl="5" algn="ctr">
              <a:spcBef>
                <a:spcPts val="0"/>
              </a:spcBef>
              <a:buClr>
                <a:srgbClr val="00CEF6"/>
              </a:buClr>
              <a:buSzPts val="2000"/>
              <a:buFont typeface="Oswald"/>
              <a:buNone/>
              <a:defRPr b="1" sz="2000">
                <a:solidFill>
                  <a:srgbClr val="00CEF6"/>
                </a:solidFill>
                <a:latin typeface="Oswald"/>
                <a:ea typeface="Oswald"/>
                <a:cs typeface="Oswald"/>
                <a:sym typeface="Oswald"/>
              </a:defRPr>
            </a:lvl6pPr>
            <a:lvl7pPr indent="0" lvl="6" algn="ctr">
              <a:spcBef>
                <a:spcPts val="0"/>
              </a:spcBef>
              <a:buClr>
                <a:srgbClr val="00CEF6"/>
              </a:buClr>
              <a:buSzPts val="2000"/>
              <a:buFont typeface="Oswald"/>
              <a:buNone/>
              <a:defRPr b="1" sz="2000">
                <a:solidFill>
                  <a:srgbClr val="00CEF6"/>
                </a:solidFill>
                <a:latin typeface="Oswald"/>
                <a:ea typeface="Oswald"/>
                <a:cs typeface="Oswald"/>
                <a:sym typeface="Oswald"/>
              </a:defRPr>
            </a:lvl7pPr>
            <a:lvl8pPr indent="0" lvl="7" algn="ctr">
              <a:spcBef>
                <a:spcPts val="0"/>
              </a:spcBef>
              <a:buClr>
                <a:srgbClr val="00CEF6"/>
              </a:buClr>
              <a:buSzPts val="2000"/>
              <a:buFont typeface="Oswald"/>
              <a:buNone/>
              <a:defRPr b="1" sz="2000">
                <a:solidFill>
                  <a:srgbClr val="00CEF6"/>
                </a:solidFill>
                <a:latin typeface="Oswald"/>
                <a:ea typeface="Oswald"/>
                <a:cs typeface="Oswald"/>
                <a:sym typeface="Oswald"/>
              </a:defRPr>
            </a:lvl8pPr>
            <a:lvl9pPr indent="0" lvl="8" algn="ctr">
              <a:spcBef>
                <a:spcPts val="0"/>
              </a:spcBef>
              <a:buClr>
                <a:srgbClr val="00CEF6"/>
              </a:buClr>
              <a:buSzPts val="2000"/>
              <a:buFont typeface="Oswald"/>
              <a:buNone/>
              <a:defRPr b="1" sz="2000">
                <a:solidFill>
                  <a:srgbClr val="00CEF6"/>
                </a:solidFill>
                <a:latin typeface="Oswald"/>
                <a:ea typeface="Oswald"/>
                <a:cs typeface="Oswald"/>
                <a:sym typeface="Oswald"/>
              </a:defRPr>
            </a:lvl9pPr>
          </a:lstStyle>
          <a:p/>
        </p:txBody>
      </p:sp>
      <p:sp>
        <p:nvSpPr>
          <p:cNvPr id="75" name="Shape 75"/>
          <p:cNvSpPr txBox="1"/>
          <p:nvPr>
            <p:ph idx="1" type="body"/>
          </p:nvPr>
        </p:nvSpPr>
        <p:spPr>
          <a:xfrm>
            <a:off x="1131500" y="1552950"/>
            <a:ext cx="3339900" cy="2665800"/>
          </a:xfrm>
          <a:prstGeom prst="rect">
            <a:avLst/>
          </a:prstGeom>
          <a:noFill/>
          <a:ln>
            <a:noFill/>
          </a:ln>
        </p:spPr>
        <p:txBody>
          <a:bodyPr anchorCtr="0" anchor="t" bIns="91425" lIns="91425" rIns="91425" wrap="square" tIns="91425"/>
          <a:lstStyle>
            <a:lvl1pPr indent="114300" lvl="0" marL="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1pPr>
            <a:lvl2pPr indent="114300" lvl="1" marL="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2pPr>
            <a:lvl3pPr indent="114300" lvl="2" marL="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3pPr>
            <a:lvl4pPr indent="114300" lvl="3" marL="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4pPr>
            <a:lvl5pPr indent="114300" lvl="4" marL="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5pPr>
            <a:lvl6pPr indent="114300" lvl="5" marL="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6pPr>
            <a:lvl7pPr indent="114300" lvl="6" marL="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7pPr>
            <a:lvl8pPr indent="114300" lvl="7" marL="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8pPr>
            <a:lvl9pPr indent="114300" lvl="8" marL="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9pPr>
          </a:lstStyle>
          <a:p/>
        </p:txBody>
      </p:sp>
      <p:sp>
        <p:nvSpPr>
          <p:cNvPr id="76" name="Shape 76"/>
          <p:cNvSpPr txBox="1"/>
          <p:nvPr>
            <p:ph idx="2" type="body"/>
          </p:nvPr>
        </p:nvSpPr>
        <p:spPr>
          <a:xfrm>
            <a:off x="4672563" y="1552950"/>
            <a:ext cx="3339900" cy="2665800"/>
          </a:xfrm>
          <a:prstGeom prst="rect">
            <a:avLst/>
          </a:prstGeom>
          <a:noFill/>
          <a:ln>
            <a:noFill/>
          </a:ln>
        </p:spPr>
        <p:txBody>
          <a:bodyPr anchorCtr="0" anchor="t" bIns="91425" lIns="91425" rIns="91425" wrap="square" tIns="91425"/>
          <a:lstStyle>
            <a:lvl1pPr indent="114300" lvl="0" marL="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1pPr>
            <a:lvl2pPr indent="114300" lvl="1" marL="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2pPr>
            <a:lvl3pPr indent="114300" lvl="2" marL="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3pPr>
            <a:lvl4pPr indent="114300" lvl="3" marL="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4pPr>
            <a:lvl5pPr indent="114300" lvl="4" marL="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5pPr>
            <a:lvl6pPr indent="114300" lvl="5" marL="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6pPr>
            <a:lvl7pPr indent="114300" lvl="6" marL="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7pPr>
            <a:lvl8pPr indent="114300" lvl="7" marL="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8pPr>
            <a:lvl9pPr indent="114300" lvl="8" marL="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9pPr>
          </a:lstStyle>
          <a:p/>
        </p:txBody>
      </p:sp>
      <p:sp>
        <p:nvSpPr>
          <p:cNvPr id="77" name="Shape 77"/>
          <p:cNvSpPr/>
          <p:nvPr/>
        </p:nvSpPr>
        <p:spPr>
          <a:xfrm>
            <a:off x="-28575" y="4446775"/>
            <a:ext cx="9191625" cy="712478"/>
          </a:xfrm>
          <a:custGeom>
            <a:pathLst>
              <a:path extrusionOk="0" h="120000" w="120000">
                <a:moveTo>
                  <a:pt x="124" y="1105"/>
                </a:moveTo>
                <a:lnTo>
                  <a:pt x="5409" y="47557"/>
                </a:lnTo>
                <a:lnTo>
                  <a:pt x="10321" y="21568"/>
                </a:lnTo>
                <a:lnTo>
                  <a:pt x="20393" y="21013"/>
                </a:lnTo>
                <a:lnTo>
                  <a:pt x="25367" y="0"/>
                </a:lnTo>
                <a:lnTo>
                  <a:pt x="30341" y="56959"/>
                </a:lnTo>
                <a:lnTo>
                  <a:pt x="35254" y="89584"/>
                </a:lnTo>
                <a:lnTo>
                  <a:pt x="40165" y="89032"/>
                </a:lnTo>
                <a:lnTo>
                  <a:pt x="45388" y="43687"/>
                </a:lnTo>
                <a:lnTo>
                  <a:pt x="50300" y="33179"/>
                </a:lnTo>
                <a:lnTo>
                  <a:pt x="55088" y="9892"/>
                </a:lnTo>
                <a:lnTo>
                  <a:pt x="60186" y="62489"/>
                </a:lnTo>
                <a:lnTo>
                  <a:pt x="65160" y="64312"/>
                </a:lnTo>
                <a:lnTo>
                  <a:pt x="70072" y="105622"/>
                </a:lnTo>
                <a:lnTo>
                  <a:pt x="75108" y="105622"/>
                </a:lnTo>
                <a:lnTo>
                  <a:pt x="80331" y="84608"/>
                </a:lnTo>
                <a:lnTo>
                  <a:pt x="85243" y="84608"/>
                </a:lnTo>
                <a:lnTo>
                  <a:pt x="89906" y="48111"/>
                </a:lnTo>
                <a:lnTo>
                  <a:pt x="95191" y="70782"/>
                </a:lnTo>
                <a:lnTo>
                  <a:pt x="99854" y="34285"/>
                </a:lnTo>
                <a:lnTo>
                  <a:pt x="109927" y="33733"/>
                </a:lnTo>
                <a:lnTo>
                  <a:pt x="114839" y="47557"/>
                </a:lnTo>
                <a:lnTo>
                  <a:pt x="120000" y="11614"/>
                </a:lnTo>
                <a:lnTo>
                  <a:pt x="119875" y="120000"/>
                </a:lnTo>
                <a:lnTo>
                  <a:pt x="0" y="120000"/>
                </a:lnTo>
                <a:close/>
              </a:path>
            </a:pathLst>
          </a:custGeom>
          <a:solidFill>
            <a:srgbClr val="AFF000">
              <a:alpha val="81568"/>
            </a:srgbClr>
          </a:solidFill>
          <a:ln>
            <a:noFill/>
          </a:ln>
        </p:spPr>
      </p:sp>
      <p:sp>
        <p:nvSpPr>
          <p:cNvPr id="78" name="Shape 78"/>
          <p:cNvSpPr/>
          <p:nvPr/>
        </p:nvSpPr>
        <p:spPr>
          <a:xfrm>
            <a:off x="-28575" y="4578111"/>
            <a:ext cx="9191625" cy="584439"/>
          </a:xfrm>
          <a:custGeom>
            <a:pathLst>
              <a:path extrusionOk="0" h="120000" w="120000">
                <a:moveTo>
                  <a:pt x="124" y="28313"/>
                </a:moveTo>
                <a:lnTo>
                  <a:pt x="5471" y="57561"/>
                </a:lnTo>
                <a:lnTo>
                  <a:pt x="15419" y="57561"/>
                </a:lnTo>
                <a:lnTo>
                  <a:pt x="20393" y="35122"/>
                </a:lnTo>
                <a:lnTo>
                  <a:pt x="25367" y="82927"/>
                </a:lnTo>
                <a:lnTo>
                  <a:pt x="30341" y="82927"/>
                </a:lnTo>
                <a:lnTo>
                  <a:pt x="35067" y="57561"/>
                </a:lnTo>
                <a:lnTo>
                  <a:pt x="40041" y="41952"/>
                </a:lnTo>
                <a:lnTo>
                  <a:pt x="45264" y="41952"/>
                </a:lnTo>
                <a:lnTo>
                  <a:pt x="50238" y="55608"/>
                </a:lnTo>
                <a:lnTo>
                  <a:pt x="55088" y="39025"/>
                </a:lnTo>
                <a:lnTo>
                  <a:pt x="60062" y="65364"/>
                </a:lnTo>
                <a:lnTo>
                  <a:pt x="65160" y="105367"/>
                </a:lnTo>
                <a:lnTo>
                  <a:pt x="69886" y="78047"/>
                </a:lnTo>
                <a:lnTo>
                  <a:pt x="74984" y="78047"/>
                </a:lnTo>
                <a:lnTo>
                  <a:pt x="80082" y="30242"/>
                </a:lnTo>
                <a:lnTo>
                  <a:pt x="85056" y="57561"/>
                </a:lnTo>
                <a:lnTo>
                  <a:pt x="90031" y="57561"/>
                </a:lnTo>
                <a:lnTo>
                  <a:pt x="95005" y="35122"/>
                </a:lnTo>
                <a:lnTo>
                  <a:pt x="104953" y="35122"/>
                </a:lnTo>
                <a:lnTo>
                  <a:pt x="109927" y="81951"/>
                </a:lnTo>
                <a:lnTo>
                  <a:pt x="114652" y="65364"/>
                </a:lnTo>
                <a:lnTo>
                  <a:pt x="120000" y="0"/>
                </a:lnTo>
                <a:lnTo>
                  <a:pt x="120000" y="120000"/>
                </a:lnTo>
                <a:lnTo>
                  <a:pt x="0" y="120000"/>
                </a:lnTo>
                <a:close/>
              </a:path>
            </a:pathLst>
          </a:custGeom>
          <a:solidFill>
            <a:srgbClr val="00CEF6">
              <a:alpha val="73333"/>
            </a:srgbClr>
          </a:solidFill>
          <a:ln>
            <a:noFill/>
          </a:ln>
        </p:spPr>
      </p:sp>
      <p:sp>
        <p:nvSpPr>
          <p:cNvPr id="79" name="Shape 79"/>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Shape 80"/>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Shape 81"/>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 name="Shape 82"/>
          <p:cNvGrpSpPr/>
          <p:nvPr/>
        </p:nvGrpSpPr>
        <p:grpSpPr>
          <a:xfrm>
            <a:off x="-9525" y="4462475"/>
            <a:ext cx="9167825" cy="595300"/>
            <a:chOff x="-9525" y="4462475"/>
            <a:chExt cx="9167825" cy="595300"/>
          </a:xfrm>
        </p:grpSpPr>
        <p:sp>
          <p:nvSpPr>
            <p:cNvPr id="83" name="Shape 83"/>
            <p:cNvSpPr/>
            <p:nvPr/>
          </p:nvSpPr>
          <p:spPr>
            <a:xfrm>
              <a:off x="-9525" y="4581525"/>
              <a:ext cx="4205300" cy="476250"/>
            </a:xfrm>
            <a:custGeom>
              <a:pathLst>
                <a:path extrusionOk="0" h="120000" w="120000">
                  <a:moveTo>
                    <a:pt x="0" y="10803"/>
                  </a:moveTo>
                  <a:lnTo>
                    <a:pt x="11280" y="104403"/>
                  </a:lnTo>
                  <a:lnTo>
                    <a:pt x="22152" y="104403"/>
                  </a:lnTo>
                  <a:lnTo>
                    <a:pt x="33024" y="88800"/>
                  </a:lnTo>
                  <a:lnTo>
                    <a:pt x="43896" y="120000"/>
                  </a:lnTo>
                  <a:lnTo>
                    <a:pt x="54631" y="70803"/>
                  </a:lnTo>
                  <a:lnTo>
                    <a:pt x="65640" y="70803"/>
                  </a:lnTo>
                  <a:lnTo>
                    <a:pt x="76240" y="0"/>
                  </a:lnTo>
                  <a:lnTo>
                    <a:pt x="87112" y="16800"/>
                  </a:lnTo>
                  <a:lnTo>
                    <a:pt x="98119" y="16800"/>
                  </a:lnTo>
                  <a:lnTo>
                    <a:pt x="109128" y="100800"/>
                  </a:lnTo>
                  <a:lnTo>
                    <a:pt x="120000" y="100800"/>
                  </a:lnTo>
                </a:path>
              </a:pathLst>
            </a:custGeom>
            <a:noFill/>
            <a:ln cap="flat" cmpd="sng" w="9525">
              <a:solidFill>
                <a:srgbClr val="3C78D8"/>
              </a:solidFill>
              <a:prstDash val="solid"/>
              <a:round/>
              <a:headEnd len="med" w="med" type="none"/>
              <a:tailEnd len="med" w="med" type="none"/>
            </a:ln>
          </p:spPr>
        </p:sp>
        <p:sp>
          <p:nvSpPr>
            <p:cNvPr id="84" name="Shape 84"/>
            <p:cNvSpPr/>
            <p:nvPr/>
          </p:nvSpPr>
          <p:spPr>
            <a:xfrm>
              <a:off x="4195775" y="4462475"/>
              <a:ext cx="3424225" cy="590550"/>
            </a:xfrm>
            <a:custGeom>
              <a:pathLst>
                <a:path extrusionOk="0" h="120000" w="120000">
                  <a:moveTo>
                    <a:pt x="0" y="106451"/>
                  </a:moveTo>
                  <a:lnTo>
                    <a:pt x="13184" y="46451"/>
                  </a:lnTo>
                  <a:lnTo>
                    <a:pt x="26703" y="22255"/>
                  </a:lnTo>
                  <a:lnTo>
                    <a:pt x="40055" y="69677"/>
                  </a:lnTo>
                  <a:lnTo>
                    <a:pt x="53240" y="69677"/>
                  </a:lnTo>
                  <a:lnTo>
                    <a:pt x="66592" y="84191"/>
                  </a:lnTo>
                  <a:lnTo>
                    <a:pt x="79944" y="60000"/>
                  </a:lnTo>
                  <a:lnTo>
                    <a:pt x="93463" y="120000"/>
                  </a:lnTo>
                  <a:lnTo>
                    <a:pt x="106981" y="120000"/>
                  </a:lnTo>
                  <a:lnTo>
                    <a:pt x="120000" y="0"/>
                  </a:lnTo>
                </a:path>
              </a:pathLst>
            </a:custGeom>
            <a:noFill/>
            <a:ln cap="flat" cmpd="sng" w="9525">
              <a:solidFill>
                <a:srgbClr val="3C78D8"/>
              </a:solidFill>
              <a:prstDash val="solid"/>
              <a:round/>
              <a:headEnd len="med" w="med" type="none"/>
              <a:tailEnd len="med" w="med" type="none"/>
            </a:ln>
          </p:spPr>
        </p:sp>
        <p:sp>
          <p:nvSpPr>
            <p:cNvPr id="85" name="Shape 85"/>
            <p:cNvSpPr/>
            <p:nvPr/>
          </p:nvSpPr>
          <p:spPr>
            <a:xfrm>
              <a:off x="7624775" y="4472000"/>
              <a:ext cx="1533525" cy="414325"/>
            </a:xfrm>
            <a:custGeom>
              <a:pathLst>
                <a:path extrusionOk="0" h="120000" w="120000">
                  <a:moveTo>
                    <a:pt x="0" y="0"/>
                  </a:moveTo>
                  <a:lnTo>
                    <a:pt x="29440" y="34480"/>
                  </a:lnTo>
                  <a:lnTo>
                    <a:pt x="59999" y="34480"/>
                  </a:lnTo>
                  <a:lnTo>
                    <a:pt x="89812" y="34480"/>
                  </a:lnTo>
                  <a:lnTo>
                    <a:pt x="120000" y="120000"/>
                  </a:lnTo>
                </a:path>
              </a:pathLst>
            </a:custGeom>
            <a:noFill/>
            <a:ln cap="flat" cmpd="sng" w="9525">
              <a:solidFill>
                <a:srgbClr val="3C78D8"/>
              </a:solidFill>
              <a:prstDash val="solid"/>
              <a:round/>
              <a:headEnd len="med" w="med" type="none"/>
              <a:tailEnd len="med" w="med" type="none"/>
            </a:ln>
          </p:spPr>
        </p:sp>
      </p:grpSp>
      <p:grpSp>
        <p:nvGrpSpPr>
          <p:cNvPr id="86" name="Shape 86"/>
          <p:cNvGrpSpPr/>
          <p:nvPr/>
        </p:nvGrpSpPr>
        <p:grpSpPr>
          <a:xfrm>
            <a:off x="-42837" y="4443488"/>
            <a:ext cx="9229575" cy="642787"/>
            <a:chOff x="-42837" y="4443488"/>
            <a:chExt cx="9229575" cy="642787"/>
          </a:xfrm>
        </p:grpSpPr>
        <p:sp>
          <p:nvSpPr>
            <p:cNvPr id="87" name="Shape 87"/>
            <p:cNvSpPr/>
            <p:nvPr/>
          </p:nvSpPr>
          <p:spPr>
            <a:xfrm>
              <a:off x="1114450" y="490068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Shape 88"/>
            <p:cNvSpPr/>
            <p:nvPr/>
          </p:nvSpPr>
          <p:spPr>
            <a:xfrm>
              <a:off x="1495450" y="5029275"/>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Shape 89"/>
            <p:cNvSpPr/>
            <p:nvPr/>
          </p:nvSpPr>
          <p:spPr>
            <a:xfrm>
              <a:off x="733450" y="4972125"/>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Shape 90"/>
            <p:cNvSpPr/>
            <p:nvPr/>
          </p:nvSpPr>
          <p:spPr>
            <a:xfrm>
              <a:off x="352450" y="496260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Shape 91"/>
            <p:cNvSpPr/>
            <p:nvPr/>
          </p:nvSpPr>
          <p:spPr>
            <a:xfrm>
              <a:off x="-42837" y="46054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Shape 92"/>
            <p:cNvSpPr/>
            <p:nvPr/>
          </p:nvSpPr>
          <p:spPr>
            <a:xfrm>
              <a:off x="1876450" y="48340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Shape 93"/>
            <p:cNvSpPr/>
            <p:nvPr/>
          </p:nvSpPr>
          <p:spPr>
            <a:xfrm>
              <a:off x="2257450" y="482925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Shape 94"/>
            <p:cNvSpPr/>
            <p:nvPr/>
          </p:nvSpPr>
          <p:spPr>
            <a:xfrm>
              <a:off x="2638450" y="454826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Shape 95"/>
            <p:cNvSpPr/>
            <p:nvPr/>
          </p:nvSpPr>
          <p:spPr>
            <a:xfrm>
              <a:off x="3019450" y="461493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Shape 96"/>
            <p:cNvSpPr/>
            <p:nvPr/>
          </p:nvSpPr>
          <p:spPr>
            <a:xfrm>
              <a:off x="3400450" y="461493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Shape 97"/>
            <p:cNvSpPr/>
            <p:nvPr/>
          </p:nvSpPr>
          <p:spPr>
            <a:xfrm>
              <a:off x="3781450" y="49483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Shape 98"/>
            <p:cNvSpPr/>
            <p:nvPr/>
          </p:nvSpPr>
          <p:spPr>
            <a:xfrm>
              <a:off x="4162450" y="49483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Shape 99"/>
            <p:cNvSpPr/>
            <p:nvPr/>
          </p:nvSpPr>
          <p:spPr>
            <a:xfrm>
              <a:off x="4543450" y="4667325"/>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Shape 100"/>
            <p:cNvSpPr/>
            <p:nvPr/>
          </p:nvSpPr>
          <p:spPr>
            <a:xfrm>
              <a:off x="4924450" y="454350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Shape 101"/>
            <p:cNvSpPr/>
            <p:nvPr/>
          </p:nvSpPr>
          <p:spPr>
            <a:xfrm>
              <a:off x="5305450" y="477210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Shape 102"/>
            <p:cNvSpPr/>
            <p:nvPr/>
          </p:nvSpPr>
          <p:spPr>
            <a:xfrm>
              <a:off x="5686450" y="477210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Shape 103"/>
            <p:cNvSpPr/>
            <p:nvPr/>
          </p:nvSpPr>
          <p:spPr>
            <a:xfrm>
              <a:off x="6067450" y="484830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Shape 104"/>
            <p:cNvSpPr/>
            <p:nvPr/>
          </p:nvSpPr>
          <p:spPr>
            <a:xfrm>
              <a:off x="6448450" y="472923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Shape 105"/>
            <p:cNvSpPr/>
            <p:nvPr/>
          </p:nvSpPr>
          <p:spPr>
            <a:xfrm>
              <a:off x="6829450" y="50245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Shape 106"/>
            <p:cNvSpPr/>
            <p:nvPr/>
          </p:nvSpPr>
          <p:spPr>
            <a:xfrm>
              <a:off x="7210450" y="50245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Shape 107"/>
            <p:cNvSpPr/>
            <p:nvPr/>
          </p:nvSpPr>
          <p:spPr>
            <a:xfrm>
              <a:off x="7591450" y="444348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Shape 108"/>
            <p:cNvSpPr/>
            <p:nvPr/>
          </p:nvSpPr>
          <p:spPr>
            <a:xfrm>
              <a:off x="7972450" y="455778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Shape 109"/>
            <p:cNvSpPr/>
            <p:nvPr/>
          </p:nvSpPr>
          <p:spPr>
            <a:xfrm>
              <a:off x="8353450" y="455778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Shape 110"/>
            <p:cNvSpPr/>
            <p:nvPr/>
          </p:nvSpPr>
          <p:spPr>
            <a:xfrm>
              <a:off x="8734450" y="455778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Shape 111"/>
            <p:cNvSpPr/>
            <p:nvPr/>
          </p:nvSpPr>
          <p:spPr>
            <a:xfrm>
              <a:off x="9129738" y="486735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 name="Shape 112"/>
          <p:cNvSpPr/>
          <p:nvPr/>
        </p:nvSpPr>
        <p:spPr>
          <a:xfrm>
            <a:off x="2990700" y="4586200"/>
            <a:ext cx="114600" cy="114600"/>
          </a:xfrm>
          <a:prstGeom prst="ellipse">
            <a:avLst/>
          </a:prstGeom>
          <a:noFill/>
          <a:ln cap="flat" cmpd="sng" w="9525">
            <a:solidFill>
              <a:srgbClr val="3C78D8"/>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Shape 113"/>
          <p:cNvSpPr/>
          <p:nvPr/>
        </p:nvSpPr>
        <p:spPr>
          <a:xfrm>
            <a:off x="1085700" y="4871950"/>
            <a:ext cx="114600" cy="114600"/>
          </a:xfrm>
          <a:prstGeom prst="ellipse">
            <a:avLst/>
          </a:prstGeom>
          <a:noFill/>
          <a:ln cap="flat" cmpd="sng" w="9525">
            <a:solidFill>
              <a:srgbClr val="3C78D8"/>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Shape 114"/>
          <p:cNvSpPr/>
          <p:nvPr/>
        </p:nvSpPr>
        <p:spPr>
          <a:xfrm>
            <a:off x="4895700" y="4516032"/>
            <a:ext cx="114600" cy="114600"/>
          </a:xfrm>
          <a:prstGeom prst="ellipse">
            <a:avLst/>
          </a:prstGeom>
          <a:noFill/>
          <a:ln cap="flat" cmpd="sng" w="9525">
            <a:solidFill>
              <a:srgbClr val="3C78D8"/>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Shape 115"/>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16" name="Shape 116"/>
        <p:cNvGrpSpPr/>
        <p:nvPr/>
      </p:nvGrpSpPr>
      <p:grpSpPr>
        <a:xfrm>
          <a:off x="0" y="0"/>
          <a:ext cx="0" cy="0"/>
          <a:chOff x="0" y="0"/>
          <a:chExt cx="0" cy="0"/>
        </a:xfrm>
      </p:grpSpPr>
      <p:sp>
        <p:nvSpPr>
          <p:cNvPr id="117" name="Shape 117"/>
          <p:cNvSpPr/>
          <p:nvPr/>
        </p:nvSpPr>
        <p:spPr>
          <a:xfrm>
            <a:off x="-28575" y="4446775"/>
            <a:ext cx="9191625" cy="712478"/>
          </a:xfrm>
          <a:custGeom>
            <a:pathLst>
              <a:path extrusionOk="0" h="120000" w="120000">
                <a:moveTo>
                  <a:pt x="124" y="1105"/>
                </a:moveTo>
                <a:lnTo>
                  <a:pt x="5409" y="47557"/>
                </a:lnTo>
                <a:lnTo>
                  <a:pt x="10321" y="21568"/>
                </a:lnTo>
                <a:lnTo>
                  <a:pt x="20393" y="21013"/>
                </a:lnTo>
                <a:lnTo>
                  <a:pt x="25367" y="0"/>
                </a:lnTo>
                <a:lnTo>
                  <a:pt x="30341" y="56959"/>
                </a:lnTo>
                <a:lnTo>
                  <a:pt x="35254" y="89584"/>
                </a:lnTo>
                <a:lnTo>
                  <a:pt x="40165" y="89032"/>
                </a:lnTo>
                <a:lnTo>
                  <a:pt x="45388" y="43687"/>
                </a:lnTo>
                <a:lnTo>
                  <a:pt x="50300" y="33179"/>
                </a:lnTo>
                <a:lnTo>
                  <a:pt x="55088" y="9892"/>
                </a:lnTo>
                <a:lnTo>
                  <a:pt x="60186" y="62489"/>
                </a:lnTo>
                <a:lnTo>
                  <a:pt x="65160" y="64312"/>
                </a:lnTo>
                <a:lnTo>
                  <a:pt x="70072" y="105622"/>
                </a:lnTo>
                <a:lnTo>
                  <a:pt x="75108" y="105622"/>
                </a:lnTo>
                <a:lnTo>
                  <a:pt x="80331" y="84608"/>
                </a:lnTo>
                <a:lnTo>
                  <a:pt x="85243" y="84608"/>
                </a:lnTo>
                <a:lnTo>
                  <a:pt x="89906" y="48111"/>
                </a:lnTo>
                <a:lnTo>
                  <a:pt x="95191" y="70782"/>
                </a:lnTo>
                <a:lnTo>
                  <a:pt x="99854" y="34285"/>
                </a:lnTo>
                <a:lnTo>
                  <a:pt x="109927" y="33733"/>
                </a:lnTo>
                <a:lnTo>
                  <a:pt x="114839" y="47557"/>
                </a:lnTo>
                <a:lnTo>
                  <a:pt x="120000" y="11614"/>
                </a:lnTo>
                <a:lnTo>
                  <a:pt x="119875" y="120000"/>
                </a:lnTo>
                <a:lnTo>
                  <a:pt x="0" y="120000"/>
                </a:lnTo>
                <a:close/>
              </a:path>
            </a:pathLst>
          </a:custGeom>
          <a:solidFill>
            <a:srgbClr val="AFF000">
              <a:alpha val="81568"/>
            </a:srgbClr>
          </a:solidFill>
          <a:ln>
            <a:noFill/>
          </a:ln>
        </p:spPr>
      </p:sp>
      <p:sp>
        <p:nvSpPr>
          <p:cNvPr id="118" name="Shape 118"/>
          <p:cNvSpPr/>
          <p:nvPr/>
        </p:nvSpPr>
        <p:spPr>
          <a:xfrm>
            <a:off x="-28575" y="4578111"/>
            <a:ext cx="9191625" cy="584439"/>
          </a:xfrm>
          <a:custGeom>
            <a:pathLst>
              <a:path extrusionOk="0" h="120000" w="120000">
                <a:moveTo>
                  <a:pt x="124" y="28313"/>
                </a:moveTo>
                <a:lnTo>
                  <a:pt x="5471" y="57561"/>
                </a:lnTo>
                <a:lnTo>
                  <a:pt x="15419" y="57561"/>
                </a:lnTo>
                <a:lnTo>
                  <a:pt x="20393" y="35122"/>
                </a:lnTo>
                <a:lnTo>
                  <a:pt x="25367" y="82927"/>
                </a:lnTo>
                <a:lnTo>
                  <a:pt x="30341" y="82927"/>
                </a:lnTo>
                <a:lnTo>
                  <a:pt x="35067" y="57561"/>
                </a:lnTo>
                <a:lnTo>
                  <a:pt x="40041" y="41952"/>
                </a:lnTo>
                <a:lnTo>
                  <a:pt x="45264" y="41952"/>
                </a:lnTo>
                <a:lnTo>
                  <a:pt x="50238" y="55608"/>
                </a:lnTo>
                <a:lnTo>
                  <a:pt x="55088" y="39025"/>
                </a:lnTo>
                <a:lnTo>
                  <a:pt x="60062" y="65364"/>
                </a:lnTo>
                <a:lnTo>
                  <a:pt x="65160" y="105367"/>
                </a:lnTo>
                <a:lnTo>
                  <a:pt x="69886" y="78047"/>
                </a:lnTo>
                <a:lnTo>
                  <a:pt x="74984" y="78047"/>
                </a:lnTo>
                <a:lnTo>
                  <a:pt x="80082" y="30242"/>
                </a:lnTo>
                <a:lnTo>
                  <a:pt x="85056" y="57561"/>
                </a:lnTo>
                <a:lnTo>
                  <a:pt x="90031" y="57561"/>
                </a:lnTo>
                <a:lnTo>
                  <a:pt x="95005" y="35122"/>
                </a:lnTo>
                <a:lnTo>
                  <a:pt x="104953" y="35122"/>
                </a:lnTo>
                <a:lnTo>
                  <a:pt x="109927" y="81951"/>
                </a:lnTo>
                <a:lnTo>
                  <a:pt x="114652" y="65364"/>
                </a:lnTo>
                <a:lnTo>
                  <a:pt x="120000" y="0"/>
                </a:lnTo>
                <a:lnTo>
                  <a:pt x="120000" y="120000"/>
                </a:lnTo>
                <a:lnTo>
                  <a:pt x="0" y="120000"/>
                </a:lnTo>
                <a:close/>
              </a:path>
            </a:pathLst>
          </a:custGeom>
          <a:solidFill>
            <a:srgbClr val="00CEF6">
              <a:alpha val="73333"/>
            </a:srgbClr>
          </a:solidFill>
          <a:ln>
            <a:noFill/>
          </a:ln>
        </p:spPr>
      </p:sp>
      <p:sp>
        <p:nvSpPr>
          <p:cNvPr id="119" name="Shape 119"/>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Shape 120"/>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Shape 121"/>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 name="Shape 122"/>
          <p:cNvGrpSpPr/>
          <p:nvPr/>
        </p:nvGrpSpPr>
        <p:grpSpPr>
          <a:xfrm>
            <a:off x="-9525" y="4462475"/>
            <a:ext cx="9167825" cy="595300"/>
            <a:chOff x="-9525" y="4462475"/>
            <a:chExt cx="9167825" cy="595300"/>
          </a:xfrm>
        </p:grpSpPr>
        <p:sp>
          <p:nvSpPr>
            <p:cNvPr id="123" name="Shape 123"/>
            <p:cNvSpPr/>
            <p:nvPr/>
          </p:nvSpPr>
          <p:spPr>
            <a:xfrm>
              <a:off x="-9525" y="4581525"/>
              <a:ext cx="4205300" cy="476250"/>
            </a:xfrm>
            <a:custGeom>
              <a:pathLst>
                <a:path extrusionOk="0" h="120000" w="120000">
                  <a:moveTo>
                    <a:pt x="0" y="10803"/>
                  </a:moveTo>
                  <a:lnTo>
                    <a:pt x="11280" y="104403"/>
                  </a:lnTo>
                  <a:lnTo>
                    <a:pt x="22152" y="104403"/>
                  </a:lnTo>
                  <a:lnTo>
                    <a:pt x="33024" y="88800"/>
                  </a:lnTo>
                  <a:lnTo>
                    <a:pt x="43896" y="120000"/>
                  </a:lnTo>
                  <a:lnTo>
                    <a:pt x="54631" y="70803"/>
                  </a:lnTo>
                  <a:lnTo>
                    <a:pt x="65640" y="70803"/>
                  </a:lnTo>
                  <a:lnTo>
                    <a:pt x="76240" y="0"/>
                  </a:lnTo>
                  <a:lnTo>
                    <a:pt x="87112" y="16800"/>
                  </a:lnTo>
                  <a:lnTo>
                    <a:pt x="98119" y="16800"/>
                  </a:lnTo>
                  <a:lnTo>
                    <a:pt x="109128" y="100800"/>
                  </a:lnTo>
                  <a:lnTo>
                    <a:pt x="120000" y="100800"/>
                  </a:lnTo>
                </a:path>
              </a:pathLst>
            </a:custGeom>
            <a:noFill/>
            <a:ln cap="flat" cmpd="sng" w="9525">
              <a:solidFill>
                <a:srgbClr val="3C78D8"/>
              </a:solidFill>
              <a:prstDash val="solid"/>
              <a:round/>
              <a:headEnd len="med" w="med" type="none"/>
              <a:tailEnd len="med" w="med" type="none"/>
            </a:ln>
          </p:spPr>
        </p:sp>
        <p:sp>
          <p:nvSpPr>
            <p:cNvPr id="124" name="Shape 124"/>
            <p:cNvSpPr/>
            <p:nvPr/>
          </p:nvSpPr>
          <p:spPr>
            <a:xfrm>
              <a:off x="4195775" y="4462475"/>
              <a:ext cx="3424225" cy="590550"/>
            </a:xfrm>
            <a:custGeom>
              <a:pathLst>
                <a:path extrusionOk="0" h="120000" w="120000">
                  <a:moveTo>
                    <a:pt x="0" y="106451"/>
                  </a:moveTo>
                  <a:lnTo>
                    <a:pt x="13184" y="46451"/>
                  </a:lnTo>
                  <a:lnTo>
                    <a:pt x="26703" y="22255"/>
                  </a:lnTo>
                  <a:lnTo>
                    <a:pt x="40055" y="69677"/>
                  </a:lnTo>
                  <a:lnTo>
                    <a:pt x="53240" y="69677"/>
                  </a:lnTo>
                  <a:lnTo>
                    <a:pt x="66592" y="84191"/>
                  </a:lnTo>
                  <a:lnTo>
                    <a:pt x="79944" y="60000"/>
                  </a:lnTo>
                  <a:lnTo>
                    <a:pt x="93463" y="120000"/>
                  </a:lnTo>
                  <a:lnTo>
                    <a:pt x="106981" y="120000"/>
                  </a:lnTo>
                  <a:lnTo>
                    <a:pt x="120000" y="0"/>
                  </a:lnTo>
                </a:path>
              </a:pathLst>
            </a:custGeom>
            <a:noFill/>
            <a:ln cap="flat" cmpd="sng" w="9525">
              <a:solidFill>
                <a:srgbClr val="3C78D8"/>
              </a:solidFill>
              <a:prstDash val="solid"/>
              <a:round/>
              <a:headEnd len="med" w="med" type="none"/>
              <a:tailEnd len="med" w="med" type="none"/>
            </a:ln>
          </p:spPr>
        </p:sp>
        <p:sp>
          <p:nvSpPr>
            <p:cNvPr id="125" name="Shape 125"/>
            <p:cNvSpPr/>
            <p:nvPr/>
          </p:nvSpPr>
          <p:spPr>
            <a:xfrm>
              <a:off x="7624775" y="4472000"/>
              <a:ext cx="1533525" cy="414325"/>
            </a:xfrm>
            <a:custGeom>
              <a:pathLst>
                <a:path extrusionOk="0" h="120000" w="120000">
                  <a:moveTo>
                    <a:pt x="0" y="0"/>
                  </a:moveTo>
                  <a:lnTo>
                    <a:pt x="29440" y="34480"/>
                  </a:lnTo>
                  <a:lnTo>
                    <a:pt x="59999" y="34480"/>
                  </a:lnTo>
                  <a:lnTo>
                    <a:pt x="89812" y="34480"/>
                  </a:lnTo>
                  <a:lnTo>
                    <a:pt x="120000" y="120000"/>
                  </a:lnTo>
                </a:path>
              </a:pathLst>
            </a:custGeom>
            <a:noFill/>
            <a:ln cap="flat" cmpd="sng" w="9525">
              <a:solidFill>
                <a:srgbClr val="3C78D8"/>
              </a:solidFill>
              <a:prstDash val="solid"/>
              <a:round/>
              <a:headEnd len="med" w="med" type="none"/>
              <a:tailEnd len="med" w="med" type="none"/>
            </a:ln>
          </p:spPr>
        </p:sp>
      </p:grpSp>
      <p:grpSp>
        <p:nvGrpSpPr>
          <p:cNvPr id="126" name="Shape 126"/>
          <p:cNvGrpSpPr/>
          <p:nvPr/>
        </p:nvGrpSpPr>
        <p:grpSpPr>
          <a:xfrm>
            <a:off x="-42837" y="4443488"/>
            <a:ext cx="9229575" cy="642787"/>
            <a:chOff x="-42837" y="4443488"/>
            <a:chExt cx="9229575" cy="642787"/>
          </a:xfrm>
        </p:grpSpPr>
        <p:sp>
          <p:nvSpPr>
            <p:cNvPr id="127" name="Shape 127"/>
            <p:cNvSpPr/>
            <p:nvPr/>
          </p:nvSpPr>
          <p:spPr>
            <a:xfrm>
              <a:off x="1114450" y="490068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Shape 128"/>
            <p:cNvSpPr/>
            <p:nvPr/>
          </p:nvSpPr>
          <p:spPr>
            <a:xfrm>
              <a:off x="1495450" y="5029275"/>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Shape 129"/>
            <p:cNvSpPr/>
            <p:nvPr/>
          </p:nvSpPr>
          <p:spPr>
            <a:xfrm>
              <a:off x="733450" y="4972125"/>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Shape 130"/>
            <p:cNvSpPr/>
            <p:nvPr/>
          </p:nvSpPr>
          <p:spPr>
            <a:xfrm>
              <a:off x="352450" y="496260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Shape 131"/>
            <p:cNvSpPr/>
            <p:nvPr/>
          </p:nvSpPr>
          <p:spPr>
            <a:xfrm>
              <a:off x="-42837" y="46054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Shape 132"/>
            <p:cNvSpPr/>
            <p:nvPr/>
          </p:nvSpPr>
          <p:spPr>
            <a:xfrm>
              <a:off x="1876450" y="48340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Shape 133"/>
            <p:cNvSpPr/>
            <p:nvPr/>
          </p:nvSpPr>
          <p:spPr>
            <a:xfrm>
              <a:off x="2257450" y="482925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Shape 134"/>
            <p:cNvSpPr/>
            <p:nvPr/>
          </p:nvSpPr>
          <p:spPr>
            <a:xfrm>
              <a:off x="2638450" y="454826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Shape 135"/>
            <p:cNvSpPr/>
            <p:nvPr/>
          </p:nvSpPr>
          <p:spPr>
            <a:xfrm>
              <a:off x="3019450" y="461493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Shape 136"/>
            <p:cNvSpPr/>
            <p:nvPr/>
          </p:nvSpPr>
          <p:spPr>
            <a:xfrm>
              <a:off x="3400450" y="461493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Shape 137"/>
            <p:cNvSpPr/>
            <p:nvPr/>
          </p:nvSpPr>
          <p:spPr>
            <a:xfrm>
              <a:off x="3781450" y="49483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Shape 138"/>
            <p:cNvSpPr/>
            <p:nvPr/>
          </p:nvSpPr>
          <p:spPr>
            <a:xfrm>
              <a:off x="4162450" y="49483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Shape 139"/>
            <p:cNvSpPr/>
            <p:nvPr/>
          </p:nvSpPr>
          <p:spPr>
            <a:xfrm>
              <a:off x="4543450" y="4667325"/>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Shape 140"/>
            <p:cNvSpPr/>
            <p:nvPr/>
          </p:nvSpPr>
          <p:spPr>
            <a:xfrm>
              <a:off x="4924450" y="454350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Shape 141"/>
            <p:cNvSpPr/>
            <p:nvPr/>
          </p:nvSpPr>
          <p:spPr>
            <a:xfrm>
              <a:off x="5305450" y="477210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Shape 142"/>
            <p:cNvSpPr/>
            <p:nvPr/>
          </p:nvSpPr>
          <p:spPr>
            <a:xfrm>
              <a:off x="5686450" y="477210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Shape 143"/>
            <p:cNvSpPr/>
            <p:nvPr/>
          </p:nvSpPr>
          <p:spPr>
            <a:xfrm>
              <a:off x="6067450" y="484830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Shape 144"/>
            <p:cNvSpPr/>
            <p:nvPr/>
          </p:nvSpPr>
          <p:spPr>
            <a:xfrm>
              <a:off x="6448450" y="472923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Shape 145"/>
            <p:cNvSpPr/>
            <p:nvPr/>
          </p:nvSpPr>
          <p:spPr>
            <a:xfrm>
              <a:off x="6829450" y="50245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Shape 146"/>
            <p:cNvSpPr/>
            <p:nvPr/>
          </p:nvSpPr>
          <p:spPr>
            <a:xfrm>
              <a:off x="7210450" y="50245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Shape 147"/>
            <p:cNvSpPr/>
            <p:nvPr/>
          </p:nvSpPr>
          <p:spPr>
            <a:xfrm>
              <a:off x="7591450" y="444348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Shape 148"/>
            <p:cNvSpPr/>
            <p:nvPr/>
          </p:nvSpPr>
          <p:spPr>
            <a:xfrm>
              <a:off x="7972450" y="455778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Shape 149"/>
            <p:cNvSpPr/>
            <p:nvPr/>
          </p:nvSpPr>
          <p:spPr>
            <a:xfrm>
              <a:off x="8353450" y="455778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Shape 150"/>
            <p:cNvSpPr/>
            <p:nvPr/>
          </p:nvSpPr>
          <p:spPr>
            <a:xfrm>
              <a:off x="8734450" y="455778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Shape 151"/>
            <p:cNvSpPr/>
            <p:nvPr/>
          </p:nvSpPr>
          <p:spPr>
            <a:xfrm>
              <a:off x="9129738" y="486735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 name="Shape 152"/>
          <p:cNvSpPr/>
          <p:nvPr/>
        </p:nvSpPr>
        <p:spPr>
          <a:xfrm>
            <a:off x="2990700" y="4586200"/>
            <a:ext cx="114600" cy="114600"/>
          </a:xfrm>
          <a:prstGeom prst="ellipse">
            <a:avLst/>
          </a:prstGeom>
          <a:noFill/>
          <a:ln cap="flat" cmpd="sng" w="9525">
            <a:solidFill>
              <a:srgbClr val="3C78D8"/>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Shape 153"/>
          <p:cNvSpPr/>
          <p:nvPr/>
        </p:nvSpPr>
        <p:spPr>
          <a:xfrm>
            <a:off x="1085700" y="4871950"/>
            <a:ext cx="114600" cy="114600"/>
          </a:xfrm>
          <a:prstGeom prst="ellipse">
            <a:avLst/>
          </a:prstGeom>
          <a:noFill/>
          <a:ln cap="flat" cmpd="sng" w="9525">
            <a:solidFill>
              <a:srgbClr val="3C78D8"/>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Shape 154"/>
          <p:cNvSpPr/>
          <p:nvPr/>
        </p:nvSpPr>
        <p:spPr>
          <a:xfrm>
            <a:off x="4895700" y="4516032"/>
            <a:ext cx="114600" cy="114600"/>
          </a:xfrm>
          <a:prstGeom prst="ellipse">
            <a:avLst/>
          </a:prstGeom>
          <a:noFill/>
          <a:ln cap="flat" cmpd="sng" w="9525">
            <a:solidFill>
              <a:srgbClr val="3C78D8"/>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Shape 155"/>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spTree>
      <p:nvGrpSpPr>
        <p:cNvPr id="156" name="Shape 156"/>
        <p:cNvGrpSpPr/>
        <p:nvPr/>
      </p:nvGrpSpPr>
      <p:grpSpPr>
        <a:xfrm>
          <a:off x="0" y="0"/>
          <a:ext cx="0" cy="0"/>
          <a:chOff x="0" y="0"/>
          <a:chExt cx="0" cy="0"/>
        </a:xfrm>
      </p:grpSpPr>
      <p:sp>
        <p:nvSpPr>
          <p:cNvPr id="157" name="Shape 157"/>
          <p:cNvSpPr/>
          <p:nvPr/>
        </p:nvSpPr>
        <p:spPr>
          <a:xfrm>
            <a:off x="-26775" y="2008375"/>
            <a:ext cx="9210650" cy="3172625"/>
          </a:xfrm>
          <a:custGeom>
            <a:pathLst>
              <a:path extrusionOk="0" h="120000" w="120000">
                <a:moveTo>
                  <a:pt x="100" y="248"/>
                </a:moveTo>
                <a:lnTo>
                  <a:pt x="5374" y="10679"/>
                </a:lnTo>
                <a:lnTo>
                  <a:pt x="10276" y="4843"/>
                </a:lnTo>
                <a:lnTo>
                  <a:pt x="20328" y="4719"/>
                </a:lnTo>
                <a:lnTo>
                  <a:pt x="25292" y="0"/>
                </a:lnTo>
                <a:lnTo>
                  <a:pt x="30255" y="12790"/>
                </a:lnTo>
                <a:lnTo>
                  <a:pt x="35157" y="20118"/>
                </a:lnTo>
                <a:lnTo>
                  <a:pt x="40059" y="19994"/>
                </a:lnTo>
                <a:lnTo>
                  <a:pt x="45271" y="9810"/>
                </a:lnTo>
                <a:lnTo>
                  <a:pt x="50173" y="7451"/>
                </a:lnTo>
                <a:lnTo>
                  <a:pt x="54950" y="2221"/>
                </a:lnTo>
                <a:lnTo>
                  <a:pt x="60038" y="14033"/>
                </a:lnTo>
                <a:lnTo>
                  <a:pt x="65002" y="14442"/>
                </a:lnTo>
                <a:lnTo>
                  <a:pt x="69904" y="23720"/>
                </a:lnTo>
                <a:lnTo>
                  <a:pt x="74930" y="23720"/>
                </a:lnTo>
                <a:lnTo>
                  <a:pt x="80142" y="19000"/>
                </a:lnTo>
                <a:lnTo>
                  <a:pt x="85044" y="19000"/>
                </a:lnTo>
                <a:lnTo>
                  <a:pt x="89697" y="10804"/>
                </a:lnTo>
                <a:lnTo>
                  <a:pt x="94971" y="15895"/>
                </a:lnTo>
                <a:lnTo>
                  <a:pt x="99625" y="7699"/>
                </a:lnTo>
                <a:lnTo>
                  <a:pt x="109676" y="7576"/>
                </a:lnTo>
                <a:lnTo>
                  <a:pt x="114578" y="10679"/>
                </a:lnTo>
                <a:lnTo>
                  <a:pt x="119728" y="2607"/>
                </a:lnTo>
                <a:lnTo>
                  <a:pt x="120000" y="120000"/>
                </a:lnTo>
                <a:lnTo>
                  <a:pt x="0" y="119493"/>
                </a:lnTo>
                <a:close/>
              </a:path>
            </a:pathLst>
          </a:custGeom>
          <a:solidFill>
            <a:srgbClr val="AFF000">
              <a:alpha val="81568"/>
            </a:srgbClr>
          </a:solidFill>
          <a:ln>
            <a:noFill/>
          </a:ln>
        </p:spPr>
      </p:sp>
      <p:sp>
        <p:nvSpPr>
          <p:cNvPr id="158" name="Shape 158"/>
          <p:cNvSpPr/>
          <p:nvPr/>
        </p:nvSpPr>
        <p:spPr>
          <a:xfrm>
            <a:off x="-26775" y="2139700"/>
            <a:ext cx="9210650" cy="3041300"/>
          </a:xfrm>
          <a:custGeom>
            <a:pathLst>
              <a:path extrusionOk="0" h="120000" w="120000">
                <a:moveTo>
                  <a:pt x="100" y="5441"/>
                </a:moveTo>
                <a:lnTo>
                  <a:pt x="5436" y="11061"/>
                </a:lnTo>
                <a:lnTo>
                  <a:pt x="15364" y="11061"/>
                </a:lnTo>
                <a:lnTo>
                  <a:pt x="20328" y="6750"/>
                </a:lnTo>
                <a:lnTo>
                  <a:pt x="25292" y="15936"/>
                </a:lnTo>
                <a:lnTo>
                  <a:pt x="30255" y="15936"/>
                </a:lnTo>
                <a:lnTo>
                  <a:pt x="34971" y="11061"/>
                </a:lnTo>
                <a:lnTo>
                  <a:pt x="39935" y="8062"/>
                </a:lnTo>
                <a:lnTo>
                  <a:pt x="45147" y="8062"/>
                </a:lnTo>
                <a:lnTo>
                  <a:pt x="50111" y="10686"/>
                </a:lnTo>
                <a:lnTo>
                  <a:pt x="54950" y="7499"/>
                </a:lnTo>
                <a:lnTo>
                  <a:pt x="59914" y="12561"/>
                </a:lnTo>
                <a:lnTo>
                  <a:pt x="65002" y="20248"/>
                </a:lnTo>
                <a:lnTo>
                  <a:pt x="69718" y="14998"/>
                </a:lnTo>
                <a:lnTo>
                  <a:pt x="74806" y="14998"/>
                </a:lnTo>
                <a:lnTo>
                  <a:pt x="79894" y="5811"/>
                </a:lnTo>
                <a:lnTo>
                  <a:pt x="84857" y="11061"/>
                </a:lnTo>
                <a:lnTo>
                  <a:pt x="89821" y="11061"/>
                </a:lnTo>
                <a:lnTo>
                  <a:pt x="94785" y="6750"/>
                </a:lnTo>
                <a:lnTo>
                  <a:pt x="104713" y="6750"/>
                </a:lnTo>
                <a:lnTo>
                  <a:pt x="109676" y="15749"/>
                </a:lnTo>
                <a:lnTo>
                  <a:pt x="114392" y="12561"/>
                </a:lnTo>
                <a:lnTo>
                  <a:pt x="119728" y="0"/>
                </a:lnTo>
                <a:lnTo>
                  <a:pt x="120000" y="120000"/>
                </a:lnTo>
                <a:lnTo>
                  <a:pt x="0" y="120000"/>
                </a:lnTo>
                <a:close/>
              </a:path>
            </a:pathLst>
          </a:custGeom>
          <a:solidFill>
            <a:srgbClr val="00CEF6">
              <a:alpha val="73333"/>
            </a:srgbClr>
          </a:solidFill>
          <a:ln>
            <a:noFill/>
          </a:ln>
        </p:spPr>
      </p:sp>
      <p:sp>
        <p:nvSpPr>
          <p:cNvPr id="159" name="Shape 159"/>
          <p:cNvSpPr/>
          <p:nvPr/>
        </p:nvSpPr>
        <p:spPr>
          <a:xfrm rot="8100000">
            <a:off x="1847981" y="1814569"/>
            <a:ext cx="122612" cy="122612"/>
          </a:xfrm>
          <a:prstGeom prst="teardrop">
            <a:avLst>
              <a:gd fmla="val 100000" name="adj"/>
            </a:avLst>
          </a:prstGeom>
          <a:solidFill>
            <a:srgbClr val="AFF0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Shape 160"/>
          <p:cNvSpPr/>
          <p:nvPr/>
        </p:nvSpPr>
        <p:spPr>
          <a:xfrm rot="8100000">
            <a:off x="6038981" y="2098419"/>
            <a:ext cx="122612" cy="122612"/>
          </a:xfrm>
          <a:prstGeom prst="teardrop">
            <a:avLst>
              <a:gd fmla="val 100000" name="adj"/>
            </a:avLst>
          </a:prstGeom>
          <a:noFill/>
          <a:ln cap="flat" cmpd="sng" w="28575">
            <a:solidFill>
              <a:srgbClr val="00CEF6"/>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Shape 161"/>
          <p:cNvSpPr/>
          <p:nvPr/>
        </p:nvSpPr>
        <p:spPr>
          <a:xfrm rot="8100000">
            <a:off x="7181981" y="2131769"/>
            <a:ext cx="122612" cy="122612"/>
          </a:xfrm>
          <a:prstGeom prst="teardrop">
            <a:avLst>
              <a:gd fmla="val 100000" name="adj"/>
            </a:avLst>
          </a:prstGeom>
          <a:solidFill>
            <a:srgbClr val="00CEF6"/>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2" name="Shape 162"/>
          <p:cNvGrpSpPr/>
          <p:nvPr/>
        </p:nvGrpSpPr>
        <p:grpSpPr>
          <a:xfrm>
            <a:off x="-9525" y="2024075"/>
            <a:ext cx="9167825" cy="595300"/>
            <a:chOff x="-9525" y="4462475"/>
            <a:chExt cx="9167825" cy="595300"/>
          </a:xfrm>
        </p:grpSpPr>
        <p:sp>
          <p:nvSpPr>
            <p:cNvPr id="163" name="Shape 163"/>
            <p:cNvSpPr/>
            <p:nvPr/>
          </p:nvSpPr>
          <p:spPr>
            <a:xfrm>
              <a:off x="-9525" y="4581525"/>
              <a:ext cx="4205300" cy="476250"/>
            </a:xfrm>
            <a:custGeom>
              <a:pathLst>
                <a:path extrusionOk="0" h="120000" w="120000">
                  <a:moveTo>
                    <a:pt x="0" y="10803"/>
                  </a:moveTo>
                  <a:lnTo>
                    <a:pt x="11280" y="104403"/>
                  </a:lnTo>
                  <a:lnTo>
                    <a:pt x="22152" y="104403"/>
                  </a:lnTo>
                  <a:lnTo>
                    <a:pt x="33024" y="88800"/>
                  </a:lnTo>
                  <a:lnTo>
                    <a:pt x="43896" y="120000"/>
                  </a:lnTo>
                  <a:lnTo>
                    <a:pt x="54631" y="70803"/>
                  </a:lnTo>
                  <a:lnTo>
                    <a:pt x="65640" y="70803"/>
                  </a:lnTo>
                  <a:lnTo>
                    <a:pt x="76240" y="0"/>
                  </a:lnTo>
                  <a:lnTo>
                    <a:pt x="87112" y="16800"/>
                  </a:lnTo>
                  <a:lnTo>
                    <a:pt x="98119" y="16800"/>
                  </a:lnTo>
                  <a:lnTo>
                    <a:pt x="109128" y="100800"/>
                  </a:lnTo>
                  <a:lnTo>
                    <a:pt x="120000" y="100800"/>
                  </a:lnTo>
                </a:path>
              </a:pathLst>
            </a:custGeom>
            <a:noFill/>
            <a:ln cap="flat" cmpd="sng" w="9525">
              <a:solidFill>
                <a:srgbClr val="3C78D8"/>
              </a:solidFill>
              <a:prstDash val="solid"/>
              <a:round/>
              <a:headEnd len="med" w="med" type="none"/>
              <a:tailEnd len="med" w="med" type="none"/>
            </a:ln>
          </p:spPr>
        </p:sp>
        <p:sp>
          <p:nvSpPr>
            <p:cNvPr id="164" name="Shape 164"/>
            <p:cNvSpPr/>
            <p:nvPr/>
          </p:nvSpPr>
          <p:spPr>
            <a:xfrm>
              <a:off x="4195775" y="4462475"/>
              <a:ext cx="3424225" cy="590550"/>
            </a:xfrm>
            <a:custGeom>
              <a:pathLst>
                <a:path extrusionOk="0" h="120000" w="120000">
                  <a:moveTo>
                    <a:pt x="0" y="106451"/>
                  </a:moveTo>
                  <a:lnTo>
                    <a:pt x="13184" y="46451"/>
                  </a:lnTo>
                  <a:lnTo>
                    <a:pt x="26703" y="22255"/>
                  </a:lnTo>
                  <a:lnTo>
                    <a:pt x="40055" y="69677"/>
                  </a:lnTo>
                  <a:lnTo>
                    <a:pt x="53240" y="69677"/>
                  </a:lnTo>
                  <a:lnTo>
                    <a:pt x="66592" y="84191"/>
                  </a:lnTo>
                  <a:lnTo>
                    <a:pt x="79944" y="60000"/>
                  </a:lnTo>
                  <a:lnTo>
                    <a:pt x="93463" y="120000"/>
                  </a:lnTo>
                  <a:lnTo>
                    <a:pt x="106981" y="120000"/>
                  </a:lnTo>
                  <a:lnTo>
                    <a:pt x="120000" y="0"/>
                  </a:lnTo>
                </a:path>
              </a:pathLst>
            </a:custGeom>
            <a:noFill/>
            <a:ln cap="flat" cmpd="sng" w="9525">
              <a:solidFill>
                <a:srgbClr val="3C78D8"/>
              </a:solidFill>
              <a:prstDash val="solid"/>
              <a:round/>
              <a:headEnd len="med" w="med" type="none"/>
              <a:tailEnd len="med" w="med" type="none"/>
            </a:ln>
          </p:spPr>
        </p:sp>
        <p:sp>
          <p:nvSpPr>
            <p:cNvPr id="165" name="Shape 165"/>
            <p:cNvSpPr/>
            <p:nvPr/>
          </p:nvSpPr>
          <p:spPr>
            <a:xfrm>
              <a:off x="7624775" y="4472000"/>
              <a:ext cx="1533525" cy="414325"/>
            </a:xfrm>
            <a:custGeom>
              <a:pathLst>
                <a:path extrusionOk="0" h="120000" w="120000">
                  <a:moveTo>
                    <a:pt x="0" y="0"/>
                  </a:moveTo>
                  <a:lnTo>
                    <a:pt x="29440" y="34480"/>
                  </a:lnTo>
                  <a:lnTo>
                    <a:pt x="59999" y="34480"/>
                  </a:lnTo>
                  <a:lnTo>
                    <a:pt x="89812" y="34480"/>
                  </a:lnTo>
                  <a:lnTo>
                    <a:pt x="120000" y="120000"/>
                  </a:lnTo>
                </a:path>
              </a:pathLst>
            </a:custGeom>
            <a:noFill/>
            <a:ln cap="flat" cmpd="sng" w="9525">
              <a:solidFill>
                <a:srgbClr val="3C78D8"/>
              </a:solidFill>
              <a:prstDash val="solid"/>
              <a:round/>
              <a:headEnd len="med" w="med" type="none"/>
              <a:tailEnd len="med" w="med" type="none"/>
            </a:ln>
          </p:spPr>
        </p:sp>
      </p:grpSp>
      <p:grpSp>
        <p:nvGrpSpPr>
          <p:cNvPr id="166" name="Shape 166"/>
          <p:cNvGrpSpPr/>
          <p:nvPr/>
        </p:nvGrpSpPr>
        <p:grpSpPr>
          <a:xfrm>
            <a:off x="-42837" y="2005088"/>
            <a:ext cx="9229575" cy="642787"/>
            <a:chOff x="-42837" y="4443488"/>
            <a:chExt cx="9229575" cy="642787"/>
          </a:xfrm>
        </p:grpSpPr>
        <p:sp>
          <p:nvSpPr>
            <p:cNvPr id="167" name="Shape 167"/>
            <p:cNvSpPr/>
            <p:nvPr/>
          </p:nvSpPr>
          <p:spPr>
            <a:xfrm>
              <a:off x="1114450" y="490068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Shape 168"/>
            <p:cNvSpPr/>
            <p:nvPr/>
          </p:nvSpPr>
          <p:spPr>
            <a:xfrm>
              <a:off x="1495450" y="5029275"/>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Shape 169"/>
            <p:cNvSpPr/>
            <p:nvPr/>
          </p:nvSpPr>
          <p:spPr>
            <a:xfrm>
              <a:off x="733450" y="4972125"/>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Shape 170"/>
            <p:cNvSpPr/>
            <p:nvPr/>
          </p:nvSpPr>
          <p:spPr>
            <a:xfrm>
              <a:off x="352450" y="496260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Shape 171"/>
            <p:cNvSpPr/>
            <p:nvPr/>
          </p:nvSpPr>
          <p:spPr>
            <a:xfrm>
              <a:off x="-42837" y="46054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Shape 172"/>
            <p:cNvSpPr/>
            <p:nvPr/>
          </p:nvSpPr>
          <p:spPr>
            <a:xfrm>
              <a:off x="1876450" y="48340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Shape 173"/>
            <p:cNvSpPr/>
            <p:nvPr/>
          </p:nvSpPr>
          <p:spPr>
            <a:xfrm>
              <a:off x="2257450" y="482925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Shape 174"/>
            <p:cNvSpPr/>
            <p:nvPr/>
          </p:nvSpPr>
          <p:spPr>
            <a:xfrm>
              <a:off x="2638450" y="454826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Shape 175"/>
            <p:cNvSpPr/>
            <p:nvPr/>
          </p:nvSpPr>
          <p:spPr>
            <a:xfrm>
              <a:off x="3019450" y="461493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Shape 176"/>
            <p:cNvSpPr/>
            <p:nvPr/>
          </p:nvSpPr>
          <p:spPr>
            <a:xfrm>
              <a:off x="3400450" y="461493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Shape 177"/>
            <p:cNvSpPr/>
            <p:nvPr/>
          </p:nvSpPr>
          <p:spPr>
            <a:xfrm>
              <a:off x="3781450" y="49483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Shape 178"/>
            <p:cNvSpPr/>
            <p:nvPr/>
          </p:nvSpPr>
          <p:spPr>
            <a:xfrm>
              <a:off x="4162450" y="49483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Shape 179"/>
            <p:cNvSpPr/>
            <p:nvPr/>
          </p:nvSpPr>
          <p:spPr>
            <a:xfrm>
              <a:off x="4543450" y="4667325"/>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Shape 180"/>
            <p:cNvSpPr/>
            <p:nvPr/>
          </p:nvSpPr>
          <p:spPr>
            <a:xfrm>
              <a:off x="4924450" y="454350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Shape 181"/>
            <p:cNvSpPr/>
            <p:nvPr/>
          </p:nvSpPr>
          <p:spPr>
            <a:xfrm>
              <a:off x="5305450" y="477210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Shape 182"/>
            <p:cNvSpPr/>
            <p:nvPr/>
          </p:nvSpPr>
          <p:spPr>
            <a:xfrm>
              <a:off x="5686450" y="477210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Shape 183"/>
            <p:cNvSpPr/>
            <p:nvPr/>
          </p:nvSpPr>
          <p:spPr>
            <a:xfrm>
              <a:off x="6067450" y="484830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Shape 184"/>
            <p:cNvSpPr/>
            <p:nvPr/>
          </p:nvSpPr>
          <p:spPr>
            <a:xfrm>
              <a:off x="6448450" y="472923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Shape 185"/>
            <p:cNvSpPr/>
            <p:nvPr/>
          </p:nvSpPr>
          <p:spPr>
            <a:xfrm>
              <a:off x="6829450" y="50245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Shape 186"/>
            <p:cNvSpPr/>
            <p:nvPr/>
          </p:nvSpPr>
          <p:spPr>
            <a:xfrm>
              <a:off x="7210450" y="50245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Shape 187"/>
            <p:cNvSpPr/>
            <p:nvPr/>
          </p:nvSpPr>
          <p:spPr>
            <a:xfrm>
              <a:off x="7591450" y="444348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Shape 188"/>
            <p:cNvSpPr/>
            <p:nvPr/>
          </p:nvSpPr>
          <p:spPr>
            <a:xfrm>
              <a:off x="7972450" y="455778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Shape 189"/>
            <p:cNvSpPr/>
            <p:nvPr/>
          </p:nvSpPr>
          <p:spPr>
            <a:xfrm>
              <a:off x="8353450" y="455778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Shape 190"/>
            <p:cNvSpPr/>
            <p:nvPr/>
          </p:nvSpPr>
          <p:spPr>
            <a:xfrm>
              <a:off x="8734450" y="455778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Shape 191"/>
            <p:cNvSpPr/>
            <p:nvPr/>
          </p:nvSpPr>
          <p:spPr>
            <a:xfrm>
              <a:off x="9129738" y="486735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2" name="Shape 192"/>
          <p:cNvSpPr/>
          <p:nvPr/>
        </p:nvSpPr>
        <p:spPr>
          <a:xfrm>
            <a:off x="2990700" y="2147800"/>
            <a:ext cx="114600" cy="114600"/>
          </a:xfrm>
          <a:prstGeom prst="ellipse">
            <a:avLst/>
          </a:prstGeom>
          <a:noFill/>
          <a:ln cap="flat" cmpd="sng" w="9525">
            <a:solidFill>
              <a:srgbClr val="3C78D8"/>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Shape 193"/>
          <p:cNvSpPr/>
          <p:nvPr/>
        </p:nvSpPr>
        <p:spPr>
          <a:xfrm>
            <a:off x="1085700" y="2433550"/>
            <a:ext cx="114600" cy="114600"/>
          </a:xfrm>
          <a:prstGeom prst="ellipse">
            <a:avLst/>
          </a:prstGeom>
          <a:noFill/>
          <a:ln cap="flat" cmpd="sng" w="9525">
            <a:solidFill>
              <a:srgbClr val="3C78D8"/>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Shape 194"/>
          <p:cNvSpPr/>
          <p:nvPr/>
        </p:nvSpPr>
        <p:spPr>
          <a:xfrm>
            <a:off x="4895700" y="2077632"/>
            <a:ext cx="114600" cy="114600"/>
          </a:xfrm>
          <a:prstGeom prst="ellipse">
            <a:avLst/>
          </a:prstGeom>
          <a:noFill/>
          <a:ln cap="flat" cmpd="sng" w="9525">
            <a:solidFill>
              <a:srgbClr val="3C78D8"/>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Shape 195"/>
          <p:cNvSpPr/>
          <p:nvPr/>
        </p:nvSpPr>
        <p:spPr>
          <a:xfrm rot="8100000">
            <a:off x="8699949" y="1890769"/>
            <a:ext cx="122612" cy="122612"/>
          </a:xfrm>
          <a:prstGeom prst="teardrop">
            <a:avLst>
              <a:gd fmla="val 100000" name="adj"/>
            </a:avLst>
          </a:prstGeom>
          <a:noFill/>
          <a:ln cap="flat" cmpd="sng" w="28575">
            <a:solidFill>
              <a:srgbClr val="AFF000"/>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Shape 196"/>
          <p:cNvSpPr txBox="1"/>
          <p:nvPr>
            <p:ph type="ctrTitle"/>
          </p:nvPr>
        </p:nvSpPr>
        <p:spPr>
          <a:xfrm>
            <a:off x="2309350" y="3031150"/>
            <a:ext cx="5214600" cy="1159800"/>
          </a:xfrm>
          <a:prstGeom prst="rect">
            <a:avLst/>
          </a:prstGeom>
          <a:noFill/>
          <a:ln>
            <a:noFill/>
          </a:ln>
        </p:spPr>
        <p:txBody>
          <a:bodyPr anchorCtr="0" anchor="b" bIns="91425" lIns="91425" rIns="91425" wrap="square" tIns="91425"/>
          <a:lstStyle>
            <a:lvl1pPr indent="0" lvl="0" marL="0" marR="0" rtl="0" algn="r">
              <a:lnSpc>
                <a:spcPct val="100000"/>
              </a:lnSpc>
              <a:spcBef>
                <a:spcPts val="0"/>
              </a:spcBef>
              <a:spcAft>
                <a:spcPts val="0"/>
              </a:spcAft>
              <a:buClr>
                <a:srgbClr val="FFFFFF"/>
              </a:buClr>
              <a:buSzPts val="3600"/>
              <a:buFont typeface="Oswald"/>
              <a:buNone/>
              <a:defRPr b="1" i="0" sz="3600" u="none" cap="none" strike="noStrike">
                <a:solidFill>
                  <a:srgbClr val="FFFFFF"/>
                </a:solidFill>
                <a:latin typeface="Oswald"/>
                <a:ea typeface="Oswald"/>
                <a:cs typeface="Oswald"/>
                <a:sym typeface="Oswald"/>
              </a:defRPr>
            </a:lvl1pPr>
            <a:lvl2pPr indent="0" lvl="1" rtl="0" algn="r">
              <a:spcBef>
                <a:spcPts val="0"/>
              </a:spcBef>
              <a:buClr>
                <a:srgbClr val="FFFFFF"/>
              </a:buClr>
              <a:buSzPts val="3600"/>
              <a:buFont typeface="Oswald"/>
              <a:buNone/>
              <a:defRPr b="1" sz="3600">
                <a:solidFill>
                  <a:srgbClr val="FFFFFF"/>
                </a:solidFill>
                <a:latin typeface="Oswald"/>
                <a:ea typeface="Oswald"/>
                <a:cs typeface="Oswald"/>
                <a:sym typeface="Oswald"/>
              </a:defRPr>
            </a:lvl2pPr>
            <a:lvl3pPr indent="0" lvl="2" rtl="0" algn="r">
              <a:spcBef>
                <a:spcPts val="0"/>
              </a:spcBef>
              <a:buClr>
                <a:srgbClr val="FFFFFF"/>
              </a:buClr>
              <a:buSzPts val="3600"/>
              <a:buFont typeface="Oswald"/>
              <a:buNone/>
              <a:defRPr b="1" sz="3600">
                <a:solidFill>
                  <a:srgbClr val="FFFFFF"/>
                </a:solidFill>
                <a:latin typeface="Oswald"/>
                <a:ea typeface="Oswald"/>
                <a:cs typeface="Oswald"/>
                <a:sym typeface="Oswald"/>
              </a:defRPr>
            </a:lvl3pPr>
            <a:lvl4pPr indent="0" lvl="3" rtl="0" algn="r">
              <a:spcBef>
                <a:spcPts val="0"/>
              </a:spcBef>
              <a:buClr>
                <a:srgbClr val="FFFFFF"/>
              </a:buClr>
              <a:buSzPts val="3600"/>
              <a:buFont typeface="Oswald"/>
              <a:buNone/>
              <a:defRPr b="1" sz="3600">
                <a:solidFill>
                  <a:srgbClr val="FFFFFF"/>
                </a:solidFill>
                <a:latin typeface="Oswald"/>
                <a:ea typeface="Oswald"/>
                <a:cs typeface="Oswald"/>
                <a:sym typeface="Oswald"/>
              </a:defRPr>
            </a:lvl4pPr>
            <a:lvl5pPr indent="0" lvl="4" rtl="0" algn="r">
              <a:spcBef>
                <a:spcPts val="0"/>
              </a:spcBef>
              <a:buClr>
                <a:srgbClr val="FFFFFF"/>
              </a:buClr>
              <a:buSzPts val="3600"/>
              <a:buFont typeface="Oswald"/>
              <a:buNone/>
              <a:defRPr b="1" sz="3600">
                <a:solidFill>
                  <a:srgbClr val="FFFFFF"/>
                </a:solidFill>
                <a:latin typeface="Oswald"/>
                <a:ea typeface="Oswald"/>
                <a:cs typeface="Oswald"/>
                <a:sym typeface="Oswald"/>
              </a:defRPr>
            </a:lvl5pPr>
            <a:lvl6pPr indent="0" lvl="5" rtl="0" algn="r">
              <a:spcBef>
                <a:spcPts val="0"/>
              </a:spcBef>
              <a:buClr>
                <a:srgbClr val="FFFFFF"/>
              </a:buClr>
              <a:buSzPts val="3600"/>
              <a:buFont typeface="Oswald"/>
              <a:buNone/>
              <a:defRPr b="1" sz="3600">
                <a:solidFill>
                  <a:srgbClr val="FFFFFF"/>
                </a:solidFill>
                <a:latin typeface="Oswald"/>
                <a:ea typeface="Oswald"/>
                <a:cs typeface="Oswald"/>
                <a:sym typeface="Oswald"/>
              </a:defRPr>
            </a:lvl6pPr>
            <a:lvl7pPr indent="0" lvl="6" rtl="0" algn="r">
              <a:spcBef>
                <a:spcPts val="0"/>
              </a:spcBef>
              <a:buClr>
                <a:srgbClr val="FFFFFF"/>
              </a:buClr>
              <a:buSzPts val="3600"/>
              <a:buFont typeface="Oswald"/>
              <a:buNone/>
              <a:defRPr b="1" sz="3600">
                <a:solidFill>
                  <a:srgbClr val="FFFFFF"/>
                </a:solidFill>
                <a:latin typeface="Oswald"/>
                <a:ea typeface="Oswald"/>
                <a:cs typeface="Oswald"/>
                <a:sym typeface="Oswald"/>
              </a:defRPr>
            </a:lvl7pPr>
            <a:lvl8pPr indent="0" lvl="7" rtl="0" algn="r">
              <a:spcBef>
                <a:spcPts val="0"/>
              </a:spcBef>
              <a:buClr>
                <a:srgbClr val="FFFFFF"/>
              </a:buClr>
              <a:buSzPts val="3600"/>
              <a:buFont typeface="Oswald"/>
              <a:buNone/>
              <a:defRPr b="1" sz="3600">
                <a:solidFill>
                  <a:srgbClr val="FFFFFF"/>
                </a:solidFill>
                <a:latin typeface="Oswald"/>
                <a:ea typeface="Oswald"/>
                <a:cs typeface="Oswald"/>
                <a:sym typeface="Oswald"/>
              </a:defRPr>
            </a:lvl8pPr>
            <a:lvl9pPr indent="0" lvl="8" rtl="0" algn="r">
              <a:spcBef>
                <a:spcPts val="0"/>
              </a:spcBef>
              <a:buClr>
                <a:srgbClr val="FFFFFF"/>
              </a:buClr>
              <a:buSzPts val="3600"/>
              <a:buFont typeface="Oswald"/>
              <a:buNone/>
              <a:defRPr b="1" sz="3600">
                <a:solidFill>
                  <a:srgbClr val="FFFFFF"/>
                </a:solidFill>
                <a:latin typeface="Oswald"/>
                <a:ea typeface="Oswald"/>
                <a:cs typeface="Oswald"/>
                <a:sym typeface="Oswald"/>
              </a:defRPr>
            </a:lvl9pPr>
          </a:lstStyle>
          <a:p/>
        </p:txBody>
      </p:sp>
      <p:sp>
        <p:nvSpPr>
          <p:cNvPr id="197" name="Shape 197"/>
          <p:cNvSpPr txBox="1"/>
          <p:nvPr>
            <p:ph idx="1" type="subTitle"/>
          </p:nvPr>
        </p:nvSpPr>
        <p:spPr>
          <a:xfrm>
            <a:off x="2309441" y="4059250"/>
            <a:ext cx="5214600" cy="784800"/>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Clr>
                <a:srgbClr val="FFFFFF"/>
              </a:buClr>
              <a:buSzPts val="2000"/>
              <a:buFont typeface="Source Sans Pro"/>
              <a:buNone/>
              <a:defRPr b="0" i="0" sz="2000" u="none" cap="none" strike="noStrike">
                <a:solidFill>
                  <a:srgbClr val="FFFFFF"/>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FFFFFF"/>
              </a:buClr>
              <a:buSzPts val="3000"/>
              <a:buFont typeface="Source Sans Pro"/>
              <a:buNone/>
              <a:defRPr b="0" i="0" sz="3000" u="none" cap="none" strike="noStrike">
                <a:solidFill>
                  <a:srgbClr val="FFFFFF"/>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FFFFFF"/>
              </a:buClr>
              <a:buSzPts val="3000"/>
              <a:buFont typeface="Source Sans Pro"/>
              <a:buNone/>
              <a:defRPr b="0" i="0" sz="3000" u="none" cap="none" strike="noStrike">
                <a:solidFill>
                  <a:srgbClr val="FFFFFF"/>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FFFFFF"/>
              </a:buClr>
              <a:buSzPts val="3000"/>
              <a:buFont typeface="Source Sans Pro"/>
              <a:buNone/>
              <a:defRPr b="0" i="0" sz="3000" u="none" cap="none" strike="noStrike">
                <a:solidFill>
                  <a:srgbClr val="FFFFFF"/>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FFFFFF"/>
              </a:buClr>
              <a:buSzPts val="3000"/>
              <a:buFont typeface="Source Sans Pro"/>
              <a:buNone/>
              <a:defRPr b="0" i="0" sz="3000" u="none" cap="none" strike="noStrike">
                <a:solidFill>
                  <a:srgbClr val="FFFFFF"/>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FFFFFF"/>
              </a:buClr>
              <a:buSzPts val="3000"/>
              <a:buFont typeface="Source Sans Pro"/>
              <a:buNone/>
              <a:defRPr b="0" i="0" sz="3000" u="none" cap="none" strike="noStrike">
                <a:solidFill>
                  <a:srgbClr val="FFFFFF"/>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FFFFFF"/>
              </a:buClr>
              <a:buSzPts val="3000"/>
              <a:buFont typeface="Source Sans Pro"/>
              <a:buNone/>
              <a:defRPr b="0" i="0" sz="3000" u="none" cap="none" strike="noStrike">
                <a:solidFill>
                  <a:srgbClr val="FFFFFF"/>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FFFFFF"/>
              </a:buClr>
              <a:buSzPts val="3000"/>
              <a:buFont typeface="Source Sans Pro"/>
              <a:buNone/>
              <a:defRPr b="0" i="0" sz="3000" u="none" cap="none" strike="noStrike">
                <a:solidFill>
                  <a:srgbClr val="FFFFFF"/>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FFFFFF"/>
              </a:buClr>
              <a:buSzPts val="3000"/>
              <a:buFont typeface="Source Sans Pro"/>
              <a:buNone/>
              <a:defRPr b="0" i="0" sz="3000" u="none" cap="none" strike="noStrike">
                <a:solidFill>
                  <a:srgbClr val="FFFFFF"/>
                </a:solidFill>
                <a:latin typeface="Source Sans Pro"/>
                <a:ea typeface="Source Sans Pro"/>
                <a:cs typeface="Source Sans Pro"/>
                <a:sym typeface="Source Sans Pr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98" name="Shape 198"/>
        <p:cNvGrpSpPr/>
        <p:nvPr/>
      </p:nvGrpSpPr>
      <p:grpSpPr>
        <a:xfrm>
          <a:off x="0" y="0"/>
          <a:ext cx="0" cy="0"/>
          <a:chOff x="0" y="0"/>
          <a:chExt cx="0" cy="0"/>
        </a:xfrm>
      </p:grpSpPr>
      <p:sp>
        <p:nvSpPr>
          <p:cNvPr id="199" name="Shape 199"/>
          <p:cNvSpPr txBox="1"/>
          <p:nvPr>
            <p:ph type="title"/>
          </p:nvPr>
        </p:nvSpPr>
        <p:spPr>
          <a:xfrm>
            <a:off x="1047750" y="634125"/>
            <a:ext cx="6996600" cy="7158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1pPr>
            <a:lvl2pPr indent="0" lvl="1" algn="ctr">
              <a:spcBef>
                <a:spcPts val="0"/>
              </a:spcBef>
              <a:buClr>
                <a:srgbClr val="00CEF6"/>
              </a:buClr>
              <a:buSzPts val="2000"/>
              <a:buFont typeface="Oswald"/>
              <a:buNone/>
              <a:defRPr b="1" sz="2000">
                <a:solidFill>
                  <a:srgbClr val="00CEF6"/>
                </a:solidFill>
                <a:latin typeface="Oswald"/>
                <a:ea typeface="Oswald"/>
                <a:cs typeface="Oswald"/>
                <a:sym typeface="Oswald"/>
              </a:defRPr>
            </a:lvl2pPr>
            <a:lvl3pPr indent="0" lvl="2" algn="ctr">
              <a:spcBef>
                <a:spcPts val="0"/>
              </a:spcBef>
              <a:buClr>
                <a:srgbClr val="00CEF6"/>
              </a:buClr>
              <a:buSzPts val="2000"/>
              <a:buFont typeface="Oswald"/>
              <a:buNone/>
              <a:defRPr b="1" sz="2000">
                <a:solidFill>
                  <a:srgbClr val="00CEF6"/>
                </a:solidFill>
                <a:latin typeface="Oswald"/>
                <a:ea typeface="Oswald"/>
                <a:cs typeface="Oswald"/>
                <a:sym typeface="Oswald"/>
              </a:defRPr>
            </a:lvl3pPr>
            <a:lvl4pPr indent="0" lvl="3" algn="ctr">
              <a:spcBef>
                <a:spcPts val="0"/>
              </a:spcBef>
              <a:buClr>
                <a:srgbClr val="00CEF6"/>
              </a:buClr>
              <a:buSzPts val="2000"/>
              <a:buFont typeface="Oswald"/>
              <a:buNone/>
              <a:defRPr b="1" sz="2000">
                <a:solidFill>
                  <a:srgbClr val="00CEF6"/>
                </a:solidFill>
                <a:latin typeface="Oswald"/>
                <a:ea typeface="Oswald"/>
                <a:cs typeface="Oswald"/>
                <a:sym typeface="Oswald"/>
              </a:defRPr>
            </a:lvl4pPr>
            <a:lvl5pPr indent="0" lvl="4" algn="ctr">
              <a:spcBef>
                <a:spcPts val="0"/>
              </a:spcBef>
              <a:buClr>
                <a:srgbClr val="00CEF6"/>
              </a:buClr>
              <a:buSzPts val="2000"/>
              <a:buFont typeface="Oswald"/>
              <a:buNone/>
              <a:defRPr b="1" sz="2000">
                <a:solidFill>
                  <a:srgbClr val="00CEF6"/>
                </a:solidFill>
                <a:latin typeface="Oswald"/>
                <a:ea typeface="Oswald"/>
                <a:cs typeface="Oswald"/>
                <a:sym typeface="Oswald"/>
              </a:defRPr>
            </a:lvl5pPr>
            <a:lvl6pPr indent="0" lvl="5" algn="ctr">
              <a:spcBef>
                <a:spcPts val="0"/>
              </a:spcBef>
              <a:buClr>
                <a:srgbClr val="00CEF6"/>
              </a:buClr>
              <a:buSzPts val="2000"/>
              <a:buFont typeface="Oswald"/>
              <a:buNone/>
              <a:defRPr b="1" sz="2000">
                <a:solidFill>
                  <a:srgbClr val="00CEF6"/>
                </a:solidFill>
                <a:latin typeface="Oswald"/>
                <a:ea typeface="Oswald"/>
                <a:cs typeface="Oswald"/>
                <a:sym typeface="Oswald"/>
              </a:defRPr>
            </a:lvl6pPr>
            <a:lvl7pPr indent="0" lvl="6" algn="ctr">
              <a:spcBef>
                <a:spcPts val="0"/>
              </a:spcBef>
              <a:buClr>
                <a:srgbClr val="00CEF6"/>
              </a:buClr>
              <a:buSzPts val="2000"/>
              <a:buFont typeface="Oswald"/>
              <a:buNone/>
              <a:defRPr b="1" sz="2000">
                <a:solidFill>
                  <a:srgbClr val="00CEF6"/>
                </a:solidFill>
                <a:latin typeface="Oswald"/>
                <a:ea typeface="Oswald"/>
                <a:cs typeface="Oswald"/>
                <a:sym typeface="Oswald"/>
              </a:defRPr>
            </a:lvl7pPr>
            <a:lvl8pPr indent="0" lvl="7" algn="ctr">
              <a:spcBef>
                <a:spcPts val="0"/>
              </a:spcBef>
              <a:buClr>
                <a:srgbClr val="00CEF6"/>
              </a:buClr>
              <a:buSzPts val="2000"/>
              <a:buFont typeface="Oswald"/>
              <a:buNone/>
              <a:defRPr b="1" sz="2000">
                <a:solidFill>
                  <a:srgbClr val="00CEF6"/>
                </a:solidFill>
                <a:latin typeface="Oswald"/>
                <a:ea typeface="Oswald"/>
                <a:cs typeface="Oswald"/>
                <a:sym typeface="Oswald"/>
              </a:defRPr>
            </a:lvl8pPr>
            <a:lvl9pPr indent="0" lvl="8" algn="ctr">
              <a:spcBef>
                <a:spcPts val="0"/>
              </a:spcBef>
              <a:buClr>
                <a:srgbClr val="00CEF6"/>
              </a:buClr>
              <a:buSzPts val="2000"/>
              <a:buFont typeface="Oswald"/>
              <a:buNone/>
              <a:defRPr b="1" sz="2000">
                <a:solidFill>
                  <a:srgbClr val="00CEF6"/>
                </a:solidFill>
                <a:latin typeface="Oswald"/>
                <a:ea typeface="Oswald"/>
                <a:cs typeface="Oswald"/>
                <a:sym typeface="Oswald"/>
              </a:defRPr>
            </a:lvl9pPr>
          </a:lstStyle>
          <a:p/>
        </p:txBody>
      </p:sp>
      <p:sp>
        <p:nvSpPr>
          <p:cNvPr id="200" name="Shape 200"/>
          <p:cNvSpPr/>
          <p:nvPr/>
        </p:nvSpPr>
        <p:spPr>
          <a:xfrm>
            <a:off x="-28575" y="4446775"/>
            <a:ext cx="9191625" cy="712478"/>
          </a:xfrm>
          <a:custGeom>
            <a:pathLst>
              <a:path extrusionOk="0" h="120000" w="120000">
                <a:moveTo>
                  <a:pt x="124" y="1105"/>
                </a:moveTo>
                <a:lnTo>
                  <a:pt x="5409" y="47557"/>
                </a:lnTo>
                <a:lnTo>
                  <a:pt x="10321" y="21568"/>
                </a:lnTo>
                <a:lnTo>
                  <a:pt x="20393" y="21013"/>
                </a:lnTo>
                <a:lnTo>
                  <a:pt x="25367" y="0"/>
                </a:lnTo>
                <a:lnTo>
                  <a:pt x="30341" y="56959"/>
                </a:lnTo>
                <a:lnTo>
                  <a:pt x="35254" y="89584"/>
                </a:lnTo>
                <a:lnTo>
                  <a:pt x="40165" y="89032"/>
                </a:lnTo>
                <a:lnTo>
                  <a:pt x="45388" y="43687"/>
                </a:lnTo>
                <a:lnTo>
                  <a:pt x="50300" y="33179"/>
                </a:lnTo>
                <a:lnTo>
                  <a:pt x="55088" y="9892"/>
                </a:lnTo>
                <a:lnTo>
                  <a:pt x="60186" y="62489"/>
                </a:lnTo>
                <a:lnTo>
                  <a:pt x="65160" y="64312"/>
                </a:lnTo>
                <a:lnTo>
                  <a:pt x="70072" y="105622"/>
                </a:lnTo>
                <a:lnTo>
                  <a:pt x="75108" y="105622"/>
                </a:lnTo>
                <a:lnTo>
                  <a:pt x="80331" y="84608"/>
                </a:lnTo>
                <a:lnTo>
                  <a:pt x="85243" y="84608"/>
                </a:lnTo>
                <a:lnTo>
                  <a:pt x="89906" y="48111"/>
                </a:lnTo>
                <a:lnTo>
                  <a:pt x="95191" y="70782"/>
                </a:lnTo>
                <a:lnTo>
                  <a:pt x="99854" y="34285"/>
                </a:lnTo>
                <a:lnTo>
                  <a:pt x="109927" y="33733"/>
                </a:lnTo>
                <a:lnTo>
                  <a:pt x="114839" y="47557"/>
                </a:lnTo>
                <a:lnTo>
                  <a:pt x="120000" y="11614"/>
                </a:lnTo>
                <a:lnTo>
                  <a:pt x="119875" y="120000"/>
                </a:lnTo>
                <a:lnTo>
                  <a:pt x="0" y="120000"/>
                </a:lnTo>
                <a:close/>
              </a:path>
            </a:pathLst>
          </a:custGeom>
          <a:solidFill>
            <a:srgbClr val="AFF000">
              <a:alpha val="81568"/>
            </a:srgbClr>
          </a:solidFill>
          <a:ln>
            <a:noFill/>
          </a:ln>
        </p:spPr>
      </p:sp>
      <p:sp>
        <p:nvSpPr>
          <p:cNvPr id="201" name="Shape 201"/>
          <p:cNvSpPr/>
          <p:nvPr/>
        </p:nvSpPr>
        <p:spPr>
          <a:xfrm>
            <a:off x="-28575" y="4578111"/>
            <a:ext cx="9191625" cy="584439"/>
          </a:xfrm>
          <a:custGeom>
            <a:pathLst>
              <a:path extrusionOk="0" h="120000" w="120000">
                <a:moveTo>
                  <a:pt x="124" y="28313"/>
                </a:moveTo>
                <a:lnTo>
                  <a:pt x="5471" y="57561"/>
                </a:lnTo>
                <a:lnTo>
                  <a:pt x="15419" y="57561"/>
                </a:lnTo>
                <a:lnTo>
                  <a:pt x="20393" y="35122"/>
                </a:lnTo>
                <a:lnTo>
                  <a:pt x="25367" y="82927"/>
                </a:lnTo>
                <a:lnTo>
                  <a:pt x="30341" y="82927"/>
                </a:lnTo>
                <a:lnTo>
                  <a:pt x="35067" y="57561"/>
                </a:lnTo>
                <a:lnTo>
                  <a:pt x="40041" y="41952"/>
                </a:lnTo>
                <a:lnTo>
                  <a:pt x="45264" y="41952"/>
                </a:lnTo>
                <a:lnTo>
                  <a:pt x="50238" y="55608"/>
                </a:lnTo>
                <a:lnTo>
                  <a:pt x="55088" y="39025"/>
                </a:lnTo>
                <a:lnTo>
                  <a:pt x="60062" y="65364"/>
                </a:lnTo>
                <a:lnTo>
                  <a:pt x="65160" y="105367"/>
                </a:lnTo>
                <a:lnTo>
                  <a:pt x="69886" y="78047"/>
                </a:lnTo>
                <a:lnTo>
                  <a:pt x="74984" y="78047"/>
                </a:lnTo>
                <a:lnTo>
                  <a:pt x="80082" y="30242"/>
                </a:lnTo>
                <a:lnTo>
                  <a:pt x="85056" y="57561"/>
                </a:lnTo>
                <a:lnTo>
                  <a:pt x="90031" y="57561"/>
                </a:lnTo>
                <a:lnTo>
                  <a:pt x="95005" y="35122"/>
                </a:lnTo>
                <a:lnTo>
                  <a:pt x="104953" y="35122"/>
                </a:lnTo>
                <a:lnTo>
                  <a:pt x="109927" y="81951"/>
                </a:lnTo>
                <a:lnTo>
                  <a:pt x="114652" y="65364"/>
                </a:lnTo>
                <a:lnTo>
                  <a:pt x="120000" y="0"/>
                </a:lnTo>
                <a:lnTo>
                  <a:pt x="120000" y="120000"/>
                </a:lnTo>
                <a:lnTo>
                  <a:pt x="0" y="120000"/>
                </a:lnTo>
                <a:close/>
              </a:path>
            </a:pathLst>
          </a:custGeom>
          <a:solidFill>
            <a:srgbClr val="00CEF6">
              <a:alpha val="73333"/>
            </a:srgbClr>
          </a:solidFill>
          <a:ln>
            <a:noFill/>
          </a:ln>
        </p:spPr>
      </p:sp>
      <p:sp>
        <p:nvSpPr>
          <p:cNvPr id="202" name="Shape 202"/>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Shape 203"/>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Shape 204"/>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5" name="Shape 205"/>
          <p:cNvGrpSpPr/>
          <p:nvPr/>
        </p:nvGrpSpPr>
        <p:grpSpPr>
          <a:xfrm>
            <a:off x="-9525" y="4462475"/>
            <a:ext cx="9167825" cy="595300"/>
            <a:chOff x="-9525" y="4462475"/>
            <a:chExt cx="9167825" cy="595300"/>
          </a:xfrm>
        </p:grpSpPr>
        <p:sp>
          <p:nvSpPr>
            <p:cNvPr id="206" name="Shape 206"/>
            <p:cNvSpPr/>
            <p:nvPr/>
          </p:nvSpPr>
          <p:spPr>
            <a:xfrm>
              <a:off x="-9525" y="4581525"/>
              <a:ext cx="4205300" cy="476250"/>
            </a:xfrm>
            <a:custGeom>
              <a:pathLst>
                <a:path extrusionOk="0" h="120000" w="120000">
                  <a:moveTo>
                    <a:pt x="0" y="10803"/>
                  </a:moveTo>
                  <a:lnTo>
                    <a:pt x="11280" y="104403"/>
                  </a:lnTo>
                  <a:lnTo>
                    <a:pt x="22152" y="104403"/>
                  </a:lnTo>
                  <a:lnTo>
                    <a:pt x="33024" y="88800"/>
                  </a:lnTo>
                  <a:lnTo>
                    <a:pt x="43896" y="120000"/>
                  </a:lnTo>
                  <a:lnTo>
                    <a:pt x="54631" y="70803"/>
                  </a:lnTo>
                  <a:lnTo>
                    <a:pt x="65640" y="70803"/>
                  </a:lnTo>
                  <a:lnTo>
                    <a:pt x="76240" y="0"/>
                  </a:lnTo>
                  <a:lnTo>
                    <a:pt x="87112" y="16800"/>
                  </a:lnTo>
                  <a:lnTo>
                    <a:pt x="98119" y="16800"/>
                  </a:lnTo>
                  <a:lnTo>
                    <a:pt x="109128" y="100800"/>
                  </a:lnTo>
                  <a:lnTo>
                    <a:pt x="120000" y="100800"/>
                  </a:lnTo>
                </a:path>
              </a:pathLst>
            </a:custGeom>
            <a:noFill/>
            <a:ln cap="flat" cmpd="sng" w="9525">
              <a:solidFill>
                <a:srgbClr val="3C78D8"/>
              </a:solidFill>
              <a:prstDash val="solid"/>
              <a:round/>
              <a:headEnd len="med" w="med" type="none"/>
              <a:tailEnd len="med" w="med" type="none"/>
            </a:ln>
          </p:spPr>
        </p:sp>
        <p:sp>
          <p:nvSpPr>
            <p:cNvPr id="207" name="Shape 207"/>
            <p:cNvSpPr/>
            <p:nvPr/>
          </p:nvSpPr>
          <p:spPr>
            <a:xfrm>
              <a:off x="4195775" y="4462475"/>
              <a:ext cx="3424225" cy="590550"/>
            </a:xfrm>
            <a:custGeom>
              <a:pathLst>
                <a:path extrusionOk="0" h="120000" w="120000">
                  <a:moveTo>
                    <a:pt x="0" y="106451"/>
                  </a:moveTo>
                  <a:lnTo>
                    <a:pt x="13184" y="46451"/>
                  </a:lnTo>
                  <a:lnTo>
                    <a:pt x="26703" y="22255"/>
                  </a:lnTo>
                  <a:lnTo>
                    <a:pt x="40055" y="69677"/>
                  </a:lnTo>
                  <a:lnTo>
                    <a:pt x="53240" y="69677"/>
                  </a:lnTo>
                  <a:lnTo>
                    <a:pt x="66592" y="84191"/>
                  </a:lnTo>
                  <a:lnTo>
                    <a:pt x="79944" y="60000"/>
                  </a:lnTo>
                  <a:lnTo>
                    <a:pt x="93463" y="120000"/>
                  </a:lnTo>
                  <a:lnTo>
                    <a:pt x="106981" y="120000"/>
                  </a:lnTo>
                  <a:lnTo>
                    <a:pt x="120000" y="0"/>
                  </a:lnTo>
                </a:path>
              </a:pathLst>
            </a:custGeom>
            <a:noFill/>
            <a:ln cap="flat" cmpd="sng" w="9525">
              <a:solidFill>
                <a:srgbClr val="3C78D8"/>
              </a:solidFill>
              <a:prstDash val="solid"/>
              <a:round/>
              <a:headEnd len="med" w="med" type="none"/>
              <a:tailEnd len="med" w="med" type="none"/>
            </a:ln>
          </p:spPr>
        </p:sp>
        <p:sp>
          <p:nvSpPr>
            <p:cNvPr id="208" name="Shape 208"/>
            <p:cNvSpPr/>
            <p:nvPr/>
          </p:nvSpPr>
          <p:spPr>
            <a:xfrm>
              <a:off x="7624775" y="4472000"/>
              <a:ext cx="1533525" cy="414325"/>
            </a:xfrm>
            <a:custGeom>
              <a:pathLst>
                <a:path extrusionOk="0" h="120000" w="120000">
                  <a:moveTo>
                    <a:pt x="0" y="0"/>
                  </a:moveTo>
                  <a:lnTo>
                    <a:pt x="29440" y="34480"/>
                  </a:lnTo>
                  <a:lnTo>
                    <a:pt x="59999" y="34480"/>
                  </a:lnTo>
                  <a:lnTo>
                    <a:pt x="89812" y="34480"/>
                  </a:lnTo>
                  <a:lnTo>
                    <a:pt x="120000" y="120000"/>
                  </a:lnTo>
                </a:path>
              </a:pathLst>
            </a:custGeom>
            <a:noFill/>
            <a:ln cap="flat" cmpd="sng" w="9525">
              <a:solidFill>
                <a:srgbClr val="3C78D8"/>
              </a:solidFill>
              <a:prstDash val="solid"/>
              <a:round/>
              <a:headEnd len="med" w="med" type="none"/>
              <a:tailEnd len="med" w="med" type="none"/>
            </a:ln>
          </p:spPr>
        </p:sp>
      </p:grpSp>
      <p:grpSp>
        <p:nvGrpSpPr>
          <p:cNvPr id="209" name="Shape 209"/>
          <p:cNvGrpSpPr/>
          <p:nvPr/>
        </p:nvGrpSpPr>
        <p:grpSpPr>
          <a:xfrm>
            <a:off x="-42837" y="4443488"/>
            <a:ext cx="9229575" cy="642787"/>
            <a:chOff x="-42837" y="4443488"/>
            <a:chExt cx="9229575" cy="642787"/>
          </a:xfrm>
        </p:grpSpPr>
        <p:sp>
          <p:nvSpPr>
            <p:cNvPr id="210" name="Shape 210"/>
            <p:cNvSpPr/>
            <p:nvPr/>
          </p:nvSpPr>
          <p:spPr>
            <a:xfrm>
              <a:off x="1114450" y="490068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Shape 211"/>
            <p:cNvSpPr/>
            <p:nvPr/>
          </p:nvSpPr>
          <p:spPr>
            <a:xfrm>
              <a:off x="1495450" y="5029275"/>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Shape 212"/>
            <p:cNvSpPr/>
            <p:nvPr/>
          </p:nvSpPr>
          <p:spPr>
            <a:xfrm>
              <a:off x="733450" y="4972125"/>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Shape 213"/>
            <p:cNvSpPr/>
            <p:nvPr/>
          </p:nvSpPr>
          <p:spPr>
            <a:xfrm>
              <a:off x="352450" y="496260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Shape 214"/>
            <p:cNvSpPr/>
            <p:nvPr/>
          </p:nvSpPr>
          <p:spPr>
            <a:xfrm>
              <a:off x="-42837" y="46054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Shape 215"/>
            <p:cNvSpPr/>
            <p:nvPr/>
          </p:nvSpPr>
          <p:spPr>
            <a:xfrm>
              <a:off x="1876450" y="48340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Shape 216"/>
            <p:cNvSpPr/>
            <p:nvPr/>
          </p:nvSpPr>
          <p:spPr>
            <a:xfrm>
              <a:off x="2257450" y="482925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Shape 217"/>
            <p:cNvSpPr/>
            <p:nvPr/>
          </p:nvSpPr>
          <p:spPr>
            <a:xfrm>
              <a:off x="2638450" y="454826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Shape 218"/>
            <p:cNvSpPr/>
            <p:nvPr/>
          </p:nvSpPr>
          <p:spPr>
            <a:xfrm>
              <a:off x="3019450" y="461493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Shape 219"/>
            <p:cNvSpPr/>
            <p:nvPr/>
          </p:nvSpPr>
          <p:spPr>
            <a:xfrm>
              <a:off x="3400450" y="461493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Shape 220"/>
            <p:cNvSpPr/>
            <p:nvPr/>
          </p:nvSpPr>
          <p:spPr>
            <a:xfrm>
              <a:off x="3781450" y="49483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Shape 221"/>
            <p:cNvSpPr/>
            <p:nvPr/>
          </p:nvSpPr>
          <p:spPr>
            <a:xfrm>
              <a:off x="4162450" y="49483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Shape 222"/>
            <p:cNvSpPr/>
            <p:nvPr/>
          </p:nvSpPr>
          <p:spPr>
            <a:xfrm>
              <a:off x="4543450" y="4667325"/>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Shape 223"/>
            <p:cNvSpPr/>
            <p:nvPr/>
          </p:nvSpPr>
          <p:spPr>
            <a:xfrm>
              <a:off x="4924450" y="454350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Shape 224"/>
            <p:cNvSpPr/>
            <p:nvPr/>
          </p:nvSpPr>
          <p:spPr>
            <a:xfrm>
              <a:off x="5305450" y="477210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Shape 225"/>
            <p:cNvSpPr/>
            <p:nvPr/>
          </p:nvSpPr>
          <p:spPr>
            <a:xfrm>
              <a:off x="5686450" y="477210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Shape 226"/>
            <p:cNvSpPr/>
            <p:nvPr/>
          </p:nvSpPr>
          <p:spPr>
            <a:xfrm>
              <a:off x="6067450" y="484830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Shape 227"/>
            <p:cNvSpPr/>
            <p:nvPr/>
          </p:nvSpPr>
          <p:spPr>
            <a:xfrm>
              <a:off x="6448450" y="472923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Shape 228"/>
            <p:cNvSpPr/>
            <p:nvPr/>
          </p:nvSpPr>
          <p:spPr>
            <a:xfrm>
              <a:off x="6829450" y="50245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Shape 229"/>
            <p:cNvSpPr/>
            <p:nvPr/>
          </p:nvSpPr>
          <p:spPr>
            <a:xfrm>
              <a:off x="7210450" y="5024513"/>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Shape 230"/>
            <p:cNvSpPr/>
            <p:nvPr/>
          </p:nvSpPr>
          <p:spPr>
            <a:xfrm>
              <a:off x="7591450" y="444348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Shape 231"/>
            <p:cNvSpPr/>
            <p:nvPr/>
          </p:nvSpPr>
          <p:spPr>
            <a:xfrm>
              <a:off x="7972450" y="455778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Shape 232"/>
            <p:cNvSpPr/>
            <p:nvPr/>
          </p:nvSpPr>
          <p:spPr>
            <a:xfrm>
              <a:off x="8353450" y="455778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Shape 233"/>
            <p:cNvSpPr/>
            <p:nvPr/>
          </p:nvSpPr>
          <p:spPr>
            <a:xfrm>
              <a:off x="8734450" y="4557788"/>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Shape 234"/>
            <p:cNvSpPr/>
            <p:nvPr/>
          </p:nvSpPr>
          <p:spPr>
            <a:xfrm>
              <a:off x="9129738" y="4867350"/>
              <a:ext cx="57000" cy="57000"/>
            </a:xfrm>
            <a:prstGeom prst="ellipse">
              <a:avLst/>
            </a:prstGeom>
            <a:solidFill>
              <a:srgbClr val="3C78D8"/>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5" name="Shape 235"/>
          <p:cNvSpPr/>
          <p:nvPr/>
        </p:nvSpPr>
        <p:spPr>
          <a:xfrm>
            <a:off x="2990700" y="4586200"/>
            <a:ext cx="114600" cy="114600"/>
          </a:xfrm>
          <a:prstGeom prst="ellipse">
            <a:avLst/>
          </a:prstGeom>
          <a:noFill/>
          <a:ln cap="flat" cmpd="sng" w="9525">
            <a:solidFill>
              <a:srgbClr val="3C78D8"/>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Shape 236"/>
          <p:cNvSpPr/>
          <p:nvPr/>
        </p:nvSpPr>
        <p:spPr>
          <a:xfrm>
            <a:off x="1085700" y="4871950"/>
            <a:ext cx="114600" cy="114600"/>
          </a:xfrm>
          <a:prstGeom prst="ellipse">
            <a:avLst/>
          </a:prstGeom>
          <a:noFill/>
          <a:ln cap="flat" cmpd="sng" w="9525">
            <a:solidFill>
              <a:srgbClr val="3C78D8"/>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Shape 237"/>
          <p:cNvSpPr/>
          <p:nvPr/>
        </p:nvSpPr>
        <p:spPr>
          <a:xfrm>
            <a:off x="4895700" y="4516032"/>
            <a:ext cx="114600" cy="114600"/>
          </a:xfrm>
          <a:prstGeom prst="ellipse">
            <a:avLst/>
          </a:prstGeom>
          <a:noFill/>
          <a:ln cap="flat" cmpd="sng" w="9525">
            <a:solidFill>
              <a:srgbClr val="3C78D8"/>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Shape 238"/>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381000" y="7"/>
            <a:ext cx="8382000" cy="5162348"/>
            <a:chOff x="381000" y="-18750"/>
            <a:chExt cx="8382000" cy="5181000"/>
          </a:xfrm>
        </p:grpSpPr>
        <p:cxnSp>
          <p:nvCxnSpPr>
            <p:cNvPr id="7" name="Shape 7"/>
            <p:cNvCxnSpPr/>
            <p:nvPr/>
          </p:nvCxnSpPr>
          <p:spPr>
            <a:xfrm>
              <a:off x="76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8" name="Shape 8"/>
            <p:cNvCxnSpPr/>
            <p:nvPr/>
          </p:nvCxnSpPr>
          <p:spPr>
            <a:xfrm>
              <a:off x="152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9" name="Shape 9"/>
            <p:cNvCxnSpPr/>
            <p:nvPr/>
          </p:nvCxnSpPr>
          <p:spPr>
            <a:xfrm>
              <a:off x="228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 name="Shape 10"/>
            <p:cNvCxnSpPr/>
            <p:nvPr/>
          </p:nvCxnSpPr>
          <p:spPr>
            <a:xfrm>
              <a:off x="304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1" name="Shape 11"/>
            <p:cNvCxnSpPr/>
            <p:nvPr/>
          </p:nvCxnSpPr>
          <p:spPr>
            <a:xfrm>
              <a:off x="381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2" name="Shape 12"/>
            <p:cNvCxnSpPr/>
            <p:nvPr/>
          </p:nvCxnSpPr>
          <p:spPr>
            <a:xfrm>
              <a:off x="457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3" name="Shape 13"/>
            <p:cNvCxnSpPr/>
            <p:nvPr/>
          </p:nvCxnSpPr>
          <p:spPr>
            <a:xfrm>
              <a:off x="533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4" name="Shape 14"/>
            <p:cNvCxnSpPr/>
            <p:nvPr/>
          </p:nvCxnSpPr>
          <p:spPr>
            <a:xfrm>
              <a:off x="609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5" name="Shape 15"/>
            <p:cNvCxnSpPr/>
            <p:nvPr/>
          </p:nvCxnSpPr>
          <p:spPr>
            <a:xfrm>
              <a:off x="685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6" name="Shape 16"/>
            <p:cNvCxnSpPr/>
            <p:nvPr/>
          </p:nvCxnSpPr>
          <p:spPr>
            <a:xfrm>
              <a:off x="762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7" name="Shape 17"/>
            <p:cNvCxnSpPr/>
            <p:nvPr/>
          </p:nvCxnSpPr>
          <p:spPr>
            <a:xfrm>
              <a:off x="838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8" name="Shape 18"/>
            <p:cNvCxnSpPr/>
            <p:nvPr/>
          </p:nvCxnSpPr>
          <p:spPr>
            <a:xfrm>
              <a:off x="38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9" name="Shape 19"/>
            <p:cNvCxnSpPr/>
            <p:nvPr/>
          </p:nvCxnSpPr>
          <p:spPr>
            <a:xfrm>
              <a:off x="114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0" name="Shape 20"/>
            <p:cNvCxnSpPr/>
            <p:nvPr/>
          </p:nvCxnSpPr>
          <p:spPr>
            <a:xfrm>
              <a:off x="190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1" name="Shape 21"/>
            <p:cNvCxnSpPr/>
            <p:nvPr/>
          </p:nvCxnSpPr>
          <p:spPr>
            <a:xfrm>
              <a:off x="266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2" name="Shape 22"/>
            <p:cNvCxnSpPr/>
            <p:nvPr/>
          </p:nvCxnSpPr>
          <p:spPr>
            <a:xfrm>
              <a:off x="342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3" name="Shape 23"/>
            <p:cNvCxnSpPr/>
            <p:nvPr/>
          </p:nvCxnSpPr>
          <p:spPr>
            <a:xfrm>
              <a:off x="419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4" name="Shape 24"/>
            <p:cNvCxnSpPr/>
            <p:nvPr/>
          </p:nvCxnSpPr>
          <p:spPr>
            <a:xfrm>
              <a:off x="495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5" name="Shape 25"/>
            <p:cNvCxnSpPr/>
            <p:nvPr/>
          </p:nvCxnSpPr>
          <p:spPr>
            <a:xfrm>
              <a:off x="571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6" name="Shape 26"/>
            <p:cNvCxnSpPr/>
            <p:nvPr/>
          </p:nvCxnSpPr>
          <p:spPr>
            <a:xfrm>
              <a:off x="647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7" name="Shape 27"/>
            <p:cNvCxnSpPr/>
            <p:nvPr/>
          </p:nvCxnSpPr>
          <p:spPr>
            <a:xfrm>
              <a:off x="723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8" name="Shape 28"/>
            <p:cNvCxnSpPr/>
            <p:nvPr/>
          </p:nvCxnSpPr>
          <p:spPr>
            <a:xfrm>
              <a:off x="800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9" name="Shape 29"/>
            <p:cNvCxnSpPr/>
            <p:nvPr/>
          </p:nvCxnSpPr>
          <p:spPr>
            <a:xfrm>
              <a:off x="8763000" y="-18750"/>
              <a:ext cx="0" cy="5181000"/>
            </a:xfrm>
            <a:prstGeom prst="straightConnector1">
              <a:avLst/>
            </a:prstGeom>
            <a:noFill/>
            <a:ln cap="flat" cmpd="sng" w="9525">
              <a:solidFill>
                <a:srgbClr val="F3F3F3"/>
              </a:solidFill>
              <a:prstDash val="dash"/>
              <a:round/>
              <a:headEnd len="med" w="med" type="none"/>
              <a:tailEnd len="med" w="med" type="none"/>
            </a:ln>
          </p:spPr>
        </p:cxnSp>
      </p:grpSp>
      <p:sp>
        <p:nvSpPr>
          <p:cNvPr id="30" name="Shape 30"/>
          <p:cNvSpPr txBox="1"/>
          <p:nvPr>
            <p:ph type="title"/>
          </p:nvPr>
        </p:nvSpPr>
        <p:spPr>
          <a:xfrm>
            <a:off x="1047750" y="634125"/>
            <a:ext cx="6996600" cy="7158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1pPr>
            <a:lvl2pPr indent="0" lvl="1" algn="ctr">
              <a:spcBef>
                <a:spcPts val="0"/>
              </a:spcBef>
              <a:buClr>
                <a:srgbClr val="00CEF6"/>
              </a:buClr>
              <a:buSzPts val="2000"/>
              <a:buFont typeface="Oswald"/>
              <a:buNone/>
              <a:defRPr b="1" sz="2000">
                <a:solidFill>
                  <a:srgbClr val="00CEF6"/>
                </a:solidFill>
                <a:latin typeface="Oswald"/>
                <a:ea typeface="Oswald"/>
                <a:cs typeface="Oswald"/>
                <a:sym typeface="Oswald"/>
              </a:defRPr>
            </a:lvl2pPr>
            <a:lvl3pPr indent="0" lvl="2" algn="ctr">
              <a:spcBef>
                <a:spcPts val="0"/>
              </a:spcBef>
              <a:buClr>
                <a:srgbClr val="00CEF6"/>
              </a:buClr>
              <a:buSzPts val="2000"/>
              <a:buFont typeface="Oswald"/>
              <a:buNone/>
              <a:defRPr b="1" sz="2000">
                <a:solidFill>
                  <a:srgbClr val="00CEF6"/>
                </a:solidFill>
                <a:latin typeface="Oswald"/>
                <a:ea typeface="Oswald"/>
                <a:cs typeface="Oswald"/>
                <a:sym typeface="Oswald"/>
              </a:defRPr>
            </a:lvl3pPr>
            <a:lvl4pPr indent="0" lvl="3" algn="ctr">
              <a:spcBef>
                <a:spcPts val="0"/>
              </a:spcBef>
              <a:buClr>
                <a:srgbClr val="00CEF6"/>
              </a:buClr>
              <a:buSzPts val="2000"/>
              <a:buFont typeface="Oswald"/>
              <a:buNone/>
              <a:defRPr b="1" sz="2000">
                <a:solidFill>
                  <a:srgbClr val="00CEF6"/>
                </a:solidFill>
                <a:latin typeface="Oswald"/>
                <a:ea typeface="Oswald"/>
                <a:cs typeface="Oswald"/>
                <a:sym typeface="Oswald"/>
              </a:defRPr>
            </a:lvl4pPr>
            <a:lvl5pPr indent="0" lvl="4" algn="ctr">
              <a:spcBef>
                <a:spcPts val="0"/>
              </a:spcBef>
              <a:buClr>
                <a:srgbClr val="00CEF6"/>
              </a:buClr>
              <a:buSzPts val="2000"/>
              <a:buFont typeface="Oswald"/>
              <a:buNone/>
              <a:defRPr b="1" sz="2000">
                <a:solidFill>
                  <a:srgbClr val="00CEF6"/>
                </a:solidFill>
                <a:latin typeface="Oswald"/>
                <a:ea typeface="Oswald"/>
                <a:cs typeface="Oswald"/>
                <a:sym typeface="Oswald"/>
              </a:defRPr>
            </a:lvl5pPr>
            <a:lvl6pPr indent="0" lvl="5" algn="ctr">
              <a:spcBef>
                <a:spcPts val="0"/>
              </a:spcBef>
              <a:buClr>
                <a:srgbClr val="00CEF6"/>
              </a:buClr>
              <a:buSzPts val="2000"/>
              <a:buFont typeface="Oswald"/>
              <a:buNone/>
              <a:defRPr b="1" sz="2000">
                <a:solidFill>
                  <a:srgbClr val="00CEF6"/>
                </a:solidFill>
                <a:latin typeface="Oswald"/>
                <a:ea typeface="Oswald"/>
                <a:cs typeface="Oswald"/>
                <a:sym typeface="Oswald"/>
              </a:defRPr>
            </a:lvl6pPr>
            <a:lvl7pPr indent="0" lvl="6" algn="ctr">
              <a:spcBef>
                <a:spcPts val="0"/>
              </a:spcBef>
              <a:buClr>
                <a:srgbClr val="00CEF6"/>
              </a:buClr>
              <a:buSzPts val="2000"/>
              <a:buFont typeface="Oswald"/>
              <a:buNone/>
              <a:defRPr b="1" sz="2000">
                <a:solidFill>
                  <a:srgbClr val="00CEF6"/>
                </a:solidFill>
                <a:latin typeface="Oswald"/>
                <a:ea typeface="Oswald"/>
                <a:cs typeface="Oswald"/>
                <a:sym typeface="Oswald"/>
              </a:defRPr>
            </a:lvl7pPr>
            <a:lvl8pPr indent="0" lvl="7" algn="ctr">
              <a:spcBef>
                <a:spcPts val="0"/>
              </a:spcBef>
              <a:buClr>
                <a:srgbClr val="00CEF6"/>
              </a:buClr>
              <a:buSzPts val="2000"/>
              <a:buFont typeface="Oswald"/>
              <a:buNone/>
              <a:defRPr b="1" sz="2000">
                <a:solidFill>
                  <a:srgbClr val="00CEF6"/>
                </a:solidFill>
                <a:latin typeface="Oswald"/>
                <a:ea typeface="Oswald"/>
                <a:cs typeface="Oswald"/>
                <a:sym typeface="Oswald"/>
              </a:defRPr>
            </a:lvl8pPr>
            <a:lvl9pPr indent="0" lvl="8" algn="ctr">
              <a:spcBef>
                <a:spcPts val="0"/>
              </a:spcBef>
              <a:buClr>
                <a:srgbClr val="00CEF6"/>
              </a:buClr>
              <a:buSzPts val="2000"/>
              <a:buFont typeface="Oswald"/>
              <a:buNone/>
              <a:defRPr b="1" sz="2000">
                <a:solidFill>
                  <a:srgbClr val="00CEF6"/>
                </a:solidFill>
                <a:latin typeface="Oswald"/>
                <a:ea typeface="Oswald"/>
                <a:cs typeface="Oswald"/>
                <a:sym typeface="Oswald"/>
              </a:defRPr>
            </a:lvl9pPr>
          </a:lstStyle>
          <a:p/>
        </p:txBody>
      </p:sp>
      <p:sp>
        <p:nvSpPr>
          <p:cNvPr id="31" name="Shape 31"/>
          <p:cNvSpPr txBox="1"/>
          <p:nvPr>
            <p:ph idx="1" type="body"/>
          </p:nvPr>
        </p:nvSpPr>
        <p:spPr>
          <a:xfrm>
            <a:off x="1075850" y="1540175"/>
            <a:ext cx="6996600" cy="1922100"/>
          </a:xfrm>
          <a:prstGeom prst="rect">
            <a:avLst/>
          </a:prstGeom>
          <a:noFill/>
          <a:ln>
            <a:noFill/>
          </a:ln>
        </p:spPr>
        <p:txBody>
          <a:bodyPr anchorCtr="0" anchor="t" bIns="91425" lIns="91425" rIns="91425" wrap="square" tIns="91425"/>
          <a:lstStyle>
            <a:lvl1pPr indent="127000" lvl="0" marL="0" marR="0" rtl="0" algn="l">
              <a:lnSpc>
                <a:spcPct val="100000"/>
              </a:lnSpc>
              <a:spcBef>
                <a:spcPts val="600"/>
              </a:spcBef>
              <a:spcAft>
                <a:spcPts val="0"/>
              </a:spcAft>
              <a:buClr>
                <a:srgbClr val="28324A"/>
              </a:buClr>
              <a:buSzPts val="2000"/>
              <a:buFont typeface="Source Sans Pro"/>
              <a:buChar char="◉"/>
              <a:defRPr b="0" i="0" sz="2000" u="none" cap="none" strike="noStrike">
                <a:solidFill>
                  <a:srgbClr val="28324A"/>
                </a:solidFill>
                <a:latin typeface="Source Sans Pro"/>
                <a:ea typeface="Source Sans Pro"/>
                <a:cs typeface="Source Sans Pro"/>
                <a:sym typeface="Source Sans Pro"/>
              </a:defRPr>
            </a:lvl1pPr>
            <a:lvl2pPr indent="114300" lvl="1" marL="0" marR="0" rtl="0" algn="l">
              <a:lnSpc>
                <a:spcPct val="100000"/>
              </a:lnSpc>
              <a:spcBef>
                <a:spcPts val="48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2pPr>
            <a:lvl3pPr indent="114300" lvl="2" marL="0" marR="0" rtl="0" algn="l">
              <a:lnSpc>
                <a:spcPct val="100000"/>
              </a:lnSpc>
              <a:spcBef>
                <a:spcPts val="48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3pPr>
            <a:lvl4pPr indent="114300" lvl="3" marL="0" marR="0" rtl="0" algn="l">
              <a:lnSpc>
                <a:spcPct val="100000"/>
              </a:lnSpc>
              <a:spcBef>
                <a:spcPts val="36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4pPr>
            <a:lvl5pPr indent="114300" lvl="4" marL="0" marR="0" rtl="0" algn="l">
              <a:lnSpc>
                <a:spcPct val="100000"/>
              </a:lnSpc>
              <a:spcBef>
                <a:spcPts val="36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5pPr>
            <a:lvl6pPr indent="114300" lvl="5" marL="0" marR="0" rtl="0" algn="l">
              <a:lnSpc>
                <a:spcPct val="100000"/>
              </a:lnSpc>
              <a:spcBef>
                <a:spcPts val="36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6pPr>
            <a:lvl7pPr indent="114300" lvl="6" marL="0" marR="0" rtl="0" algn="l">
              <a:lnSpc>
                <a:spcPct val="100000"/>
              </a:lnSpc>
              <a:spcBef>
                <a:spcPts val="36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7pPr>
            <a:lvl8pPr indent="114300" lvl="7" marL="0" marR="0" rtl="0" algn="l">
              <a:lnSpc>
                <a:spcPct val="100000"/>
              </a:lnSpc>
              <a:spcBef>
                <a:spcPts val="36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8pPr>
            <a:lvl9pPr indent="114300" lvl="8" marL="0" marR="0" rtl="0" algn="l">
              <a:lnSpc>
                <a:spcPct val="100000"/>
              </a:lnSpc>
              <a:spcBef>
                <a:spcPts val="36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ctrTitle"/>
          </p:nvPr>
        </p:nvSpPr>
        <p:spPr>
          <a:xfrm>
            <a:off x="6655443" y="3078866"/>
            <a:ext cx="2633074" cy="1704391"/>
          </a:xfrm>
          <a:prstGeom prst="rect">
            <a:avLst/>
          </a:prstGeom>
          <a:noFill/>
          <a:ln>
            <a:noFill/>
          </a:ln>
        </p:spPr>
        <p:txBody>
          <a:bodyPr anchorCtr="0" anchor="ctr" bIns="91425" lIns="91425" rIns="91425" wrap="square" tIns="91425">
            <a:noAutofit/>
          </a:bodyPr>
          <a:lstStyle/>
          <a:p>
            <a:pPr indent="-304800" lvl="0" marL="0" marR="0" rtl="0" algn="l">
              <a:lnSpc>
                <a:spcPct val="100000"/>
              </a:lnSpc>
              <a:spcBef>
                <a:spcPts val="0"/>
              </a:spcBef>
              <a:spcAft>
                <a:spcPts val="0"/>
              </a:spcAft>
              <a:buClr>
                <a:srgbClr val="FFFFFF"/>
              </a:buClr>
              <a:buSzPts val="4800"/>
              <a:buFont typeface="Oswald"/>
              <a:buNone/>
            </a:pPr>
            <a:r>
              <a:rPr b="1" i="0" lang="en" sz="1900" u="none" cap="none" strike="noStrike">
                <a:solidFill>
                  <a:srgbClr val="FFFFFF"/>
                </a:solidFill>
                <a:latin typeface="Oswald"/>
                <a:ea typeface="Oswald"/>
                <a:cs typeface="Oswald"/>
                <a:sym typeface="Oswald"/>
              </a:rPr>
              <a:t>TEAM MEMBERS:</a:t>
            </a:r>
            <a:br>
              <a:rPr b="1" i="0" lang="en" sz="1900" u="none" cap="none" strike="noStrike">
                <a:solidFill>
                  <a:srgbClr val="FFFFFF"/>
                </a:solidFill>
                <a:latin typeface="Oswald"/>
                <a:ea typeface="Oswald"/>
                <a:cs typeface="Oswald"/>
                <a:sym typeface="Oswald"/>
              </a:rPr>
            </a:br>
            <a:r>
              <a:rPr b="0" i="0" lang="en" sz="1900" u="none" cap="none" strike="noStrike">
                <a:solidFill>
                  <a:srgbClr val="FFFFFF"/>
                </a:solidFill>
                <a:latin typeface="Oswald"/>
                <a:ea typeface="Oswald"/>
                <a:cs typeface="Oswald"/>
                <a:sym typeface="Oswald"/>
              </a:rPr>
              <a:t>Akanksh K Narayana</a:t>
            </a:r>
            <a:br>
              <a:rPr b="0" i="0" lang="en" sz="1900" u="none" cap="none" strike="noStrike">
                <a:solidFill>
                  <a:srgbClr val="FFFFFF"/>
                </a:solidFill>
                <a:latin typeface="Oswald"/>
                <a:ea typeface="Oswald"/>
                <a:cs typeface="Oswald"/>
                <a:sym typeface="Oswald"/>
              </a:rPr>
            </a:br>
            <a:r>
              <a:rPr b="0" i="0" lang="en" sz="1900" u="none" cap="none" strike="noStrike">
                <a:solidFill>
                  <a:srgbClr val="FFFFFF"/>
                </a:solidFill>
                <a:latin typeface="Oswald"/>
                <a:ea typeface="Oswald"/>
                <a:cs typeface="Oswald"/>
                <a:sym typeface="Oswald"/>
              </a:rPr>
              <a:t>Akshat Parakh</a:t>
            </a:r>
            <a:br>
              <a:rPr b="0" i="0" lang="en" sz="1900" u="none" cap="none" strike="noStrike">
                <a:solidFill>
                  <a:srgbClr val="FFFFFF"/>
                </a:solidFill>
                <a:latin typeface="Oswald"/>
                <a:ea typeface="Oswald"/>
                <a:cs typeface="Oswald"/>
                <a:sym typeface="Oswald"/>
              </a:rPr>
            </a:br>
            <a:r>
              <a:rPr b="0" i="0" lang="en" sz="1900" u="none" cap="none" strike="noStrike">
                <a:solidFill>
                  <a:srgbClr val="FFFFFF"/>
                </a:solidFill>
                <a:latin typeface="Oswald"/>
                <a:ea typeface="Oswald"/>
                <a:cs typeface="Oswald"/>
                <a:sym typeface="Oswald"/>
              </a:rPr>
              <a:t>Jaskirat Singh</a:t>
            </a:r>
            <a:br>
              <a:rPr b="0" i="0" lang="en" sz="1900" u="none" cap="none" strike="noStrike">
                <a:solidFill>
                  <a:srgbClr val="FFFFFF"/>
                </a:solidFill>
                <a:latin typeface="Oswald"/>
                <a:ea typeface="Oswald"/>
                <a:cs typeface="Oswald"/>
                <a:sym typeface="Oswald"/>
              </a:rPr>
            </a:br>
            <a:r>
              <a:rPr b="0" i="0" lang="en" sz="1900" u="none" cap="none" strike="noStrike">
                <a:solidFill>
                  <a:srgbClr val="FFFFFF"/>
                </a:solidFill>
                <a:latin typeface="Oswald"/>
                <a:ea typeface="Oswald"/>
                <a:cs typeface="Oswald"/>
                <a:sym typeface="Oswald"/>
              </a:rPr>
              <a:t>Mythraye Vodnala</a:t>
            </a:r>
            <a:br>
              <a:rPr b="0" i="0" lang="en" sz="1900" u="none" cap="none" strike="noStrike">
                <a:solidFill>
                  <a:srgbClr val="FFFFFF"/>
                </a:solidFill>
                <a:latin typeface="Oswald"/>
                <a:ea typeface="Oswald"/>
                <a:cs typeface="Oswald"/>
                <a:sym typeface="Oswald"/>
              </a:rPr>
            </a:br>
            <a:r>
              <a:rPr b="0" i="0" lang="en" sz="1900" u="none" cap="none" strike="noStrike">
                <a:solidFill>
                  <a:srgbClr val="FFFFFF"/>
                </a:solidFill>
                <a:latin typeface="Oswald"/>
                <a:ea typeface="Oswald"/>
                <a:cs typeface="Oswald"/>
                <a:sym typeface="Oswald"/>
              </a:rPr>
              <a:t>Omkar Pandit</a:t>
            </a:r>
            <a:br>
              <a:rPr b="0" i="0" lang="en" sz="1900" u="none" cap="none" strike="noStrike">
                <a:solidFill>
                  <a:srgbClr val="FFFFFF"/>
                </a:solidFill>
                <a:latin typeface="Oswald"/>
                <a:ea typeface="Oswald"/>
                <a:cs typeface="Oswald"/>
                <a:sym typeface="Oswald"/>
              </a:rPr>
            </a:br>
            <a:r>
              <a:rPr b="0" i="0" lang="en" sz="1900" u="none" cap="none" strike="noStrike">
                <a:solidFill>
                  <a:srgbClr val="FFFFFF"/>
                </a:solidFill>
                <a:latin typeface="Oswald"/>
                <a:ea typeface="Oswald"/>
                <a:cs typeface="Oswald"/>
                <a:sym typeface="Oswald"/>
              </a:rPr>
              <a:t>Shreshtha Shukla</a:t>
            </a:r>
          </a:p>
        </p:txBody>
      </p:sp>
      <p:sp>
        <p:nvSpPr>
          <p:cNvPr id="244" name="Shape 244"/>
          <p:cNvSpPr txBox="1"/>
          <p:nvPr/>
        </p:nvSpPr>
        <p:spPr>
          <a:xfrm>
            <a:off x="1275150" y="1278550"/>
            <a:ext cx="6330136" cy="461963"/>
          </a:xfrm>
          <a:prstGeom prst="rect">
            <a:avLst/>
          </a:prstGeom>
          <a:noFill/>
          <a:ln>
            <a:noFill/>
          </a:ln>
        </p:spPr>
        <p:txBody>
          <a:bodyPr anchorCtr="0" anchor="b" bIns="91425" lIns="91425" rIns="91425" wrap="square" tIns="91425">
            <a:noAutofit/>
          </a:bodyPr>
          <a:lstStyle/>
          <a:p>
            <a:pPr indent="-127000" lvl="0" marL="0" marR="0" rtl="0" algn="ctr">
              <a:lnSpc>
                <a:spcPct val="100000"/>
              </a:lnSpc>
              <a:spcBef>
                <a:spcPts val="0"/>
              </a:spcBef>
              <a:spcAft>
                <a:spcPts val="0"/>
              </a:spcAft>
              <a:buClr>
                <a:srgbClr val="00CEF6"/>
              </a:buClr>
              <a:buSzPts val="2000"/>
              <a:buFont typeface="Oswald"/>
              <a:buNone/>
            </a:pPr>
            <a:r>
              <a:rPr b="1" i="0" lang="en" sz="2500" u="none" cap="none" strike="noStrike">
                <a:solidFill>
                  <a:srgbClr val="00CEF6"/>
                </a:solidFill>
                <a:latin typeface="Oswald"/>
                <a:ea typeface="Oswald"/>
                <a:cs typeface="Oswald"/>
                <a:sym typeface="Oswald"/>
              </a:rPr>
              <a:t>ANALYSIS OF THE PUBLIC PERCEPTION OF TRUMP PRESIDENCY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idx="1" type="body"/>
          </p:nvPr>
        </p:nvSpPr>
        <p:spPr>
          <a:xfrm>
            <a:off x="308540" y="53340"/>
            <a:ext cx="4217740" cy="3543300"/>
          </a:xfrm>
          <a:prstGeom prst="rect">
            <a:avLst/>
          </a:prstGeom>
          <a:noFill/>
          <a:ln>
            <a:noFill/>
          </a:ln>
        </p:spPr>
        <p:txBody>
          <a:bodyPr anchorCtr="0" anchor="t" bIns="91425" lIns="91425" rIns="91425" wrap="square" tIns="91425">
            <a:noAutofit/>
          </a:bodyPr>
          <a:lstStyle/>
          <a:p>
            <a:pPr indent="-114300" lvl="0" marL="0" marR="0" rtl="0" algn="l">
              <a:lnSpc>
                <a:spcPct val="100000"/>
              </a:lnSpc>
              <a:spcBef>
                <a:spcPts val="0"/>
              </a:spcBef>
              <a:spcAft>
                <a:spcPts val="0"/>
              </a:spcAft>
              <a:buClr>
                <a:srgbClr val="28324A"/>
              </a:buClr>
              <a:buSzPts val="1800"/>
              <a:buFont typeface="Source Sans Pro"/>
              <a:buNone/>
            </a:pPr>
            <a:r>
              <a:rPr b="1" i="0" lang="en" sz="1800" u="none" cap="none" strike="noStrike">
                <a:solidFill>
                  <a:srgbClr val="28324A"/>
                </a:solidFill>
                <a:latin typeface="Source Sans Pro"/>
                <a:ea typeface="Source Sans Pro"/>
                <a:cs typeface="Source Sans Pro"/>
                <a:sym typeface="Source Sans Pro"/>
              </a:rPr>
              <a:t>ANALYSIS</a:t>
            </a:r>
          </a:p>
          <a:p>
            <a:pPr indent="-114300" lvl="0" marL="0" marR="0" rtl="0" algn="l">
              <a:lnSpc>
                <a:spcPct val="100000"/>
              </a:lnSpc>
              <a:spcBef>
                <a:spcPts val="0"/>
              </a:spcBef>
              <a:spcAft>
                <a:spcPts val="0"/>
              </a:spcAft>
              <a:buClr>
                <a:srgbClr val="28324A"/>
              </a:buClr>
              <a:buSzPts val="1800"/>
              <a:buFont typeface="Source Sans Pro"/>
              <a:buNone/>
            </a:pPr>
            <a:r>
              <a:t/>
            </a:r>
            <a:endParaRPr b="1" i="0" sz="18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President Trump branding some news as fake can be one of the reasons that media has a negative perception of him. </a:t>
            </a:r>
          </a:p>
          <a:p>
            <a:pPr indent="-114300" lvl="0" marL="0" marR="0" rtl="0" algn="l">
              <a:lnSpc>
                <a:spcPct val="100000"/>
              </a:lnSpc>
              <a:spcBef>
                <a:spcPts val="0"/>
              </a:spcBef>
              <a:spcAft>
                <a:spcPts val="0"/>
              </a:spcAft>
              <a:buClr>
                <a:srgbClr val="28324A"/>
              </a:buClr>
              <a:buSzPts val="1800"/>
              <a:buFont typeface="Source Sans Pro"/>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The President is being criticized by mainstream news channels like CNN and NBC. </a:t>
            </a:r>
          </a:p>
          <a:p>
            <a:pPr indent="-114300" lvl="0" marL="0" marR="0" rtl="0" algn="l">
              <a:lnSpc>
                <a:spcPct val="100000"/>
              </a:lnSpc>
              <a:spcBef>
                <a:spcPts val="0"/>
              </a:spcBef>
              <a:spcAft>
                <a:spcPts val="0"/>
              </a:spcAft>
              <a:buClr>
                <a:srgbClr val="28324A"/>
              </a:buClr>
              <a:buSzPts val="1800"/>
              <a:buFont typeface="Source Sans Pro"/>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The constant attacks by Trump on media is harming his own image. </a:t>
            </a:r>
          </a:p>
          <a:p>
            <a:pPr indent="-114300" lvl="0" marL="0" marR="0" rtl="0" algn="l">
              <a:lnSpc>
                <a:spcPct val="100000"/>
              </a:lnSpc>
              <a:spcBef>
                <a:spcPts val="0"/>
              </a:spcBef>
              <a:spcAft>
                <a:spcPts val="0"/>
              </a:spcAft>
              <a:buClr>
                <a:srgbClr val="28324A"/>
              </a:buClr>
              <a:buSzPts val="1800"/>
              <a:buFont typeface="Source Sans Pro"/>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FOX news is being praised by Trump despite their credibility. </a:t>
            </a:r>
          </a:p>
          <a:p>
            <a:pPr indent="-114300" lvl="0" marL="0" marR="0" rtl="0" algn="l">
              <a:lnSpc>
                <a:spcPct val="100000"/>
              </a:lnSpc>
              <a:spcBef>
                <a:spcPts val="0"/>
              </a:spcBef>
              <a:spcAft>
                <a:spcPts val="0"/>
              </a:spcAft>
              <a:buClr>
                <a:srgbClr val="28324A"/>
              </a:buClr>
              <a:buSzPts val="1800"/>
              <a:buFont typeface="Source Sans Pro"/>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President Trump and news channels have been in war since his decision to run for President.</a:t>
            </a:r>
          </a:p>
        </p:txBody>
      </p:sp>
      <p:sp>
        <p:nvSpPr>
          <p:cNvPr id="306" name="Shape 306"/>
          <p:cNvSpPr txBox="1"/>
          <p:nvPr>
            <p:ph idx="2" type="body"/>
          </p:nvPr>
        </p:nvSpPr>
        <p:spPr>
          <a:xfrm>
            <a:off x="4672562" y="53340"/>
            <a:ext cx="4189497" cy="4434840"/>
          </a:xfrm>
          <a:prstGeom prst="rect">
            <a:avLst/>
          </a:prstGeom>
          <a:noFill/>
          <a:ln>
            <a:noFill/>
          </a:ln>
        </p:spPr>
        <p:txBody>
          <a:bodyPr anchorCtr="0" anchor="t" bIns="91425" lIns="91425" rIns="91425" wrap="square" tIns="91425">
            <a:noAutofit/>
          </a:bodyPr>
          <a:lstStyle/>
          <a:p>
            <a:pPr indent="-114300" lvl="0" marL="0" marR="0" rtl="0" algn="l">
              <a:lnSpc>
                <a:spcPct val="100000"/>
              </a:lnSpc>
              <a:spcBef>
                <a:spcPts val="0"/>
              </a:spcBef>
              <a:spcAft>
                <a:spcPts val="0"/>
              </a:spcAft>
              <a:buClr>
                <a:srgbClr val="28324A"/>
              </a:buClr>
              <a:buSzPts val="1800"/>
              <a:buFont typeface="Source Sans Pro"/>
              <a:buNone/>
            </a:pPr>
            <a:r>
              <a:rPr b="1" i="0" lang="en" sz="1800" u="none" cap="none" strike="noStrike">
                <a:solidFill>
                  <a:srgbClr val="28324A"/>
                </a:solidFill>
                <a:latin typeface="Source Sans Pro"/>
                <a:ea typeface="Source Sans Pro"/>
                <a:cs typeface="Source Sans Pro"/>
                <a:sym typeface="Source Sans Pro"/>
              </a:rPr>
              <a:t>ADVICE</a:t>
            </a:r>
          </a:p>
          <a:p>
            <a:pPr indent="-114300" lvl="0" marL="0" marR="0" rtl="0" algn="l">
              <a:lnSpc>
                <a:spcPct val="100000"/>
              </a:lnSpc>
              <a:spcBef>
                <a:spcPts val="0"/>
              </a:spcBef>
              <a:spcAft>
                <a:spcPts val="0"/>
              </a:spcAft>
              <a:buClr>
                <a:srgbClr val="28324A"/>
              </a:buClr>
              <a:buSzPts val="1800"/>
              <a:buFont typeface="Source Sans Pro"/>
              <a:buNone/>
            </a:pPr>
            <a:r>
              <a:t/>
            </a:r>
            <a:endParaRPr b="1" i="0" sz="18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President Trump should build a better relationship with media and stop branding every bitter news about him as fake. </a:t>
            </a:r>
          </a:p>
          <a:p>
            <a:pPr indent="-171450" lvl="0" marL="171450" marR="0" rtl="0" algn="l">
              <a:lnSpc>
                <a:spcPct val="100000"/>
              </a:lnSpc>
              <a:spcBef>
                <a:spcPts val="0"/>
              </a:spcBef>
              <a:spcAft>
                <a:spcPts val="0"/>
              </a:spcAft>
              <a:buClr>
                <a:srgbClr val="28324A"/>
              </a:buClr>
              <a:buSzPts val="1800"/>
              <a:buFont typeface="Arial"/>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He needs to make sure that he portrays the image of the position he holds in the best light and thus, take some effort to improve his image in the eyes of the public.</a:t>
            </a:r>
          </a:p>
          <a:p>
            <a:pPr indent="-114300" lvl="0" marL="0" marR="0" rtl="0" algn="l">
              <a:lnSpc>
                <a:spcPct val="100000"/>
              </a:lnSpc>
              <a:spcBef>
                <a:spcPts val="0"/>
              </a:spcBef>
              <a:spcAft>
                <a:spcPts val="0"/>
              </a:spcAft>
              <a:buClr>
                <a:srgbClr val="28324A"/>
              </a:buClr>
              <a:buSzPts val="1800"/>
              <a:buFont typeface="Source Sans Pro"/>
              <a:buNone/>
            </a:pPr>
            <a:br>
              <a:rPr b="0" i="0" lang="en" sz="1800" u="none" cap="none" strike="noStrike">
                <a:solidFill>
                  <a:srgbClr val="28324A"/>
                </a:solidFill>
                <a:latin typeface="Source Sans Pro"/>
                <a:ea typeface="Source Sans Pro"/>
                <a:cs typeface="Source Sans Pro"/>
                <a:sym typeface="Source Sans Pro"/>
              </a:rPr>
            </a:br>
            <a:br>
              <a:rPr b="0" i="0" lang="en" sz="1800" u="none" cap="none" strike="noStrike">
                <a:solidFill>
                  <a:srgbClr val="28324A"/>
                </a:solidFill>
                <a:latin typeface="Source Sans Pro"/>
                <a:ea typeface="Source Sans Pro"/>
                <a:cs typeface="Source Sans Pro"/>
                <a:sym typeface="Source Sans Pro"/>
              </a:rPr>
            </a:b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nvSpPr>
        <p:spPr>
          <a:xfrm flipH="1">
            <a:off x="1275150" y="309005"/>
            <a:ext cx="6593700" cy="636926"/>
          </a:xfrm>
          <a:prstGeom prst="rect">
            <a:avLst/>
          </a:prstGeom>
          <a:noFill/>
          <a:ln>
            <a:noFill/>
          </a:ln>
        </p:spPr>
        <p:txBody>
          <a:bodyPr anchorCtr="0" anchor="b" bIns="91425" lIns="91425" rIns="91425" wrap="square" tIns="91425">
            <a:noAutofit/>
          </a:bodyPr>
          <a:lstStyle/>
          <a:p>
            <a:pPr indent="-127000" lvl="0" marL="0" marR="0" rtl="0" algn="ctr">
              <a:lnSpc>
                <a:spcPct val="100000"/>
              </a:lnSpc>
              <a:spcBef>
                <a:spcPts val="0"/>
              </a:spcBef>
              <a:spcAft>
                <a:spcPts val="0"/>
              </a:spcAft>
              <a:buClr>
                <a:srgbClr val="00CEF6"/>
              </a:buClr>
              <a:buSzPts val="2000"/>
              <a:buFont typeface="Oswald"/>
              <a:buNone/>
            </a:pPr>
            <a:r>
              <a:rPr b="1" i="0" lang="en" sz="3000" u="none" cap="none" strike="noStrike">
                <a:solidFill>
                  <a:srgbClr val="00CEF6"/>
                </a:solidFill>
                <a:latin typeface="Oswald"/>
                <a:ea typeface="Oswald"/>
                <a:cs typeface="Oswald"/>
                <a:sym typeface="Oswald"/>
              </a:rPr>
              <a:t>RUSSIA</a:t>
            </a:r>
          </a:p>
        </p:txBody>
      </p:sp>
      <p:pic>
        <p:nvPicPr>
          <p:cNvPr id="312" name="Shape 312"/>
          <p:cNvPicPr preferRelativeResize="0"/>
          <p:nvPr/>
        </p:nvPicPr>
        <p:blipFill rotWithShape="1">
          <a:blip r:embed="rId3">
            <a:alphaModFix/>
          </a:blip>
          <a:srcRect b="0" l="0" r="0" t="0"/>
          <a:stretch/>
        </p:blipFill>
        <p:spPr>
          <a:xfrm>
            <a:off x="2286000" y="1200150"/>
            <a:ext cx="4572000" cy="274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idx="1" type="body"/>
          </p:nvPr>
        </p:nvSpPr>
        <p:spPr>
          <a:xfrm>
            <a:off x="308540" y="53340"/>
            <a:ext cx="4217740" cy="4008120"/>
          </a:xfrm>
          <a:prstGeom prst="rect">
            <a:avLst/>
          </a:prstGeom>
          <a:noFill/>
          <a:ln>
            <a:noFill/>
          </a:ln>
        </p:spPr>
        <p:txBody>
          <a:bodyPr anchorCtr="0" anchor="t" bIns="91425" lIns="91425" rIns="91425" wrap="square" tIns="91425">
            <a:noAutofit/>
          </a:bodyPr>
          <a:lstStyle/>
          <a:p>
            <a:pPr indent="-114300" lvl="0" marL="0" marR="0" rtl="0" algn="l">
              <a:lnSpc>
                <a:spcPct val="100000"/>
              </a:lnSpc>
              <a:spcBef>
                <a:spcPts val="0"/>
              </a:spcBef>
              <a:spcAft>
                <a:spcPts val="0"/>
              </a:spcAft>
              <a:buClr>
                <a:srgbClr val="28324A"/>
              </a:buClr>
              <a:buSzPts val="1800"/>
              <a:buFont typeface="Source Sans Pro"/>
              <a:buNone/>
            </a:pPr>
            <a:r>
              <a:rPr b="1" i="0" lang="en" sz="1800" u="none" cap="none" strike="noStrike">
                <a:solidFill>
                  <a:srgbClr val="28324A"/>
                </a:solidFill>
                <a:latin typeface="Source Sans Pro"/>
                <a:ea typeface="Source Sans Pro"/>
                <a:cs typeface="Source Sans Pro"/>
                <a:sym typeface="Source Sans Pro"/>
              </a:rPr>
              <a:t>ANALYSIS</a:t>
            </a:r>
          </a:p>
          <a:p>
            <a:pPr indent="-114300" lvl="0" marL="0" marR="0" rtl="0" algn="l">
              <a:lnSpc>
                <a:spcPct val="100000"/>
              </a:lnSpc>
              <a:spcBef>
                <a:spcPts val="0"/>
              </a:spcBef>
              <a:spcAft>
                <a:spcPts val="0"/>
              </a:spcAft>
              <a:buClr>
                <a:srgbClr val="28324A"/>
              </a:buClr>
              <a:buSzPts val="1800"/>
              <a:buFont typeface="Source Sans Pro"/>
              <a:buNone/>
            </a:pPr>
            <a:r>
              <a:t/>
            </a:r>
            <a:endParaRPr b="1" i="0" sz="18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Sentiment analysis shows, tweets about Trump and Russia are mostly neutral but slightly on a negative side. </a:t>
            </a:r>
          </a:p>
          <a:p>
            <a:pPr indent="-114300" lvl="0" marL="0" marR="0" rtl="0" algn="l">
              <a:lnSpc>
                <a:spcPct val="100000"/>
              </a:lnSpc>
              <a:spcBef>
                <a:spcPts val="0"/>
              </a:spcBef>
              <a:spcAft>
                <a:spcPts val="0"/>
              </a:spcAft>
              <a:buClr>
                <a:srgbClr val="28324A"/>
              </a:buClr>
              <a:buSzPts val="1800"/>
              <a:buFont typeface="Source Sans Pro"/>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This is because, real story of President Donald Trump and Russia is still unclear. </a:t>
            </a:r>
          </a:p>
          <a:p>
            <a:pPr indent="-114300" lvl="0" marL="0" marR="0" rtl="0" algn="l">
              <a:lnSpc>
                <a:spcPct val="100000"/>
              </a:lnSpc>
              <a:spcBef>
                <a:spcPts val="0"/>
              </a:spcBef>
              <a:spcAft>
                <a:spcPts val="0"/>
              </a:spcAft>
              <a:buClr>
                <a:srgbClr val="28324A"/>
              </a:buClr>
              <a:buSzPts val="1800"/>
              <a:buFont typeface="Source Sans Pro"/>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There’s no doubt that a spider web of connections some public, some private, some clear, some murky exists between President Trump, his associates and Russian President Vladimir Putin. </a:t>
            </a:r>
          </a:p>
          <a:p>
            <a:pPr indent="-171450" lvl="0" marL="171450" marR="0" rtl="0" algn="l">
              <a:lnSpc>
                <a:spcPct val="100000"/>
              </a:lnSpc>
              <a:spcBef>
                <a:spcPts val="0"/>
              </a:spcBef>
              <a:spcAft>
                <a:spcPts val="0"/>
              </a:spcAft>
              <a:buClr>
                <a:srgbClr val="28324A"/>
              </a:buClr>
              <a:buSzPts val="1800"/>
              <a:buFont typeface="Arial"/>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Recent twitter analysis clearly points out the discussions about Retired Lt. Gen. Michael Flynn, President Trump’s former national security adviser. </a:t>
            </a:r>
          </a:p>
          <a:p>
            <a:pPr indent="-171450" lvl="0" marL="171450" marR="0" rtl="0" algn="l">
              <a:lnSpc>
                <a:spcPct val="100000"/>
              </a:lnSpc>
              <a:spcBef>
                <a:spcPts val="0"/>
              </a:spcBef>
              <a:spcAft>
                <a:spcPts val="0"/>
              </a:spcAft>
              <a:buClr>
                <a:srgbClr val="28324A"/>
              </a:buClr>
              <a:buSzPts val="1800"/>
              <a:buFont typeface="Arial"/>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On December 1,  Michael Flynn was found guilty with making false statements to the FBI. Tweets also show support to Muller’s careful Russia investigation.</a:t>
            </a:r>
          </a:p>
        </p:txBody>
      </p:sp>
      <p:sp>
        <p:nvSpPr>
          <p:cNvPr id="318" name="Shape 318"/>
          <p:cNvSpPr txBox="1"/>
          <p:nvPr>
            <p:ph idx="2" type="body"/>
          </p:nvPr>
        </p:nvSpPr>
        <p:spPr>
          <a:xfrm>
            <a:off x="4672562" y="53340"/>
            <a:ext cx="4189497" cy="4434840"/>
          </a:xfrm>
          <a:prstGeom prst="rect">
            <a:avLst/>
          </a:prstGeom>
          <a:noFill/>
          <a:ln>
            <a:noFill/>
          </a:ln>
        </p:spPr>
        <p:txBody>
          <a:bodyPr anchorCtr="0" anchor="t" bIns="91425" lIns="91425" rIns="91425" wrap="square" tIns="91425">
            <a:noAutofit/>
          </a:bodyPr>
          <a:lstStyle/>
          <a:p>
            <a:pPr indent="-114300" lvl="0" marL="0" marR="0" rtl="0" algn="l">
              <a:lnSpc>
                <a:spcPct val="100000"/>
              </a:lnSpc>
              <a:spcBef>
                <a:spcPts val="0"/>
              </a:spcBef>
              <a:spcAft>
                <a:spcPts val="0"/>
              </a:spcAft>
              <a:buClr>
                <a:srgbClr val="28324A"/>
              </a:buClr>
              <a:buSzPts val="1800"/>
              <a:buFont typeface="Source Sans Pro"/>
              <a:buNone/>
            </a:pPr>
            <a:r>
              <a:rPr b="1" i="0" lang="en" sz="1800" u="none" cap="none" strike="noStrike">
                <a:solidFill>
                  <a:srgbClr val="28324A"/>
                </a:solidFill>
                <a:latin typeface="Source Sans Pro"/>
                <a:ea typeface="Source Sans Pro"/>
                <a:cs typeface="Source Sans Pro"/>
                <a:sym typeface="Source Sans Pro"/>
              </a:rPr>
              <a:t>ADVICE</a:t>
            </a:r>
          </a:p>
          <a:p>
            <a:pPr indent="-114300" lvl="0" marL="0" marR="0" rtl="0" algn="l">
              <a:lnSpc>
                <a:spcPct val="100000"/>
              </a:lnSpc>
              <a:spcBef>
                <a:spcPts val="0"/>
              </a:spcBef>
              <a:spcAft>
                <a:spcPts val="0"/>
              </a:spcAft>
              <a:buClr>
                <a:srgbClr val="28324A"/>
              </a:buClr>
              <a:buSzPts val="1800"/>
              <a:buFont typeface="Source Sans Pro"/>
              <a:buNone/>
            </a:pPr>
            <a:r>
              <a:t/>
            </a:r>
            <a:endParaRPr b="1" i="0" sz="18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The new Trump lawyer Ty Cobb and his team should tell every Trump family member, campaign operative, and White House aide to disclose every detail that might be relevant to the Russian investigations. </a:t>
            </a:r>
          </a:p>
          <a:p>
            <a:pPr indent="-171450" lvl="0" marL="171450" marR="0" rtl="0" algn="l">
              <a:lnSpc>
                <a:spcPct val="100000"/>
              </a:lnSpc>
              <a:spcBef>
                <a:spcPts val="0"/>
              </a:spcBef>
              <a:spcAft>
                <a:spcPts val="0"/>
              </a:spcAft>
              <a:buClr>
                <a:srgbClr val="28324A"/>
              </a:buClr>
              <a:buSzPts val="1800"/>
              <a:buFont typeface="Arial"/>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Whatever short-term political damage this might cause couldn't be worse than the death by a thousand cuts of selective leaks. </a:t>
            </a:r>
          </a:p>
          <a:p>
            <a:pPr indent="-171450" lvl="0" marL="171450" marR="0" rtl="0" algn="l">
              <a:lnSpc>
                <a:spcPct val="100000"/>
              </a:lnSpc>
              <a:spcBef>
                <a:spcPts val="0"/>
              </a:spcBef>
              <a:spcAft>
                <a:spcPts val="0"/>
              </a:spcAft>
              <a:buClr>
                <a:srgbClr val="28324A"/>
              </a:buClr>
              <a:buSzPts val="1800"/>
              <a:buFont typeface="Arial"/>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If there really is nothing to the </a:t>
            </a:r>
            <a:r>
              <a:rPr lang="en" sz="1200"/>
              <a:t>Russian</a:t>
            </a:r>
            <a:r>
              <a:rPr b="0" i="0" lang="en" sz="1200" u="none" cap="none" strike="noStrike">
                <a:solidFill>
                  <a:srgbClr val="28324A"/>
                </a:solidFill>
                <a:latin typeface="Source Sans Pro"/>
                <a:ea typeface="Source Sans Pro"/>
                <a:cs typeface="Source Sans Pro"/>
                <a:sym typeface="Source Sans Pro"/>
              </a:rPr>
              <a:t> collusion allegations, transparency will prove it.</a:t>
            </a:r>
            <a:br>
              <a:rPr b="0" i="0" lang="en" sz="1800" u="none" cap="none" strike="noStrike">
                <a:solidFill>
                  <a:srgbClr val="28324A"/>
                </a:solidFill>
                <a:latin typeface="Source Sans Pro"/>
                <a:ea typeface="Source Sans Pro"/>
                <a:cs typeface="Source Sans Pro"/>
                <a:sym typeface="Source Sans Pro"/>
              </a:rPr>
            </a:b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nvSpPr>
        <p:spPr>
          <a:xfrm flipH="1">
            <a:off x="1275150" y="309005"/>
            <a:ext cx="6593700" cy="636926"/>
          </a:xfrm>
          <a:prstGeom prst="rect">
            <a:avLst/>
          </a:prstGeom>
          <a:noFill/>
          <a:ln>
            <a:noFill/>
          </a:ln>
        </p:spPr>
        <p:txBody>
          <a:bodyPr anchorCtr="0" anchor="b" bIns="91425" lIns="91425" rIns="91425" wrap="square" tIns="91425">
            <a:noAutofit/>
          </a:bodyPr>
          <a:lstStyle/>
          <a:p>
            <a:pPr indent="-127000" lvl="0" marL="0" marR="0" rtl="0" algn="ctr">
              <a:lnSpc>
                <a:spcPct val="100000"/>
              </a:lnSpc>
              <a:spcBef>
                <a:spcPts val="0"/>
              </a:spcBef>
              <a:spcAft>
                <a:spcPts val="0"/>
              </a:spcAft>
              <a:buClr>
                <a:srgbClr val="00CEF6"/>
              </a:buClr>
              <a:buSzPts val="2000"/>
              <a:buFont typeface="Oswald"/>
              <a:buNone/>
            </a:pPr>
            <a:r>
              <a:rPr b="1" i="0" lang="en" sz="3000" u="none" cap="none" strike="noStrike">
                <a:solidFill>
                  <a:srgbClr val="00CEF6"/>
                </a:solidFill>
                <a:latin typeface="Oswald"/>
                <a:ea typeface="Oswald"/>
                <a:cs typeface="Oswald"/>
                <a:sym typeface="Oswald"/>
              </a:rPr>
              <a:t>TERRORISM</a:t>
            </a:r>
          </a:p>
        </p:txBody>
      </p:sp>
      <p:pic>
        <p:nvPicPr>
          <p:cNvPr id="324" name="Shape 324"/>
          <p:cNvPicPr preferRelativeResize="0"/>
          <p:nvPr/>
        </p:nvPicPr>
        <p:blipFill rotWithShape="1">
          <a:blip r:embed="rId3">
            <a:alphaModFix/>
          </a:blip>
          <a:srcRect b="0" l="0" r="0" t="0"/>
          <a:stretch/>
        </p:blipFill>
        <p:spPr>
          <a:xfrm>
            <a:off x="2286000" y="1200150"/>
            <a:ext cx="4572000" cy="2743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idx="1" type="body"/>
          </p:nvPr>
        </p:nvSpPr>
        <p:spPr>
          <a:xfrm>
            <a:off x="308540" y="53340"/>
            <a:ext cx="4217740" cy="3901440"/>
          </a:xfrm>
          <a:prstGeom prst="rect">
            <a:avLst/>
          </a:prstGeom>
          <a:noFill/>
          <a:ln>
            <a:noFill/>
          </a:ln>
        </p:spPr>
        <p:txBody>
          <a:bodyPr anchorCtr="0" anchor="t" bIns="91425" lIns="91425" rIns="91425" wrap="square" tIns="91425">
            <a:noAutofit/>
          </a:bodyPr>
          <a:lstStyle/>
          <a:p>
            <a:pPr indent="-114300" lvl="0" marL="0" marR="0" rtl="0" algn="l">
              <a:lnSpc>
                <a:spcPct val="100000"/>
              </a:lnSpc>
              <a:spcBef>
                <a:spcPts val="0"/>
              </a:spcBef>
              <a:spcAft>
                <a:spcPts val="0"/>
              </a:spcAft>
              <a:buClr>
                <a:srgbClr val="28324A"/>
              </a:buClr>
              <a:buSzPts val="1800"/>
              <a:buFont typeface="Source Sans Pro"/>
              <a:buNone/>
            </a:pPr>
            <a:r>
              <a:rPr b="1" i="0" lang="en" sz="1800" u="none" cap="none" strike="noStrike">
                <a:solidFill>
                  <a:srgbClr val="28324A"/>
                </a:solidFill>
                <a:latin typeface="Source Sans Pro"/>
                <a:ea typeface="Source Sans Pro"/>
                <a:cs typeface="Source Sans Pro"/>
                <a:sym typeface="Source Sans Pro"/>
              </a:rPr>
              <a:t>ANALYSIS</a:t>
            </a:r>
          </a:p>
          <a:p>
            <a:pPr indent="-114300" lvl="0" marL="0" marR="0" rtl="0" algn="l">
              <a:lnSpc>
                <a:spcPct val="100000"/>
              </a:lnSpc>
              <a:spcBef>
                <a:spcPts val="0"/>
              </a:spcBef>
              <a:spcAft>
                <a:spcPts val="0"/>
              </a:spcAft>
              <a:buClr>
                <a:srgbClr val="28324A"/>
              </a:buClr>
              <a:buSzPts val="1800"/>
              <a:buFont typeface="Source Sans Pro"/>
              <a:buNone/>
            </a:pPr>
            <a:r>
              <a:t/>
            </a:r>
            <a:endParaRPr b="1" i="0" sz="18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The analysis shows a strong negative sentiment for President Trump and Terrorism. </a:t>
            </a:r>
          </a:p>
          <a:p>
            <a:pPr indent="-114300" lvl="0" marL="0" marR="0" rtl="0" algn="l">
              <a:lnSpc>
                <a:spcPct val="100000"/>
              </a:lnSpc>
              <a:spcBef>
                <a:spcPts val="0"/>
              </a:spcBef>
              <a:spcAft>
                <a:spcPts val="0"/>
              </a:spcAft>
              <a:buClr>
                <a:srgbClr val="28324A"/>
              </a:buClr>
              <a:buSzPts val="1800"/>
              <a:buFont typeface="Source Sans Pro"/>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The main reason for this can understandably be the increasing number of attacks and negligence incidents towards families of troops deployed all over the world. </a:t>
            </a:r>
          </a:p>
          <a:p>
            <a:pPr indent="-171450" lvl="0" marL="171450" marR="0" rtl="0" algn="l">
              <a:lnSpc>
                <a:spcPct val="100000"/>
              </a:lnSpc>
              <a:spcBef>
                <a:spcPts val="0"/>
              </a:spcBef>
              <a:spcAft>
                <a:spcPts val="0"/>
              </a:spcAft>
              <a:buClr>
                <a:srgbClr val="28324A"/>
              </a:buClr>
              <a:buSzPts val="1800"/>
              <a:buFont typeface="Arial"/>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Also, people are talking a lot about the harsh defense treaties which are also affecting the economy of the nation. </a:t>
            </a:r>
          </a:p>
          <a:p>
            <a:pPr indent="-171450" lvl="0" marL="171450" marR="0" rtl="0" algn="l">
              <a:lnSpc>
                <a:spcPct val="100000"/>
              </a:lnSpc>
              <a:spcBef>
                <a:spcPts val="0"/>
              </a:spcBef>
              <a:spcAft>
                <a:spcPts val="0"/>
              </a:spcAft>
              <a:buClr>
                <a:srgbClr val="28324A"/>
              </a:buClr>
              <a:buSzPts val="1800"/>
              <a:buFont typeface="Arial"/>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The negative sentiment from the analysis seems to be in synchronization with a recent news article which says people are  now becoming aware that President Trump’s defense policies are just more “Intensified” from Obama’s policies as opposed to what Trump claims to be “Revolutionized”.</a:t>
            </a:r>
          </a:p>
        </p:txBody>
      </p:sp>
      <p:sp>
        <p:nvSpPr>
          <p:cNvPr id="330" name="Shape 330"/>
          <p:cNvSpPr txBox="1"/>
          <p:nvPr>
            <p:ph idx="2" type="body"/>
          </p:nvPr>
        </p:nvSpPr>
        <p:spPr>
          <a:xfrm>
            <a:off x="4672562" y="53340"/>
            <a:ext cx="4189497" cy="4434840"/>
          </a:xfrm>
          <a:prstGeom prst="rect">
            <a:avLst/>
          </a:prstGeom>
          <a:noFill/>
          <a:ln>
            <a:noFill/>
          </a:ln>
        </p:spPr>
        <p:txBody>
          <a:bodyPr anchorCtr="0" anchor="t" bIns="91425" lIns="91425" rIns="91425" wrap="square" tIns="91425">
            <a:noAutofit/>
          </a:bodyPr>
          <a:lstStyle/>
          <a:p>
            <a:pPr indent="-114300" lvl="0" marL="0" marR="0" rtl="0" algn="l">
              <a:lnSpc>
                <a:spcPct val="100000"/>
              </a:lnSpc>
              <a:spcBef>
                <a:spcPts val="0"/>
              </a:spcBef>
              <a:spcAft>
                <a:spcPts val="0"/>
              </a:spcAft>
              <a:buClr>
                <a:srgbClr val="28324A"/>
              </a:buClr>
              <a:buSzPts val="1800"/>
              <a:buFont typeface="Source Sans Pro"/>
              <a:buNone/>
            </a:pPr>
            <a:r>
              <a:rPr b="1" i="0" lang="en" sz="1800" u="none" cap="none" strike="noStrike">
                <a:solidFill>
                  <a:srgbClr val="28324A"/>
                </a:solidFill>
                <a:latin typeface="Source Sans Pro"/>
                <a:ea typeface="Source Sans Pro"/>
                <a:cs typeface="Source Sans Pro"/>
                <a:sym typeface="Source Sans Pro"/>
              </a:rPr>
              <a:t>ADVICE</a:t>
            </a:r>
          </a:p>
          <a:p>
            <a:pPr indent="-114300" lvl="0" marL="0" marR="0" rtl="0" algn="l">
              <a:lnSpc>
                <a:spcPct val="100000"/>
              </a:lnSpc>
              <a:spcBef>
                <a:spcPts val="0"/>
              </a:spcBef>
              <a:spcAft>
                <a:spcPts val="0"/>
              </a:spcAft>
              <a:buClr>
                <a:srgbClr val="28324A"/>
              </a:buClr>
              <a:buSzPts val="1800"/>
              <a:buFont typeface="Source Sans Pro"/>
              <a:buNone/>
            </a:pPr>
            <a:r>
              <a:t/>
            </a:r>
            <a:endParaRPr b="1" i="0" sz="18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Along with having a good marketing and a strong opinion, the policies need to be more practical, viable and less intransigent.</a:t>
            </a:r>
            <a:br>
              <a:rPr b="0" i="0" lang="en" sz="1800" u="none" cap="none" strike="noStrike">
                <a:solidFill>
                  <a:srgbClr val="28324A"/>
                </a:solidFill>
                <a:latin typeface="Source Sans Pro"/>
                <a:ea typeface="Source Sans Pro"/>
                <a:cs typeface="Source Sans Pro"/>
                <a:sym typeface="Source Sans Pro"/>
              </a:rPr>
            </a:b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nvSpPr>
        <p:spPr>
          <a:xfrm flipH="1">
            <a:off x="1275150" y="309005"/>
            <a:ext cx="6593700" cy="636926"/>
          </a:xfrm>
          <a:prstGeom prst="rect">
            <a:avLst/>
          </a:prstGeom>
          <a:noFill/>
          <a:ln>
            <a:noFill/>
          </a:ln>
        </p:spPr>
        <p:txBody>
          <a:bodyPr anchorCtr="0" anchor="b" bIns="91425" lIns="91425" rIns="91425" wrap="square" tIns="91425">
            <a:noAutofit/>
          </a:bodyPr>
          <a:lstStyle/>
          <a:p>
            <a:pPr indent="-127000" lvl="0" marL="0" marR="0" rtl="0" algn="ctr">
              <a:lnSpc>
                <a:spcPct val="100000"/>
              </a:lnSpc>
              <a:spcBef>
                <a:spcPts val="0"/>
              </a:spcBef>
              <a:spcAft>
                <a:spcPts val="0"/>
              </a:spcAft>
              <a:buClr>
                <a:srgbClr val="00CEF6"/>
              </a:buClr>
              <a:buSzPts val="2000"/>
              <a:buFont typeface="Oswald"/>
              <a:buNone/>
            </a:pPr>
            <a:r>
              <a:rPr b="1" i="0" lang="en" sz="3000" u="none" cap="none" strike="noStrike">
                <a:solidFill>
                  <a:srgbClr val="00CEF6"/>
                </a:solidFill>
                <a:latin typeface="Oswald"/>
                <a:ea typeface="Oswald"/>
                <a:cs typeface="Oswald"/>
                <a:sym typeface="Oswald"/>
              </a:rPr>
              <a:t>RACISM</a:t>
            </a:r>
          </a:p>
        </p:txBody>
      </p:sp>
      <p:pic>
        <p:nvPicPr>
          <p:cNvPr id="336" name="Shape 336"/>
          <p:cNvPicPr preferRelativeResize="0"/>
          <p:nvPr/>
        </p:nvPicPr>
        <p:blipFill rotWithShape="1">
          <a:blip r:embed="rId3">
            <a:alphaModFix/>
          </a:blip>
          <a:srcRect b="0" l="0" r="0" t="0"/>
          <a:stretch/>
        </p:blipFill>
        <p:spPr>
          <a:xfrm>
            <a:off x="2286000" y="1200150"/>
            <a:ext cx="4572000" cy="2743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idx="1" type="body"/>
          </p:nvPr>
        </p:nvSpPr>
        <p:spPr>
          <a:xfrm>
            <a:off x="308540" y="53340"/>
            <a:ext cx="4217740" cy="3802380"/>
          </a:xfrm>
          <a:prstGeom prst="rect">
            <a:avLst/>
          </a:prstGeom>
          <a:noFill/>
          <a:ln>
            <a:noFill/>
          </a:ln>
        </p:spPr>
        <p:txBody>
          <a:bodyPr anchorCtr="0" anchor="t" bIns="91425" lIns="91425" rIns="91425" wrap="square" tIns="91425">
            <a:noAutofit/>
          </a:bodyPr>
          <a:lstStyle/>
          <a:p>
            <a:pPr indent="-114300" lvl="0" marL="0" marR="0" rtl="0" algn="l">
              <a:lnSpc>
                <a:spcPct val="100000"/>
              </a:lnSpc>
              <a:spcBef>
                <a:spcPts val="0"/>
              </a:spcBef>
              <a:spcAft>
                <a:spcPts val="0"/>
              </a:spcAft>
              <a:buClr>
                <a:srgbClr val="28324A"/>
              </a:buClr>
              <a:buSzPts val="1800"/>
              <a:buFont typeface="Source Sans Pro"/>
              <a:buNone/>
            </a:pPr>
            <a:r>
              <a:rPr b="1" i="0" lang="en" sz="1800" u="none" cap="none" strike="noStrike">
                <a:solidFill>
                  <a:srgbClr val="28324A"/>
                </a:solidFill>
                <a:latin typeface="Source Sans Pro"/>
                <a:ea typeface="Source Sans Pro"/>
                <a:cs typeface="Source Sans Pro"/>
                <a:sym typeface="Source Sans Pro"/>
              </a:rPr>
              <a:t>ANALYSIS</a:t>
            </a:r>
          </a:p>
          <a:p>
            <a:pPr indent="-114300" lvl="0" marL="0" marR="0" rtl="0" algn="l">
              <a:lnSpc>
                <a:spcPct val="100000"/>
              </a:lnSpc>
              <a:spcBef>
                <a:spcPts val="0"/>
              </a:spcBef>
              <a:spcAft>
                <a:spcPts val="0"/>
              </a:spcAft>
              <a:buClr>
                <a:srgbClr val="28324A"/>
              </a:buClr>
              <a:buSzPts val="1800"/>
              <a:buFont typeface="Source Sans Pro"/>
              <a:buNone/>
            </a:pPr>
            <a:r>
              <a:t/>
            </a:r>
            <a:endParaRPr b="1" i="0" sz="18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There is evidently a strong negative sentiment for President Trump being branded as racist. </a:t>
            </a:r>
          </a:p>
          <a:p>
            <a:pPr indent="-171450" lvl="0" marL="171450" marR="0" rtl="0" algn="l">
              <a:lnSpc>
                <a:spcPct val="100000"/>
              </a:lnSpc>
              <a:spcBef>
                <a:spcPts val="0"/>
              </a:spcBef>
              <a:spcAft>
                <a:spcPts val="0"/>
              </a:spcAft>
              <a:buClr>
                <a:srgbClr val="28324A"/>
              </a:buClr>
              <a:buSzPts val="1800"/>
              <a:buFont typeface="Arial"/>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This could be because of his huge support from KKK and other racist groups. Which he is not very willing to denounce. </a:t>
            </a:r>
          </a:p>
          <a:p>
            <a:pPr indent="-171450" lvl="0" marL="171450" marR="0" rtl="0" algn="l">
              <a:lnSpc>
                <a:spcPct val="100000"/>
              </a:lnSpc>
              <a:spcBef>
                <a:spcPts val="0"/>
              </a:spcBef>
              <a:spcAft>
                <a:spcPts val="0"/>
              </a:spcAft>
              <a:buClr>
                <a:srgbClr val="28324A"/>
              </a:buClr>
              <a:buSzPts val="1800"/>
              <a:buFont typeface="Arial"/>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He received huge criticism, when he failed to name the white supremacists or alt-right groups at the center of violent protests in Charlottesville, Virginia. But was vehement about NFL </a:t>
            </a:r>
            <a:r>
              <a:rPr lang="en" sz="1200"/>
              <a:t>p</a:t>
            </a:r>
            <a:r>
              <a:rPr b="0" i="0" lang="en" sz="1200" u="none" cap="none" strike="noStrike">
                <a:solidFill>
                  <a:srgbClr val="28324A"/>
                </a:solidFill>
                <a:latin typeface="Source Sans Pro"/>
                <a:ea typeface="Source Sans Pro"/>
                <a:cs typeface="Source Sans Pro"/>
                <a:sym typeface="Source Sans Pro"/>
              </a:rPr>
              <a:t>layers kneeling for National anthem. </a:t>
            </a:r>
          </a:p>
          <a:p>
            <a:pPr indent="-171450" lvl="0" marL="171450" marR="0" rtl="0" algn="l">
              <a:lnSpc>
                <a:spcPct val="100000"/>
              </a:lnSpc>
              <a:spcBef>
                <a:spcPts val="0"/>
              </a:spcBef>
              <a:spcAft>
                <a:spcPts val="0"/>
              </a:spcAft>
              <a:buClr>
                <a:srgbClr val="28324A"/>
              </a:buClr>
              <a:buSzPts val="1800"/>
              <a:buFont typeface="Arial"/>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His attitude towards Islam has added fuel to this feeling, where he recently shared fake news by fringe British ultranationalist group purportedly showing Muslims committing act of violence, a move that was swiftly condemned by British PM as well as politicians across spectrum.</a:t>
            </a:r>
          </a:p>
        </p:txBody>
      </p:sp>
      <p:sp>
        <p:nvSpPr>
          <p:cNvPr id="342" name="Shape 342"/>
          <p:cNvSpPr txBox="1"/>
          <p:nvPr>
            <p:ph idx="2" type="body"/>
          </p:nvPr>
        </p:nvSpPr>
        <p:spPr>
          <a:xfrm>
            <a:off x="4672562" y="53340"/>
            <a:ext cx="4189497" cy="4434840"/>
          </a:xfrm>
          <a:prstGeom prst="rect">
            <a:avLst/>
          </a:prstGeom>
          <a:noFill/>
          <a:ln>
            <a:noFill/>
          </a:ln>
        </p:spPr>
        <p:txBody>
          <a:bodyPr anchorCtr="0" anchor="t" bIns="91425" lIns="91425" rIns="91425" wrap="square" tIns="91425">
            <a:noAutofit/>
          </a:bodyPr>
          <a:lstStyle/>
          <a:p>
            <a:pPr indent="-114300" lvl="0" marL="0" marR="0" rtl="0" algn="l">
              <a:lnSpc>
                <a:spcPct val="100000"/>
              </a:lnSpc>
              <a:spcBef>
                <a:spcPts val="0"/>
              </a:spcBef>
              <a:spcAft>
                <a:spcPts val="0"/>
              </a:spcAft>
              <a:buClr>
                <a:srgbClr val="28324A"/>
              </a:buClr>
              <a:buSzPts val="1800"/>
              <a:buFont typeface="Source Sans Pro"/>
              <a:buNone/>
            </a:pPr>
            <a:r>
              <a:rPr b="1" i="0" lang="en" sz="1800" u="none" cap="none" strike="noStrike">
                <a:solidFill>
                  <a:srgbClr val="28324A"/>
                </a:solidFill>
                <a:latin typeface="Source Sans Pro"/>
                <a:ea typeface="Source Sans Pro"/>
                <a:cs typeface="Source Sans Pro"/>
                <a:sym typeface="Source Sans Pro"/>
              </a:rPr>
              <a:t>ADVICE</a:t>
            </a:r>
          </a:p>
          <a:p>
            <a:pPr indent="-114300" lvl="0" marL="0" marR="0" rtl="0" algn="l">
              <a:lnSpc>
                <a:spcPct val="100000"/>
              </a:lnSpc>
              <a:spcBef>
                <a:spcPts val="0"/>
              </a:spcBef>
              <a:spcAft>
                <a:spcPts val="0"/>
              </a:spcAft>
              <a:buClr>
                <a:srgbClr val="28324A"/>
              </a:buClr>
              <a:buSzPts val="1800"/>
              <a:buFont typeface="Source Sans Pro"/>
              <a:buNone/>
            </a:pPr>
            <a:r>
              <a:t/>
            </a:r>
            <a:endParaRPr b="1" i="0" sz="18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President Trump should start showing that he treats all groups equally in his words and actions.</a:t>
            </a:r>
          </a:p>
          <a:p>
            <a:pPr indent="-171450" lvl="0" marL="171450" marR="0" rtl="0" algn="l">
              <a:lnSpc>
                <a:spcPct val="100000"/>
              </a:lnSpc>
              <a:spcBef>
                <a:spcPts val="0"/>
              </a:spcBef>
              <a:spcAft>
                <a:spcPts val="0"/>
              </a:spcAft>
              <a:buClr>
                <a:srgbClr val="28324A"/>
              </a:buClr>
              <a:buSzPts val="1800"/>
              <a:buFont typeface="Arial"/>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 He should not patronize minorities, but at the same time should defend rights of all the Americans.  </a:t>
            </a:r>
          </a:p>
          <a:p>
            <a:pPr indent="-171450" lvl="0" marL="171450" marR="0" rtl="0" algn="l">
              <a:lnSpc>
                <a:spcPct val="100000"/>
              </a:lnSpc>
              <a:spcBef>
                <a:spcPts val="0"/>
              </a:spcBef>
              <a:spcAft>
                <a:spcPts val="0"/>
              </a:spcAft>
              <a:buClr>
                <a:srgbClr val="28324A"/>
              </a:buClr>
              <a:buSzPts val="1800"/>
              <a:buFont typeface="Arial"/>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He shouldn’t act impulsively, rather access all information and act correspondingly. </a:t>
            </a:r>
            <a:br>
              <a:rPr b="0" i="0" lang="en" sz="1800" u="none" cap="none" strike="noStrike">
                <a:solidFill>
                  <a:srgbClr val="28324A"/>
                </a:solidFill>
                <a:latin typeface="Source Sans Pro"/>
                <a:ea typeface="Source Sans Pro"/>
                <a:cs typeface="Source Sans Pro"/>
                <a:sym typeface="Source Sans Pro"/>
              </a:rPr>
            </a:b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nvSpPr>
        <p:spPr>
          <a:xfrm flipH="1">
            <a:off x="1275150" y="309005"/>
            <a:ext cx="6593700" cy="636926"/>
          </a:xfrm>
          <a:prstGeom prst="rect">
            <a:avLst/>
          </a:prstGeom>
          <a:noFill/>
          <a:ln>
            <a:noFill/>
          </a:ln>
        </p:spPr>
        <p:txBody>
          <a:bodyPr anchorCtr="0" anchor="b" bIns="91425" lIns="91425" rIns="91425" wrap="square" tIns="91425">
            <a:noAutofit/>
          </a:bodyPr>
          <a:lstStyle/>
          <a:p>
            <a:pPr indent="-127000" lvl="0" marL="0" marR="0" rtl="0" algn="ctr">
              <a:lnSpc>
                <a:spcPct val="100000"/>
              </a:lnSpc>
              <a:spcBef>
                <a:spcPts val="0"/>
              </a:spcBef>
              <a:spcAft>
                <a:spcPts val="0"/>
              </a:spcAft>
              <a:buClr>
                <a:srgbClr val="00CEF6"/>
              </a:buClr>
              <a:buSzPts val="2000"/>
              <a:buFont typeface="Oswald"/>
              <a:buNone/>
            </a:pPr>
            <a:r>
              <a:rPr b="1" i="0" lang="en" sz="3000" u="none" cap="none" strike="noStrike">
                <a:solidFill>
                  <a:srgbClr val="00CEF6"/>
                </a:solidFill>
                <a:latin typeface="Oswald"/>
                <a:ea typeface="Oswald"/>
                <a:cs typeface="Oswald"/>
                <a:sym typeface="Oswald"/>
              </a:rPr>
              <a:t>TAXES</a:t>
            </a:r>
          </a:p>
        </p:txBody>
      </p:sp>
      <p:pic>
        <p:nvPicPr>
          <p:cNvPr id="348" name="Shape 348"/>
          <p:cNvPicPr preferRelativeResize="0"/>
          <p:nvPr/>
        </p:nvPicPr>
        <p:blipFill rotWithShape="1">
          <a:blip r:embed="rId3">
            <a:alphaModFix/>
          </a:blip>
          <a:srcRect b="0" l="0" r="0" t="0"/>
          <a:stretch/>
        </p:blipFill>
        <p:spPr>
          <a:xfrm>
            <a:off x="2286000" y="1200150"/>
            <a:ext cx="4572000" cy="2743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idx="1" type="body"/>
          </p:nvPr>
        </p:nvSpPr>
        <p:spPr>
          <a:xfrm>
            <a:off x="308540" y="53340"/>
            <a:ext cx="4217740" cy="4229100"/>
          </a:xfrm>
          <a:prstGeom prst="rect">
            <a:avLst/>
          </a:prstGeom>
          <a:noFill/>
          <a:ln>
            <a:noFill/>
          </a:ln>
        </p:spPr>
        <p:txBody>
          <a:bodyPr anchorCtr="0" anchor="t" bIns="91425" lIns="91425" rIns="91425" wrap="square" tIns="91425">
            <a:noAutofit/>
          </a:bodyPr>
          <a:lstStyle/>
          <a:p>
            <a:pPr indent="-114300" lvl="0" marL="0" marR="0" rtl="0" algn="l">
              <a:lnSpc>
                <a:spcPct val="100000"/>
              </a:lnSpc>
              <a:spcBef>
                <a:spcPts val="0"/>
              </a:spcBef>
              <a:spcAft>
                <a:spcPts val="0"/>
              </a:spcAft>
              <a:buClr>
                <a:srgbClr val="28324A"/>
              </a:buClr>
              <a:buSzPts val="1800"/>
              <a:buFont typeface="Source Sans Pro"/>
              <a:buNone/>
            </a:pPr>
            <a:r>
              <a:rPr b="1" i="0" lang="en" sz="1800" u="none" cap="none" strike="noStrike">
                <a:solidFill>
                  <a:srgbClr val="28324A"/>
                </a:solidFill>
                <a:latin typeface="Source Sans Pro"/>
                <a:ea typeface="Source Sans Pro"/>
                <a:cs typeface="Source Sans Pro"/>
                <a:sym typeface="Source Sans Pro"/>
              </a:rPr>
              <a:t>ANALYSIS</a:t>
            </a:r>
          </a:p>
          <a:p>
            <a:pPr indent="-114300" lvl="0" marL="0" marR="0" rtl="0" algn="l">
              <a:lnSpc>
                <a:spcPct val="100000"/>
              </a:lnSpc>
              <a:spcBef>
                <a:spcPts val="0"/>
              </a:spcBef>
              <a:spcAft>
                <a:spcPts val="0"/>
              </a:spcAft>
              <a:buClr>
                <a:srgbClr val="28324A"/>
              </a:buClr>
              <a:buSzPts val="1800"/>
              <a:buFont typeface="Source Sans Pro"/>
              <a:buNone/>
            </a:pPr>
            <a:r>
              <a:t/>
            </a:r>
            <a:endParaRPr b="1" i="0" sz="18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Using sentiment analysis on the comments from various sources, we were able to see that the sentiment was slightly towards the positive side, majority being neutral. </a:t>
            </a:r>
          </a:p>
          <a:p>
            <a:pPr indent="-171450" lvl="0" marL="171450" marR="0" rtl="0" algn="l">
              <a:lnSpc>
                <a:spcPct val="100000"/>
              </a:lnSpc>
              <a:spcBef>
                <a:spcPts val="0"/>
              </a:spcBef>
              <a:spcAft>
                <a:spcPts val="0"/>
              </a:spcAft>
              <a:buClr>
                <a:srgbClr val="28324A"/>
              </a:buClr>
              <a:buSzPts val="1800"/>
              <a:buFont typeface="Arial"/>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Donald Trump has promised that there would be a major tax cut in this new bill.  This is a hot topic now, as the new tax bill is on the verge of getting passed. </a:t>
            </a:r>
          </a:p>
          <a:p>
            <a:pPr indent="-171450" lvl="0" marL="171450" marR="0" rtl="0" algn="l">
              <a:lnSpc>
                <a:spcPct val="100000"/>
              </a:lnSpc>
              <a:spcBef>
                <a:spcPts val="0"/>
              </a:spcBef>
              <a:spcAft>
                <a:spcPts val="0"/>
              </a:spcAft>
              <a:buClr>
                <a:srgbClr val="28324A"/>
              </a:buClr>
              <a:buSzPts val="1800"/>
              <a:buFont typeface="Arial"/>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lang="en" sz="1200"/>
              <a:t>There has been mixed response till now with some articles claiming that the new bill would be influential to middle class people,while few other articles claim the new bill would be influential to wealthy people.</a:t>
            </a:r>
          </a:p>
          <a:p>
            <a:pPr indent="-171450" lvl="0" marL="171450" marR="0" rtl="0" algn="l">
              <a:lnSpc>
                <a:spcPct val="100000"/>
              </a:lnSpc>
              <a:spcBef>
                <a:spcPts val="0"/>
              </a:spcBef>
              <a:spcAft>
                <a:spcPts val="0"/>
              </a:spcAft>
              <a:buClr>
                <a:srgbClr val="28324A"/>
              </a:buClr>
              <a:buSzPts val="1800"/>
              <a:buFont typeface="Arial"/>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It would be quite interesting to see how the sentiments would change, once the bill is actually passed and people get to know whether the newly passed bill would help or hurt them.</a:t>
            </a:r>
          </a:p>
        </p:txBody>
      </p:sp>
      <p:sp>
        <p:nvSpPr>
          <p:cNvPr id="354" name="Shape 354"/>
          <p:cNvSpPr txBox="1"/>
          <p:nvPr>
            <p:ph idx="2" type="body"/>
          </p:nvPr>
        </p:nvSpPr>
        <p:spPr>
          <a:xfrm>
            <a:off x="4672562" y="53340"/>
            <a:ext cx="4189497" cy="4434840"/>
          </a:xfrm>
          <a:prstGeom prst="rect">
            <a:avLst/>
          </a:prstGeom>
          <a:noFill/>
          <a:ln>
            <a:noFill/>
          </a:ln>
        </p:spPr>
        <p:txBody>
          <a:bodyPr anchorCtr="0" anchor="t" bIns="91425" lIns="91425" rIns="91425" wrap="square" tIns="91425">
            <a:noAutofit/>
          </a:bodyPr>
          <a:lstStyle/>
          <a:p>
            <a:pPr indent="-114300" lvl="0" marL="0" marR="0" rtl="0" algn="l">
              <a:lnSpc>
                <a:spcPct val="100000"/>
              </a:lnSpc>
              <a:spcBef>
                <a:spcPts val="0"/>
              </a:spcBef>
              <a:spcAft>
                <a:spcPts val="0"/>
              </a:spcAft>
              <a:buClr>
                <a:srgbClr val="28324A"/>
              </a:buClr>
              <a:buSzPts val="1800"/>
              <a:buFont typeface="Source Sans Pro"/>
              <a:buNone/>
            </a:pPr>
            <a:r>
              <a:rPr b="1" i="0" lang="en" sz="1800" u="none" cap="none" strike="noStrike">
                <a:solidFill>
                  <a:srgbClr val="28324A"/>
                </a:solidFill>
                <a:latin typeface="Source Sans Pro"/>
                <a:ea typeface="Source Sans Pro"/>
                <a:cs typeface="Source Sans Pro"/>
                <a:sym typeface="Source Sans Pro"/>
              </a:rPr>
              <a:t>ADVICE</a:t>
            </a:r>
          </a:p>
          <a:p>
            <a:pPr indent="-114300" lvl="0" marL="0" marR="0" rtl="0" algn="l">
              <a:lnSpc>
                <a:spcPct val="100000"/>
              </a:lnSpc>
              <a:spcBef>
                <a:spcPts val="0"/>
              </a:spcBef>
              <a:spcAft>
                <a:spcPts val="0"/>
              </a:spcAft>
              <a:buClr>
                <a:srgbClr val="28324A"/>
              </a:buClr>
              <a:buSzPts val="1800"/>
              <a:buFont typeface="Source Sans Pro"/>
              <a:buNone/>
            </a:pPr>
            <a:r>
              <a:t/>
            </a:r>
            <a:endParaRPr b="1" i="0" sz="18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The President has already mentioned many times that this would be the “biggest tax cut”.</a:t>
            </a:r>
          </a:p>
          <a:p>
            <a:pPr indent="-171450" lvl="0" marL="171450" marR="0" rtl="0" algn="l">
              <a:lnSpc>
                <a:spcPct val="100000"/>
              </a:lnSpc>
              <a:spcBef>
                <a:spcPts val="0"/>
              </a:spcBef>
              <a:spcAft>
                <a:spcPts val="0"/>
              </a:spcAft>
              <a:buClr>
                <a:srgbClr val="28324A"/>
              </a:buClr>
              <a:buSzPts val="1800"/>
              <a:buFont typeface="Arial"/>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The Republicans are giving a lot of statements about how the new tax bill would be beneficial to the middle class. </a:t>
            </a:r>
          </a:p>
          <a:p>
            <a:pPr indent="-171450" lvl="0" marL="171450" marR="0" rtl="0" algn="l">
              <a:lnSpc>
                <a:spcPct val="100000"/>
              </a:lnSpc>
              <a:spcBef>
                <a:spcPts val="0"/>
              </a:spcBef>
              <a:spcAft>
                <a:spcPts val="0"/>
              </a:spcAft>
              <a:buClr>
                <a:srgbClr val="28324A"/>
              </a:buClr>
              <a:buSzPts val="1800"/>
              <a:buFont typeface="Arial"/>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Although it is too early to speak, we would suggest that the President and the Republicans make sure that all the statements they are releasing about the benefits are actually present in the bill. </a:t>
            </a:r>
          </a:p>
          <a:p>
            <a:pPr indent="-171450" lvl="0" marL="171450" marR="0" rtl="0" algn="l">
              <a:lnSpc>
                <a:spcPct val="100000"/>
              </a:lnSpc>
              <a:spcBef>
                <a:spcPts val="0"/>
              </a:spcBef>
              <a:spcAft>
                <a:spcPts val="0"/>
              </a:spcAft>
              <a:buClr>
                <a:srgbClr val="28324A"/>
              </a:buClr>
              <a:buSzPts val="1800"/>
              <a:buFont typeface="Arial"/>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There has been a lot of mention about this being a tax scam in many articles, and if it is true, the President would have to face an outrage from the people. </a:t>
            </a:r>
          </a:p>
          <a:p>
            <a:pPr indent="-171450" lvl="0" marL="171450" marR="0" rtl="0" algn="l">
              <a:lnSpc>
                <a:spcPct val="100000"/>
              </a:lnSpc>
              <a:spcBef>
                <a:spcPts val="0"/>
              </a:spcBef>
              <a:spcAft>
                <a:spcPts val="0"/>
              </a:spcAft>
              <a:buClr>
                <a:srgbClr val="28324A"/>
              </a:buClr>
              <a:buSzPts val="1800"/>
              <a:buFont typeface="Arial"/>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The President and the Republicans should be </a:t>
            </a:r>
            <a:r>
              <a:rPr lang="en" sz="1200"/>
              <a:t>vary</a:t>
            </a:r>
            <a:r>
              <a:rPr b="0" i="0" lang="en" sz="1200" u="none" cap="none" strike="noStrike">
                <a:solidFill>
                  <a:srgbClr val="28324A"/>
                </a:solidFill>
                <a:latin typeface="Source Sans Pro"/>
                <a:ea typeface="Source Sans Pro"/>
                <a:cs typeface="Source Sans Pro"/>
                <a:sym typeface="Source Sans Pro"/>
              </a:rPr>
              <a:t> of this possible scenario.</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pic>
        <p:nvPicPr>
          <p:cNvPr id="359" name="Shape 359"/>
          <p:cNvPicPr preferRelativeResize="0"/>
          <p:nvPr/>
        </p:nvPicPr>
        <p:blipFill>
          <a:blip r:embed="rId3">
            <a:alphaModFix/>
          </a:blip>
          <a:stretch>
            <a:fillRect/>
          </a:stretch>
        </p:blipFill>
        <p:spPr>
          <a:xfrm>
            <a:off x="1733450" y="234525"/>
            <a:ext cx="5535200" cy="4151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1047750" y="100725"/>
            <a:ext cx="6996600" cy="715800"/>
          </a:xfrm>
          <a:prstGeom prst="rect">
            <a:avLst/>
          </a:prstGeom>
          <a:noFill/>
          <a:ln>
            <a:noFill/>
          </a:ln>
        </p:spPr>
        <p:txBody>
          <a:bodyPr anchorCtr="0" anchor="b" bIns="91425" lIns="91425" rIns="91425" wrap="square" tIns="91425">
            <a:noAutofit/>
          </a:bodyPr>
          <a:lstStyle/>
          <a:p>
            <a:pPr indent="-127000" lvl="0" marL="0" marR="0" rtl="0" algn="ctr">
              <a:lnSpc>
                <a:spcPct val="100000"/>
              </a:lnSpc>
              <a:spcBef>
                <a:spcPts val="0"/>
              </a:spcBef>
              <a:spcAft>
                <a:spcPts val="0"/>
              </a:spcAft>
              <a:buClr>
                <a:srgbClr val="00CEF6"/>
              </a:buClr>
              <a:buSzPts val="2000"/>
              <a:buFont typeface="Oswald"/>
              <a:buNone/>
            </a:pPr>
            <a:r>
              <a:rPr b="1" i="0" lang="en" sz="3000" u="none" cap="none" strike="noStrike">
                <a:solidFill>
                  <a:srgbClr val="00CEF6"/>
                </a:solidFill>
                <a:latin typeface="Oswald"/>
                <a:ea typeface="Oswald"/>
                <a:cs typeface="Oswald"/>
                <a:sym typeface="Oswald"/>
              </a:rPr>
              <a:t>PROBLEM STATEMENT</a:t>
            </a:r>
          </a:p>
        </p:txBody>
      </p:sp>
      <p:sp>
        <p:nvSpPr>
          <p:cNvPr id="250" name="Shape 250"/>
          <p:cNvSpPr txBox="1"/>
          <p:nvPr/>
        </p:nvSpPr>
        <p:spPr>
          <a:xfrm>
            <a:off x="1047750" y="968550"/>
            <a:ext cx="3234600" cy="2207100"/>
          </a:xfrm>
          <a:prstGeom prst="rect">
            <a:avLst/>
          </a:prstGeom>
          <a:noFill/>
          <a:ln>
            <a:noFill/>
          </a:ln>
        </p:spPr>
        <p:txBody>
          <a:bodyPr anchorCtr="0" anchor="t" bIns="91425" lIns="91425" rIns="91425" wrap="square" tIns="91425">
            <a:noAutofit/>
          </a:bodyPr>
          <a:lstStyle/>
          <a:p>
            <a:pPr indent="-76200" lvl="0" marL="0" marR="0" rtl="0" algn="l">
              <a:lnSpc>
                <a:spcPct val="100000"/>
              </a:lnSpc>
              <a:spcBef>
                <a:spcPts val="0"/>
              </a:spcBef>
              <a:spcAft>
                <a:spcPts val="0"/>
              </a:spcAft>
              <a:buClr>
                <a:srgbClr val="00CEF6"/>
              </a:buClr>
              <a:buSzPts val="1200"/>
              <a:buFont typeface="Source Sans Pro"/>
              <a:buNone/>
            </a:pPr>
            <a:r>
              <a:rPr b="1" i="0" lang="en" sz="1200" u="none" cap="none" strike="noStrike">
                <a:solidFill>
                  <a:srgbClr val="00CEF6"/>
                </a:solidFill>
                <a:latin typeface="Source Sans Pro"/>
                <a:ea typeface="Source Sans Pro"/>
                <a:cs typeface="Source Sans Pro"/>
                <a:sym typeface="Source Sans Pro"/>
              </a:rPr>
              <a:t>WHAT?</a:t>
            </a:r>
          </a:p>
          <a:p>
            <a:pPr indent="-171450" lvl="0" marL="171450" marR="0" rtl="0" algn="l">
              <a:lnSpc>
                <a:spcPct val="100000"/>
              </a:lnSpc>
              <a:spcBef>
                <a:spcPts val="600"/>
              </a:spcBef>
              <a:spcAft>
                <a:spcPts val="0"/>
              </a:spcAft>
              <a:buClr>
                <a:schemeClr val="dk1"/>
              </a:buClr>
              <a:buSzPts val="1100"/>
              <a:buFont typeface="Arial"/>
              <a:buChar char="•"/>
            </a:pPr>
            <a:r>
              <a:rPr b="0" i="0" lang="en" sz="1200" u="none" cap="none" strike="noStrike">
                <a:solidFill>
                  <a:srgbClr val="28324A"/>
                </a:solidFill>
                <a:latin typeface="Source Sans Pro"/>
                <a:ea typeface="Source Sans Pro"/>
                <a:cs typeface="Source Sans Pro"/>
                <a:sym typeface="Source Sans Pro"/>
              </a:rPr>
              <a:t>Mr. Donald Trump became the president of the United States on January 20, 2017. </a:t>
            </a:r>
          </a:p>
          <a:p>
            <a:pPr indent="-171450" lvl="0" marL="171450" marR="0" rtl="0" algn="l">
              <a:lnSpc>
                <a:spcPct val="100000"/>
              </a:lnSpc>
              <a:spcBef>
                <a:spcPts val="600"/>
              </a:spcBef>
              <a:spcAft>
                <a:spcPts val="0"/>
              </a:spcAft>
              <a:buClr>
                <a:schemeClr val="dk1"/>
              </a:buClr>
              <a:buSzPts val="1100"/>
              <a:buFont typeface="Arial"/>
              <a:buChar char="•"/>
            </a:pPr>
            <a:r>
              <a:rPr b="0" i="0" lang="en" sz="1200" u="none" cap="none" strike="noStrike">
                <a:solidFill>
                  <a:srgbClr val="28324A"/>
                </a:solidFill>
                <a:latin typeface="Source Sans Pro"/>
                <a:ea typeface="Source Sans Pro"/>
                <a:cs typeface="Source Sans Pro"/>
                <a:sym typeface="Source Sans Pro"/>
              </a:rPr>
              <a:t>After almost a year into the role of President, we are analyzing the president's progress on his agenda and how it is received by the American public.</a:t>
            </a:r>
          </a:p>
          <a:p>
            <a:pPr indent="-69850" lvl="0" marL="0" marR="0" rtl="0" algn="l">
              <a:lnSpc>
                <a:spcPct val="100000"/>
              </a:lnSpc>
              <a:spcBef>
                <a:spcPts val="600"/>
              </a:spcBef>
              <a:spcAft>
                <a:spcPts val="0"/>
              </a:spcAft>
              <a:buClr>
                <a:schemeClr val="dk1"/>
              </a:buClr>
              <a:buSzPts val="1100"/>
              <a:buFont typeface="Arial"/>
              <a:buNone/>
            </a:pPr>
            <a:r>
              <a:t/>
            </a:r>
            <a:endParaRPr b="0" i="0" sz="1200" u="none" cap="none" strike="noStrike">
              <a:solidFill>
                <a:srgbClr val="28324A"/>
              </a:solidFill>
              <a:latin typeface="Source Sans Pro"/>
              <a:ea typeface="Source Sans Pro"/>
              <a:cs typeface="Source Sans Pro"/>
              <a:sym typeface="Source Sans Pro"/>
            </a:endParaRPr>
          </a:p>
        </p:txBody>
      </p:sp>
      <p:sp>
        <p:nvSpPr>
          <p:cNvPr id="251" name="Shape 251"/>
          <p:cNvSpPr txBox="1"/>
          <p:nvPr/>
        </p:nvSpPr>
        <p:spPr>
          <a:xfrm>
            <a:off x="4720152" y="968550"/>
            <a:ext cx="3376200" cy="2207100"/>
          </a:xfrm>
          <a:prstGeom prst="rect">
            <a:avLst/>
          </a:prstGeom>
          <a:noFill/>
          <a:ln>
            <a:noFill/>
          </a:ln>
        </p:spPr>
        <p:txBody>
          <a:bodyPr anchorCtr="0" anchor="t" bIns="91425" lIns="91425" rIns="91425" wrap="square" tIns="91425">
            <a:noAutofit/>
          </a:bodyPr>
          <a:lstStyle/>
          <a:p>
            <a:pPr indent="-76200" lvl="0" marL="0" marR="0" rtl="0" algn="l">
              <a:lnSpc>
                <a:spcPct val="100000"/>
              </a:lnSpc>
              <a:spcBef>
                <a:spcPts val="0"/>
              </a:spcBef>
              <a:spcAft>
                <a:spcPts val="0"/>
              </a:spcAft>
              <a:buClr>
                <a:srgbClr val="00CEF6"/>
              </a:buClr>
              <a:buSzPts val="1200"/>
              <a:buFont typeface="Source Sans Pro"/>
              <a:buNone/>
            </a:pPr>
            <a:r>
              <a:rPr b="1" i="0" lang="en" sz="1200" u="none" cap="none" strike="noStrike">
                <a:solidFill>
                  <a:srgbClr val="00CEF6"/>
                </a:solidFill>
                <a:latin typeface="Source Sans Pro"/>
                <a:ea typeface="Source Sans Pro"/>
                <a:cs typeface="Source Sans Pro"/>
                <a:sym typeface="Source Sans Pro"/>
              </a:rPr>
              <a:t>WHY?</a:t>
            </a:r>
          </a:p>
          <a:p>
            <a:pPr indent="-171450" lvl="0" marL="171450" marR="0" rtl="0" algn="l">
              <a:lnSpc>
                <a:spcPct val="100000"/>
              </a:lnSpc>
              <a:spcBef>
                <a:spcPts val="600"/>
              </a:spcBef>
              <a:spcAft>
                <a:spcPts val="0"/>
              </a:spcAft>
              <a:buClr>
                <a:schemeClr val="dk1"/>
              </a:buClr>
              <a:buSzPts val="1100"/>
              <a:buFont typeface="Arial"/>
              <a:buChar char="•"/>
            </a:pPr>
            <a:r>
              <a:rPr b="0" i="0" lang="en" sz="1200" u="none" cap="none" strike="noStrike">
                <a:solidFill>
                  <a:srgbClr val="28324A"/>
                </a:solidFill>
                <a:latin typeface="Source Sans Pro"/>
                <a:ea typeface="Source Sans Pro"/>
                <a:cs typeface="Source Sans Pro"/>
                <a:sym typeface="Source Sans Pro"/>
              </a:rPr>
              <a:t>Donald Trump came into office promising to change the face of American politics and transfer power "back to the people". </a:t>
            </a:r>
          </a:p>
          <a:p>
            <a:pPr indent="-171450" lvl="0" marL="171450" marR="0" rtl="0" algn="l">
              <a:lnSpc>
                <a:spcPct val="100000"/>
              </a:lnSpc>
              <a:spcBef>
                <a:spcPts val="600"/>
              </a:spcBef>
              <a:spcAft>
                <a:spcPts val="0"/>
              </a:spcAft>
              <a:buClr>
                <a:schemeClr val="dk1"/>
              </a:buClr>
              <a:buSzPts val="1100"/>
              <a:buFont typeface="Arial"/>
              <a:buChar char="•"/>
            </a:pPr>
            <a:r>
              <a:rPr b="0" i="0" lang="en" sz="1200" u="none" cap="none" strike="noStrike">
                <a:solidFill>
                  <a:srgbClr val="28324A"/>
                </a:solidFill>
                <a:latin typeface="Source Sans Pro"/>
                <a:ea typeface="Source Sans Pro"/>
                <a:cs typeface="Source Sans Pro"/>
                <a:sym typeface="Source Sans Pro"/>
              </a:rPr>
              <a:t>With a constant flow of news updates about the President and the uncertainty about what his actions will be in the future, we tried to interpret what the views of the people </a:t>
            </a:r>
            <a:r>
              <a:rPr lang="en" sz="1200">
                <a:solidFill>
                  <a:srgbClr val="28324A"/>
                </a:solidFill>
                <a:latin typeface="Source Sans Pro"/>
                <a:ea typeface="Source Sans Pro"/>
                <a:cs typeface="Source Sans Pro"/>
                <a:sym typeface="Source Sans Pro"/>
              </a:rPr>
              <a:t>are</a:t>
            </a:r>
            <a:r>
              <a:rPr b="0" i="0" lang="en" sz="1200" u="none" cap="none" strike="noStrike">
                <a:solidFill>
                  <a:srgbClr val="28324A"/>
                </a:solidFill>
                <a:latin typeface="Source Sans Pro"/>
                <a:ea typeface="Source Sans Pro"/>
                <a:cs typeface="Source Sans Pro"/>
                <a:sym typeface="Source Sans Pro"/>
              </a:rPr>
              <a:t>, and what we can anticipate from the reactions of the people about the future.</a:t>
            </a:r>
          </a:p>
          <a:p>
            <a:pPr indent="-76200" lvl="0" marL="0" marR="0" rtl="0" algn="l">
              <a:lnSpc>
                <a:spcPct val="100000"/>
              </a:lnSpc>
              <a:spcBef>
                <a:spcPts val="600"/>
              </a:spcBef>
              <a:spcAft>
                <a:spcPts val="0"/>
              </a:spcAft>
              <a:buClr>
                <a:srgbClr val="000000"/>
              </a:buClr>
              <a:buSzPts val="1200"/>
              <a:buFont typeface="Arial"/>
              <a:buNone/>
            </a:pPr>
            <a:r>
              <a:t/>
            </a:r>
            <a:endParaRPr b="1" i="0" sz="1200" u="none" cap="none" strike="noStrike">
              <a:solidFill>
                <a:srgbClr val="00CEF6"/>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txBox="1"/>
          <p:nvPr>
            <p:ph idx="4294967295" type="ctrTitle"/>
          </p:nvPr>
        </p:nvSpPr>
        <p:spPr>
          <a:xfrm>
            <a:off x="1275150" y="1278550"/>
            <a:ext cx="6593700" cy="1159800"/>
          </a:xfrm>
          <a:prstGeom prst="rect">
            <a:avLst/>
          </a:prstGeom>
          <a:noFill/>
          <a:ln>
            <a:noFill/>
          </a:ln>
        </p:spPr>
        <p:txBody>
          <a:bodyPr anchorCtr="0" anchor="b" bIns="91425" lIns="91425" rIns="91425" wrap="square" tIns="91425">
            <a:noAutofit/>
          </a:bodyPr>
          <a:lstStyle/>
          <a:p>
            <a:pPr indent="-127000" lvl="0" marL="0" marR="0" rtl="0" algn="ctr">
              <a:lnSpc>
                <a:spcPct val="100000"/>
              </a:lnSpc>
              <a:spcBef>
                <a:spcPts val="0"/>
              </a:spcBef>
              <a:spcAft>
                <a:spcPts val="0"/>
              </a:spcAft>
              <a:buClr>
                <a:srgbClr val="00CEF6"/>
              </a:buClr>
              <a:buSzPts val="2000"/>
              <a:buFont typeface="Oswald"/>
              <a:buNone/>
            </a:pPr>
            <a:r>
              <a:rPr b="1" i="0" lang="en" sz="10000" u="none" cap="none" strike="noStrike">
                <a:solidFill>
                  <a:srgbClr val="00CEF6"/>
                </a:solidFill>
                <a:latin typeface="Oswald"/>
                <a:ea typeface="Oswald"/>
                <a:cs typeface="Oswald"/>
                <a:sym typeface="Oswald"/>
              </a:rPr>
              <a:t>THANKS!</a:t>
            </a:r>
          </a:p>
        </p:txBody>
      </p:sp>
      <p:sp>
        <p:nvSpPr>
          <p:cNvPr id="365" name="Shape 365"/>
          <p:cNvSpPr txBox="1"/>
          <p:nvPr>
            <p:ph idx="4294967295" type="subTitle"/>
          </p:nvPr>
        </p:nvSpPr>
        <p:spPr>
          <a:xfrm>
            <a:off x="1275150" y="2325749"/>
            <a:ext cx="6593700" cy="1680900"/>
          </a:xfrm>
          <a:prstGeom prst="rect">
            <a:avLst/>
          </a:prstGeom>
          <a:noFill/>
          <a:ln>
            <a:noFill/>
          </a:ln>
        </p:spPr>
        <p:txBody>
          <a:bodyPr anchorCtr="0" anchor="t" bIns="91425" lIns="91425" rIns="91425" wrap="square" tIns="91425">
            <a:noAutofit/>
          </a:bodyPr>
          <a:lstStyle/>
          <a:p>
            <a:pPr indent="-127000" lvl="0" marL="0" marR="0" rtl="0" algn="ctr">
              <a:lnSpc>
                <a:spcPct val="100000"/>
              </a:lnSpc>
              <a:spcBef>
                <a:spcPts val="0"/>
              </a:spcBef>
              <a:spcAft>
                <a:spcPts val="0"/>
              </a:spcAft>
              <a:buClr>
                <a:srgbClr val="28324A"/>
              </a:buClr>
              <a:buSzPts val="2000"/>
              <a:buFont typeface="Source Sans Pro"/>
              <a:buNone/>
            </a:pPr>
            <a:r>
              <a:rPr b="1" i="0" lang="en" sz="3600" u="none" cap="none" strike="noStrike">
                <a:solidFill>
                  <a:srgbClr val="28324A"/>
                </a:solidFill>
                <a:latin typeface="Source Sans Pro"/>
                <a:ea typeface="Source Sans Pro"/>
                <a:cs typeface="Source Sans Pro"/>
                <a:sym typeface="Source Sans Pro"/>
              </a:rPr>
              <a:t>Any Questions???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idx="4294967295" type="ctrTitle"/>
          </p:nvPr>
        </p:nvSpPr>
        <p:spPr>
          <a:xfrm flipH="1">
            <a:off x="1275150" y="309005"/>
            <a:ext cx="6593700" cy="636926"/>
          </a:xfrm>
          <a:prstGeom prst="rect">
            <a:avLst/>
          </a:prstGeom>
          <a:noFill/>
          <a:ln>
            <a:noFill/>
          </a:ln>
        </p:spPr>
        <p:txBody>
          <a:bodyPr anchorCtr="0" anchor="b" bIns="91425" lIns="91425" rIns="91425" wrap="square" tIns="91425">
            <a:noAutofit/>
          </a:bodyPr>
          <a:lstStyle/>
          <a:p>
            <a:pPr indent="-127000" lvl="0" marL="0" marR="0" rtl="0" algn="ctr">
              <a:lnSpc>
                <a:spcPct val="100000"/>
              </a:lnSpc>
              <a:spcBef>
                <a:spcPts val="0"/>
              </a:spcBef>
              <a:spcAft>
                <a:spcPts val="0"/>
              </a:spcAft>
              <a:buClr>
                <a:srgbClr val="00CEF6"/>
              </a:buClr>
              <a:buSzPts val="2000"/>
              <a:buFont typeface="Oswald"/>
              <a:buNone/>
            </a:pPr>
            <a:r>
              <a:rPr b="1" i="0" lang="en" sz="3000" u="none" cap="none" strike="noStrike">
                <a:solidFill>
                  <a:srgbClr val="00CEF6"/>
                </a:solidFill>
                <a:latin typeface="Oswald"/>
                <a:ea typeface="Oswald"/>
                <a:cs typeface="Oswald"/>
                <a:sym typeface="Oswald"/>
              </a:rPr>
              <a:t>SOURCES</a:t>
            </a:r>
          </a:p>
        </p:txBody>
      </p:sp>
      <p:pic>
        <p:nvPicPr>
          <p:cNvPr descr="Image result for twitter logo" id="257" name="Shape 257"/>
          <p:cNvPicPr preferRelativeResize="0"/>
          <p:nvPr/>
        </p:nvPicPr>
        <p:blipFill rotWithShape="1">
          <a:blip r:embed="rId3">
            <a:alphaModFix/>
          </a:blip>
          <a:srcRect b="0" l="0" r="0" t="0"/>
          <a:stretch/>
        </p:blipFill>
        <p:spPr>
          <a:xfrm>
            <a:off x="3358896" y="2975101"/>
            <a:ext cx="2917779" cy="920244"/>
          </a:xfrm>
          <a:prstGeom prst="rect">
            <a:avLst/>
          </a:prstGeom>
          <a:noFill/>
          <a:ln>
            <a:noFill/>
          </a:ln>
        </p:spPr>
      </p:pic>
      <p:pic>
        <p:nvPicPr>
          <p:cNvPr descr="Image result for reddit logo" id="258" name="Shape 258"/>
          <p:cNvPicPr preferRelativeResize="0"/>
          <p:nvPr/>
        </p:nvPicPr>
        <p:blipFill rotWithShape="1">
          <a:blip r:embed="rId4">
            <a:alphaModFix/>
          </a:blip>
          <a:srcRect b="0" l="0" r="0" t="0"/>
          <a:stretch/>
        </p:blipFill>
        <p:spPr>
          <a:xfrm>
            <a:off x="1275150" y="1137944"/>
            <a:ext cx="3139440" cy="1165272"/>
          </a:xfrm>
          <a:prstGeom prst="rect">
            <a:avLst/>
          </a:prstGeom>
          <a:noFill/>
          <a:ln>
            <a:noFill/>
          </a:ln>
        </p:spPr>
      </p:pic>
      <p:pic>
        <p:nvPicPr>
          <p:cNvPr descr="Image result for instagram logo" id="259" name="Shape 259"/>
          <p:cNvPicPr preferRelativeResize="0"/>
          <p:nvPr/>
        </p:nvPicPr>
        <p:blipFill rotWithShape="1">
          <a:blip r:embed="rId5">
            <a:alphaModFix/>
          </a:blip>
          <a:srcRect b="0" l="0" r="0" t="0"/>
          <a:stretch/>
        </p:blipFill>
        <p:spPr>
          <a:xfrm>
            <a:off x="5663184" y="1137944"/>
            <a:ext cx="2267712" cy="15171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ctrTitle"/>
          </p:nvPr>
        </p:nvSpPr>
        <p:spPr>
          <a:xfrm>
            <a:off x="2309350" y="3031150"/>
            <a:ext cx="6367800" cy="1159800"/>
          </a:xfrm>
          <a:prstGeom prst="rect">
            <a:avLst/>
          </a:prstGeom>
          <a:noFill/>
          <a:ln>
            <a:noFill/>
          </a:ln>
        </p:spPr>
        <p:txBody>
          <a:bodyPr anchorCtr="0" anchor="b" bIns="91425" lIns="91425" rIns="91425" wrap="square" tIns="91425">
            <a:noAutofit/>
          </a:bodyPr>
          <a:lstStyle/>
          <a:p>
            <a:pPr indent="-228600" lvl="0" marL="0" marR="0" rtl="0" algn="r">
              <a:lnSpc>
                <a:spcPct val="100000"/>
              </a:lnSpc>
              <a:spcBef>
                <a:spcPts val="0"/>
              </a:spcBef>
              <a:spcAft>
                <a:spcPts val="0"/>
              </a:spcAft>
              <a:buClr>
                <a:srgbClr val="FFFFFF"/>
              </a:buClr>
              <a:buSzPts val="3600"/>
              <a:buFont typeface="Oswald"/>
              <a:buNone/>
            </a:pPr>
            <a:r>
              <a:rPr b="1" i="0" lang="en" sz="3600" u="none" cap="none" strike="noStrike">
                <a:solidFill>
                  <a:srgbClr val="FFFFFF"/>
                </a:solidFill>
                <a:latin typeface="Oswald"/>
                <a:ea typeface="Oswald"/>
                <a:cs typeface="Oswald"/>
                <a:sym typeface="Oswald"/>
              </a:rPr>
              <a:t>STATISTICS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1047750" y="24525"/>
            <a:ext cx="6996600" cy="715800"/>
          </a:xfrm>
          <a:prstGeom prst="rect">
            <a:avLst/>
          </a:prstGeom>
          <a:noFill/>
          <a:ln>
            <a:noFill/>
          </a:ln>
        </p:spPr>
        <p:txBody>
          <a:bodyPr anchorCtr="0" anchor="b" bIns="91425" lIns="91425" rIns="91425" wrap="square" tIns="91425">
            <a:noAutofit/>
          </a:bodyPr>
          <a:lstStyle/>
          <a:p>
            <a:pPr indent="-127000" lvl="0" marL="0" marR="0" rtl="0" algn="ctr">
              <a:lnSpc>
                <a:spcPct val="100000"/>
              </a:lnSpc>
              <a:spcBef>
                <a:spcPts val="0"/>
              </a:spcBef>
              <a:spcAft>
                <a:spcPts val="0"/>
              </a:spcAft>
              <a:buClr>
                <a:srgbClr val="00CEF6"/>
              </a:buClr>
              <a:buSzPts val="2000"/>
              <a:buFont typeface="Oswald"/>
              <a:buNone/>
            </a:pPr>
            <a:r>
              <a:rPr b="1" i="0" lang="en" sz="2000" u="none" cap="none" strike="noStrike">
                <a:solidFill>
                  <a:srgbClr val="00CEF6"/>
                </a:solidFill>
                <a:latin typeface="Oswald"/>
                <a:ea typeface="Oswald"/>
                <a:cs typeface="Oswald"/>
                <a:sym typeface="Oswald"/>
              </a:rPr>
              <a:t>DATA COLLECTED</a:t>
            </a:r>
          </a:p>
        </p:txBody>
      </p:sp>
      <p:pic>
        <p:nvPicPr>
          <p:cNvPr id="270" name="Shape 270"/>
          <p:cNvPicPr preferRelativeResize="0"/>
          <p:nvPr/>
        </p:nvPicPr>
        <p:blipFill>
          <a:blip r:embed="rId3">
            <a:alphaModFix/>
          </a:blip>
          <a:stretch>
            <a:fillRect/>
          </a:stretch>
        </p:blipFill>
        <p:spPr>
          <a:xfrm>
            <a:off x="1771650" y="892725"/>
            <a:ext cx="6019800" cy="3228975"/>
          </a:xfrm>
          <a:prstGeom prst="rect">
            <a:avLst/>
          </a:prstGeom>
          <a:noFill/>
          <a:ln>
            <a:noFill/>
          </a:ln>
        </p:spPr>
      </p:pic>
      <p:pic>
        <p:nvPicPr>
          <p:cNvPr id="271" name="Shape 271"/>
          <p:cNvPicPr preferRelativeResize="0"/>
          <p:nvPr/>
        </p:nvPicPr>
        <p:blipFill>
          <a:blip r:embed="rId4">
            <a:alphaModFix/>
          </a:blip>
          <a:stretch>
            <a:fillRect/>
          </a:stretch>
        </p:blipFill>
        <p:spPr>
          <a:xfrm>
            <a:off x="647700" y="1055375"/>
            <a:ext cx="628650" cy="628650"/>
          </a:xfrm>
          <a:prstGeom prst="rect">
            <a:avLst/>
          </a:prstGeom>
          <a:noFill/>
          <a:ln>
            <a:noFill/>
          </a:ln>
        </p:spPr>
      </p:pic>
      <p:sp>
        <p:nvSpPr>
          <p:cNvPr id="272" name="Shape 272"/>
          <p:cNvSpPr txBox="1"/>
          <p:nvPr/>
        </p:nvSpPr>
        <p:spPr>
          <a:xfrm>
            <a:off x="452450" y="1684025"/>
            <a:ext cx="1257300" cy="209700"/>
          </a:xfrm>
          <a:prstGeom prst="rect">
            <a:avLst/>
          </a:prstGeom>
          <a:noFill/>
          <a:ln>
            <a:noFill/>
          </a:ln>
        </p:spPr>
        <p:txBody>
          <a:bodyPr anchorCtr="0" anchor="t" bIns="91425" lIns="91425" rIns="91425" wrap="square" tIns="91425">
            <a:noAutofit/>
          </a:bodyPr>
          <a:lstStyle/>
          <a:p>
            <a:pPr indent="-88900" lvl="0" marL="0" rtl="0">
              <a:spcBef>
                <a:spcPts val="0"/>
              </a:spcBef>
              <a:buClr>
                <a:schemeClr val="dk1"/>
              </a:buClr>
              <a:buSzPts val="1400"/>
              <a:buFont typeface="Arial"/>
              <a:buNone/>
            </a:pPr>
            <a:r>
              <a:rPr b="1" lang="en" sz="1100">
                <a:solidFill>
                  <a:schemeClr val="dk1"/>
                </a:solidFill>
              </a:rPr>
              <a:t>17,665 posts</a:t>
            </a:r>
          </a:p>
        </p:txBody>
      </p:sp>
      <p:pic>
        <p:nvPicPr>
          <p:cNvPr id="273" name="Shape 273"/>
          <p:cNvPicPr preferRelativeResize="0"/>
          <p:nvPr/>
        </p:nvPicPr>
        <p:blipFill>
          <a:blip r:embed="rId5">
            <a:alphaModFix/>
          </a:blip>
          <a:stretch>
            <a:fillRect/>
          </a:stretch>
        </p:blipFill>
        <p:spPr>
          <a:xfrm>
            <a:off x="7200900" y="2525575"/>
            <a:ext cx="1714500" cy="1028675"/>
          </a:xfrm>
          <a:prstGeom prst="rect">
            <a:avLst/>
          </a:prstGeom>
          <a:noFill/>
          <a:ln>
            <a:noFill/>
          </a:ln>
        </p:spPr>
      </p:pic>
      <p:sp>
        <p:nvSpPr>
          <p:cNvPr id="274" name="Shape 274"/>
          <p:cNvSpPr txBox="1"/>
          <p:nvPr/>
        </p:nvSpPr>
        <p:spPr>
          <a:xfrm>
            <a:off x="7562850" y="3417575"/>
            <a:ext cx="1257300" cy="4683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1100">
                <a:solidFill>
                  <a:schemeClr val="dk1"/>
                </a:solidFill>
              </a:rPr>
              <a:t>16752 tweets</a:t>
            </a:r>
          </a:p>
        </p:txBody>
      </p:sp>
      <p:pic>
        <p:nvPicPr>
          <p:cNvPr id="275" name="Shape 275"/>
          <p:cNvPicPr preferRelativeResize="0"/>
          <p:nvPr/>
        </p:nvPicPr>
        <p:blipFill>
          <a:blip r:embed="rId6">
            <a:alphaModFix/>
          </a:blip>
          <a:stretch>
            <a:fillRect/>
          </a:stretch>
        </p:blipFill>
        <p:spPr>
          <a:xfrm>
            <a:off x="561975" y="2662250"/>
            <a:ext cx="914400" cy="755325"/>
          </a:xfrm>
          <a:prstGeom prst="rect">
            <a:avLst/>
          </a:prstGeom>
          <a:noFill/>
          <a:ln>
            <a:noFill/>
          </a:ln>
        </p:spPr>
      </p:pic>
      <p:sp>
        <p:nvSpPr>
          <p:cNvPr id="276" name="Shape 276"/>
          <p:cNvSpPr txBox="1"/>
          <p:nvPr/>
        </p:nvSpPr>
        <p:spPr>
          <a:xfrm>
            <a:off x="604850" y="3352900"/>
            <a:ext cx="1257300" cy="2904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1100">
                <a:solidFill>
                  <a:schemeClr val="dk1"/>
                </a:solidFill>
              </a:rPr>
              <a:t>2,489</a:t>
            </a:r>
            <a:r>
              <a:rPr b="1" lang="en" sz="1100">
                <a:solidFill>
                  <a:schemeClr val="dk1"/>
                </a:solidFill>
              </a:rPr>
              <a:t> posts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1047750" y="373381"/>
            <a:ext cx="6996600" cy="525779"/>
          </a:xfrm>
          <a:prstGeom prst="rect">
            <a:avLst/>
          </a:prstGeom>
          <a:noFill/>
          <a:ln>
            <a:noFill/>
          </a:ln>
        </p:spPr>
        <p:txBody>
          <a:bodyPr anchorCtr="0" anchor="b" bIns="91425" lIns="91425" rIns="91425" wrap="square" tIns="91425">
            <a:noAutofit/>
          </a:bodyPr>
          <a:lstStyle/>
          <a:p>
            <a:pPr indent="-127000" lvl="0" marL="0" marR="0" rtl="0" algn="ctr">
              <a:lnSpc>
                <a:spcPct val="100000"/>
              </a:lnSpc>
              <a:spcBef>
                <a:spcPts val="0"/>
              </a:spcBef>
              <a:spcAft>
                <a:spcPts val="0"/>
              </a:spcAft>
              <a:buClr>
                <a:srgbClr val="00CEF6"/>
              </a:buClr>
              <a:buSzPts val="2000"/>
              <a:buFont typeface="Oswald"/>
              <a:buNone/>
            </a:pPr>
            <a:r>
              <a:rPr b="1" i="0" lang="en" sz="2000" u="none" cap="none" strike="noStrike">
                <a:solidFill>
                  <a:srgbClr val="00CEF6"/>
                </a:solidFill>
                <a:latin typeface="Oswald"/>
                <a:ea typeface="Oswald"/>
                <a:cs typeface="Oswald"/>
                <a:sym typeface="Oswald"/>
              </a:rPr>
              <a:t>WORD FREQUENCY</a:t>
            </a:r>
          </a:p>
        </p:txBody>
      </p:sp>
      <p:graphicFrame>
        <p:nvGraphicFramePr>
          <p:cNvPr id="282" name="Shape 282"/>
          <p:cNvGraphicFramePr/>
          <p:nvPr/>
        </p:nvGraphicFramePr>
        <p:xfrm>
          <a:off x="2152650" y="1318257"/>
          <a:ext cx="3000000" cy="3000000"/>
        </p:xfrm>
        <a:graphic>
          <a:graphicData uri="http://schemas.openxmlformats.org/drawingml/2006/table">
            <a:tbl>
              <a:tblPr bandRow="1" firstRow="1">
                <a:noFill/>
                <a:tableStyleId>{CAD39DE7-ADC4-4F4F-9D23-03A0CF767837}</a:tableStyleId>
              </a:tblPr>
              <a:tblGrid>
                <a:gridCol w="2442200"/>
                <a:gridCol w="2396500"/>
              </a:tblGrid>
              <a:tr h="297750">
                <a:tc>
                  <a:txBody>
                    <a:bodyPr>
                      <a:noAutofit/>
                    </a:bodyPr>
                    <a:lstStyle/>
                    <a:p>
                      <a:pPr indent="-88900" lvl="0" marL="0" marR="0" rtl="0" algn="ctr">
                        <a:lnSpc>
                          <a:spcPct val="100000"/>
                        </a:lnSpc>
                        <a:spcBef>
                          <a:spcPts val="0"/>
                        </a:spcBef>
                        <a:spcAft>
                          <a:spcPts val="0"/>
                        </a:spcAft>
                        <a:buClr>
                          <a:schemeClr val="lt1"/>
                        </a:buClr>
                        <a:buSzPts val="1400"/>
                        <a:buFont typeface="Arial"/>
                        <a:buNone/>
                      </a:pPr>
                      <a:r>
                        <a:rPr b="1" lang="en" sz="1400" u="none" cap="none" strike="noStrike">
                          <a:solidFill>
                            <a:schemeClr val="lt1"/>
                          </a:solidFill>
                        </a:rPr>
                        <a:t>WORD</a:t>
                      </a:r>
                    </a:p>
                  </a:txBody>
                  <a:tcPr marT="7625" marB="0" marR="7625" marL="7625" anchor="ctr">
                    <a:solidFill>
                      <a:srgbClr val="00B0F0"/>
                    </a:solidFill>
                  </a:tcPr>
                </a:tc>
                <a:tc>
                  <a:txBody>
                    <a:bodyPr>
                      <a:noAutofit/>
                    </a:bodyPr>
                    <a:lstStyle/>
                    <a:p>
                      <a:pPr indent="-88900" lvl="0" marL="0" marR="0" rtl="0" algn="ctr">
                        <a:lnSpc>
                          <a:spcPct val="100000"/>
                        </a:lnSpc>
                        <a:spcBef>
                          <a:spcPts val="0"/>
                        </a:spcBef>
                        <a:spcAft>
                          <a:spcPts val="0"/>
                        </a:spcAft>
                        <a:buClr>
                          <a:schemeClr val="lt1"/>
                        </a:buClr>
                        <a:buSzPts val="1400"/>
                        <a:buFont typeface="Arial"/>
                        <a:buNone/>
                      </a:pPr>
                      <a:r>
                        <a:rPr b="1" lang="en" sz="1400" u="none" cap="none" strike="noStrike">
                          <a:solidFill>
                            <a:schemeClr val="lt1"/>
                          </a:solidFill>
                        </a:rPr>
                        <a:t>WORD FREQUENCY</a:t>
                      </a:r>
                    </a:p>
                  </a:txBody>
                  <a:tcPr marT="7625" marB="0" marR="7625" marL="7625" anchor="ctr">
                    <a:solidFill>
                      <a:srgbClr val="00B0F0"/>
                    </a:solidFill>
                  </a:tcPr>
                </a:tc>
              </a:tr>
              <a:tr h="248125">
                <a:tc>
                  <a:txBody>
                    <a:bodyPr>
                      <a:noAutofit/>
                    </a:bodyPr>
                    <a:lstStyle/>
                    <a:p>
                      <a:pPr indent="-76200" lvl="0" marL="0" marR="0" rtl="0" algn="ctr">
                        <a:lnSpc>
                          <a:spcPct val="100000"/>
                        </a:lnSpc>
                        <a:spcBef>
                          <a:spcPts val="0"/>
                        </a:spcBef>
                        <a:spcAft>
                          <a:spcPts val="0"/>
                        </a:spcAft>
                        <a:buClr>
                          <a:srgbClr val="000000"/>
                        </a:buClr>
                        <a:buSzPts val="1200"/>
                        <a:buFont typeface="Arial"/>
                        <a:buNone/>
                      </a:pPr>
                      <a:r>
                        <a:rPr lang="en" sz="1200" u="none" cap="none" strike="noStrike"/>
                        <a:t>MEDIA</a:t>
                      </a:r>
                    </a:p>
                  </a:txBody>
                  <a:tcPr marT="7625" marB="0" marR="7625" marL="7625" anchor="ctr">
                    <a:solidFill>
                      <a:schemeClr val="lt1"/>
                    </a:solidFill>
                  </a:tcPr>
                </a:tc>
                <a:tc>
                  <a:txBody>
                    <a:bodyPr>
                      <a:noAutofit/>
                    </a:bodyPr>
                    <a:lstStyle/>
                    <a:p>
                      <a:pPr indent="-76200" lvl="0" marL="0" marR="0" rtl="0" algn="ctr">
                        <a:lnSpc>
                          <a:spcPct val="100000"/>
                        </a:lnSpc>
                        <a:spcBef>
                          <a:spcPts val="0"/>
                        </a:spcBef>
                        <a:spcAft>
                          <a:spcPts val="0"/>
                        </a:spcAft>
                        <a:buClr>
                          <a:srgbClr val="000000"/>
                        </a:buClr>
                        <a:buSzPts val="1200"/>
                        <a:buFont typeface="Arial"/>
                        <a:buNone/>
                      </a:pPr>
                      <a:r>
                        <a:rPr lang="en" sz="1200" u="none" cap="none" strike="noStrike"/>
                        <a:t>2056</a:t>
                      </a:r>
                    </a:p>
                  </a:txBody>
                  <a:tcPr marT="7625" marB="0" marR="7625" marL="7625" anchor="ctr">
                    <a:solidFill>
                      <a:schemeClr val="lt1"/>
                    </a:solidFill>
                  </a:tcPr>
                </a:tc>
              </a:tr>
              <a:tr h="248125">
                <a:tc>
                  <a:txBody>
                    <a:bodyPr>
                      <a:noAutofit/>
                    </a:bodyPr>
                    <a:lstStyle/>
                    <a:p>
                      <a:pPr indent="-76200" lvl="0" marL="0" marR="0" rtl="0" algn="ctr">
                        <a:lnSpc>
                          <a:spcPct val="100000"/>
                        </a:lnSpc>
                        <a:spcBef>
                          <a:spcPts val="0"/>
                        </a:spcBef>
                        <a:spcAft>
                          <a:spcPts val="0"/>
                        </a:spcAft>
                        <a:buClr>
                          <a:srgbClr val="000000"/>
                        </a:buClr>
                        <a:buSzPts val="1200"/>
                        <a:buFont typeface="Arial"/>
                        <a:buNone/>
                      </a:pPr>
                      <a:r>
                        <a:rPr lang="en" sz="1200" u="none" cap="none" strike="noStrike"/>
                        <a:t>TAX</a:t>
                      </a:r>
                    </a:p>
                  </a:txBody>
                  <a:tcPr marT="7625" marB="0" marR="7625" marL="7625" anchor="ctr">
                    <a:solidFill>
                      <a:schemeClr val="lt1"/>
                    </a:solidFill>
                  </a:tcPr>
                </a:tc>
                <a:tc>
                  <a:txBody>
                    <a:bodyPr>
                      <a:noAutofit/>
                    </a:bodyPr>
                    <a:lstStyle/>
                    <a:p>
                      <a:pPr indent="-76200" lvl="0" marL="0" marR="0" rtl="0" algn="ctr">
                        <a:lnSpc>
                          <a:spcPct val="100000"/>
                        </a:lnSpc>
                        <a:spcBef>
                          <a:spcPts val="0"/>
                        </a:spcBef>
                        <a:spcAft>
                          <a:spcPts val="0"/>
                        </a:spcAft>
                        <a:buClr>
                          <a:srgbClr val="000000"/>
                        </a:buClr>
                        <a:buSzPts val="1200"/>
                        <a:buFont typeface="Arial"/>
                        <a:buNone/>
                      </a:pPr>
                      <a:r>
                        <a:rPr lang="en" sz="1200" u="none" cap="none" strike="noStrike"/>
                        <a:t>1575</a:t>
                      </a:r>
                    </a:p>
                  </a:txBody>
                  <a:tcPr marT="7625" marB="0" marR="7625" marL="7625" anchor="ctr">
                    <a:solidFill>
                      <a:schemeClr val="lt1"/>
                    </a:solidFill>
                  </a:tcPr>
                </a:tc>
              </a:tr>
              <a:tr h="248125">
                <a:tc>
                  <a:txBody>
                    <a:bodyPr>
                      <a:noAutofit/>
                    </a:bodyPr>
                    <a:lstStyle/>
                    <a:p>
                      <a:pPr indent="-76200" lvl="0" marL="0" marR="0" rtl="0" algn="ctr">
                        <a:lnSpc>
                          <a:spcPct val="100000"/>
                        </a:lnSpc>
                        <a:spcBef>
                          <a:spcPts val="0"/>
                        </a:spcBef>
                        <a:spcAft>
                          <a:spcPts val="0"/>
                        </a:spcAft>
                        <a:buClr>
                          <a:srgbClr val="000000"/>
                        </a:buClr>
                        <a:buSzPts val="1200"/>
                        <a:buFont typeface="Arial"/>
                        <a:buNone/>
                      </a:pPr>
                      <a:r>
                        <a:rPr lang="en" sz="1200"/>
                        <a:t>TERRORISM</a:t>
                      </a:r>
                    </a:p>
                  </a:txBody>
                  <a:tcPr marT="7625" marB="0" marR="7625" marL="7625" anchor="ctr">
                    <a:solidFill>
                      <a:schemeClr val="lt1"/>
                    </a:solidFill>
                  </a:tcPr>
                </a:tc>
                <a:tc>
                  <a:txBody>
                    <a:bodyPr>
                      <a:noAutofit/>
                    </a:bodyPr>
                    <a:lstStyle/>
                    <a:p>
                      <a:pPr indent="-76200" lvl="0" marL="0" marR="0" rtl="0" algn="ctr">
                        <a:lnSpc>
                          <a:spcPct val="100000"/>
                        </a:lnSpc>
                        <a:spcBef>
                          <a:spcPts val="0"/>
                        </a:spcBef>
                        <a:spcAft>
                          <a:spcPts val="0"/>
                        </a:spcAft>
                        <a:buClr>
                          <a:srgbClr val="000000"/>
                        </a:buClr>
                        <a:buSzPts val="1200"/>
                        <a:buFont typeface="Arial"/>
                        <a:buNone/>
                      </a:pPr>
                      <a:r>
                        <a:rPr lang="en" sz="1200" u="none" cap="none" strike="noStrike"/>
                        <a:t>1239</a:t>
                      </a:r>
                    </a:p>
                  </a:txBody>
                  <a:tcPr marT="7625" marB="0" marR="7625" marL="7625" anchor="ctr">
                    <a:solidFill>
                      <a:schemeClr val="lt1"/>
                    </a:solidFill>
                  </a:tcPr>
                </a:tc>
              </a:tr>
              <a:tr h="248125">
                <a:tc>
                  <a:txBody>
                    <a:bodyPr>
                      <a:noAutofit/>
                    </a:bodyPr>
                    <a:lstStyle/>
                    <a:p>
                      <a:pPr indent="-76200" lvl="0" marL="0" marR="0" rtl="0" algn="ctr">
                        <a:lnSpc>
                          <a:spcPct val="100000"/>
                        </a:lnSpc>
                        <a:spcBef>
                          <a:spcPts val="0"/>
                        </a:spcBef>
                        <a:spcAft>
                          <a:spcPts val="0"/>
                        </a:spcAft>
                        <a:buClr>
                          <a:srgbClr val="000000"/>
                        </a:buClr>
                        <a:buSzPts val="1200"/>
                        <a:buFont typeface="Arial"/>
                        <a:buNone/>
                      </a:pPr>
                      <a:r>
                        <a:rPr lang="en" sz="1200" u="none" cap="none" strike="noStrike"/>
                        <a:t>RUSSIA</a:t>
                      </a:r>
                    </a:p>
                  </a:txBody>
                  <a:tcPr marT="7625" marB="0" marR="7625" marL="7625" anchor="ctr">
                    <a:solidFill>
                      <a:schemeClr val="lt1"/>
                    </a:solidFill>
                  </a:tcPr>
                </a:tc>
                <a:tc>
                  <a:txBody>
                    <a:bodyPr>
                      <a:noAutofit/>
                    </a:bodyPr>
                    <a:lstStyle/>
                    <a:p>
                      <a:pPr indent="-76200" lvl="0" marL="0" marR="0" rtl="0" algn="ctr">
                        <a:lnSpc>
                          <a:spcPct val="100000"/>
                        </a:lnSpc>
                        <a:spcBef>
                          <a:spcPts val="0"/>
                        </a:spcBef>
                        <a:spcAft>
                          <a:spcPts val="0"/>
                        </a:spcAft>
                        <a:buClr>
                          <a:srgbClr val="000000"/>
                        </a:buClr>
                        <a:buSzPts val="1200"/>
                        <a:buFont typeface="Arial"/>
                        <a:buNone/>
                      </a:pPr>
                      <a:r>
                        <a:rPr lang="en" sz="1200" u="none" cap="none" strike="noStrike"/>
                        <a:t>990</a:t>
                      </a:r>
                    </a:p>
                  </a:txBody>
                  <a:tcPr marT="7625" marB="0" marR="7625" marL="7625" anchor="ctr">
                    <a:solidFill>
                      <a:schemeClr val="lt1"/>
                    </a:solidFill>
                  </a:tcPr>
                </a:tc>
              </a:tr>
              <a:tr h="248125">
                <a:tc>
                  <a:txBody>
                    <a:bodyPr>
                      <a:noAutofit/>
                    </a:bodyPr>
                    <a:lstStyle/>
                    <a:p>
                      <a:pPr indent="-76200" lvl="0" marL="0" marR="0" rtl="0" algn="ctr">
                        <a:lnSpc>
                          <a:spcPct val="100000"/>
                        </a:lnSpc>
                        <a:spcBef>
                          <a:spcPts val="0"/>
                        </a:spcBef>
                        <a:spcAft>
                          <a:spcPts val="0"/>
                        </a:spcAft>
                        <a:buClr>
                          <a:srgbClr val="000000"/>
                        </a:buClr>
                        <a:buSzPts val="1200"/>
                        <a:buFont typeface="Arial"/>
                        <a:buNone/>
                      </a:pPr>
                      <a:r>
                        <a:rPr lang="en" sz="1200" u="none" cap="none" strike="noStrike"/>
                        <a:t>RACISM</a:t>
                      </a:r>
                    </a:p>
                  </a:txBody>
                  <a:tcPr marT="7625" marB="0" marR="7625" marL="7625" anchor="ctr">
                    <a:solidFill>
                      <a:schemeClr val="lt1"/>
                    </a:solidFill>
                  </a:tcPr>
                </a:tc>
                <a:tc>
                  <a:txBody>
                    <a:bodyPr>
                      <a:noAutofit/>
                    </a:bodyPr>
                    <a:lstStyle/>
                    <a:p>
                      <a:pPr indent="-76200" lvl="0" marL="0" marR="0" rtl="0" algn="ctr">
                        <a:lnSpc>
                          <a:spcPct val="100000"/>
                        </a:lnSpc>
                        <a:spcBef>
                          <a:spcPts val="0"/>
                        </a:spcBef>
                        <a:spcAft>
                          <a:spcPts val="0"/>
                        </a:spcAft>
                        <a:buClr>
                          <a:srgbClr val="000000"/>
                        </a:buClr>
                        <a:buSzPts val="1200"/>
                        <a:buFont typeface="Arial"/>
                        <a:buNone/>
                      </a:pPr>
                      <a:r>
                        <a:rPr lang="en" sz="1200" u="none" cap="none" strike="noStrike"/>
                        <a:t>945</a:t>
                      </a:r>
                    </a:p>
                  </a:txBody>
                  <a:tcPr marT="7625" marB="0" marR="7625" marL="7625" anchor="ctr">
                    <a:solidFill>
                      <a:schemeClr val="lt1"/>
                    </a:solidFill>
                  </a:tcPr>
                </a:tc>
              </a:tr>
              <a:tr h="248125">
                <a:tc>
                  <a:txBody>
                    <a:bodyPr>
                      <a:noAutofit/>
                    </a:bodyPr>
                    <a:lstStyle/>
                    <a:p>
                      <a:pPr indent="-76200" lvl="0" marL="0" marR="0" rtl="0" algn="ctr">
                        <a:lnSpc>
                          <a:spcPct val="100000"/>
                        </a:lnSpc>
                        <a:spcBef>
                          <a:spcPts val="0"/>
                        </a:spcBef>
                        <a:spcAft>
                          <a:spcPts val="0"/>
                        </a:spcAft>
                        <a:buClr>
                          <a:srgbClr val="000000"/>
                        </a:buClr>
                        <a:buSzPts val="1200"/>
                        <a:buFont typeface="Arial"/>
                        <a:buNone/>
                      </a:pPr>
                      <a:r>
                        <a:rPr lang="en" sz="1200" u="none" cap="none" strike="noStrike"/>
                        <a:t>IMMIGRATION </a:t>
                      </a:r>
                    </a:p>
                  </a:txBody>
                  <a:tcPr marT="7625" marB="0" marR="7625" marL="7625" anchor="ctr">
                    <a:solidFill>
                      <a:schemeClr val="lt1"/>
                    </a:solidFill>
                  </a:tcPr>
                </a:tc>
                <a:tc>
                  <a:txBody>
                    <a:bodyPr>
                      <a:noAutofit/>
                    </a:bodyPr>
                    <a:lstStyle/>
                    <a:p>
                      <a:pPr indent="-76200" lvl="0" marL="0" marR="0" rtl="0" algn="ctr">
                        <a:lnSpc>
                          <a:spcPct val="100000"/>
                        </a:lnSpc>
                        <a:spcBef>
                          <a:spcPts val="0"/>
                        </a:spcBef>
                        <a:spcAft>
                          <a:spcPts val="0"/>
                        </a:spcAft>
                        <a:buClr>
                          <a:srgbClr val="000000"/>
                        </a:buClr>
                        <a:buSzPts val="1200"/>
                        <a:buFont typeface="Arial"/>
                        <a:buNone/>
                      </a:pPr>
                      <a:r>
                        <a:rPr lang="en" sz="1200" u="none" cap="none" strike="noStrike"/>
                        <a:t>736</a:t>
                      </a:r>
                    </a:p>
                  </a:txBody>
                  <a:tcPr marT="7625" marB="0" marR="7625" marL="7625" anchor="ctr">
                    <a:solidFill>
                      <a:schemeClr val="l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pic>
        <p:nvPicPr>
          <p:cNvPr id="287" name="Shape 287"/>
          <p:cNvPicPr preferRelativeResize="0"/>
          <p:nvPr/>
        </p:nvPicPr>
        <p:blipFill rotWithShape="1">
          <a:blip r:embed="rId3">
            <a:alphaModFix/>
          </a:blip>
          <a:srcRect b="0" l="0" r="0" t="0"/>
          <a:stretch/>
        </p:blipFill>
        <p:spPr>
          <a:xfrm>
            <a:off x="2286000" y="1200150"/>
            <a:ext cx="4572000" cy="2743200"/>
          </a:xfrm>
          <a:prstGeom prst="rect">
            <a:avLst/>
          </a:prstGeom>
          <a:noFill/>
          <a:ln>
            <a:noFill/>
          </a:ln>
        </p:spPr>
      </p:pic>
      <p:sp>
        <p:nvSpPr>
          <p:cNvPr id="288" name="Shape 288"/>
          <p:cNvSpPr txBox="1"/>
          <p:nvPr/>
        </p:nvSpPr>
        <p:spPr>
          <a:xfrm flipH="1">
            <a:off x="1275150" y="309005"/>
            <a:ext cx="6593700" cy="636926"/>
          </a:xfrm>
          <a:prstGeom prst="rect">
            <a:avLst/>
          </a:prstGeom>
          <a:noFill/>
          <a:ln>
            <a:noFill/>
          </a:ln>
        </p:spPr>
        <p:txBody>
          <a:bodyPr anchorCtr="0" anchor="b" bIns="91425" lIns="91425" rIns="91425" wrap="square" tIns="91425">
            <a:noAutofit/>
          </a:bodyPr>
          <a:lstStyle/>
          <a:p>
            <a:pPr indent="-127000" lvl="0" marL="0" marR="0" rtl="0" algn="ctr">
              <a:lnSpc>
                <a:spcPct val="100000"/>
              </a:lnSpc>
              <a:spcBef>
                <a:spcPts val="0"/>
              </a:spcBef>
              <a:spcAft>
                <a:spcPts val="0"/>
              </a:spcAft>
              <a:buClr>
                <a:srgbClr val="00CEF6"/>
              </a:buClr>
              <a:buSzPts val="2000"/>
              <a:buFont typeface="Oswald"/>
              <a:buNone/>
            </a:pPr>
            <a:r>
              <a:rPr b="1" i="0" lang="en" sz="3000" u="none" cap="none" strike="noStrike">
                <a:solidFill>
                  <a:srgbClr val="00CEF6"/>
                </a:solidFill>
                <a:latin typeface="Oswald"/>
                <a:ea typeface="Oswald"/>
                <a:cs typeface="Oswald"/>
                <a:sym typeface="Oswald"/>
              </a:rPr>
              <a:t>IMMIGRATION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idx="1" type="body"/>
          </p:nvPr>
        </p:nvSpPr>
        <p:spPr>
          <a:xfrm>
            <a:off x="308540" y="53340"/>
            <a:ext cx="4217740" cy="2748090"/>
          </a:xfrm>
          <a:prstGeom prst="rect">
            <a:avLst/>
          </a:prstGeom>
          <a:noFill/>
          <a:ln>
            <a:noFill/>
          </a:ln>
        </p:spPr>
        <p:txBody>
          <a:bodyPr anchorCtr="0" anchor="t" bIns="91425" lIns="91425" rIns="91425" wrap="square" tIns="91425">
            <a:noAutofit/>
          </a:bodyPr>
          <a:lstStyle/>
          <a:p>
            <a:pPr indent="-114300" lvl="0" marL="0" marR="0" rtl="0" algn="l">
              <a:lnSpc>
                <a:spcPct val="100000"/>
              </a:lnSpc>
              <a:spcBef>
                <a:spcPts val="0"/>
              </a:spcBef>
              <a:spcAft>
                <a:spcPts val="0"/>
              </a:spcAft>
              <a:buClr>
                <a:srgbClr val="28324A"/>
              </a:buClr>
              <a:buSzPts val="1800"/>
              <a:buFont typeface="Source Sans Pro"/>
              <a:buNone/>
            </a:pPr>
            <a:r>
              <a:rPr b="1" i="0" lang="en" sz="1800" u="none" cap="none" strike="noStrike">
                <a:solidFill>
                  <a:srgbClr val="28324A"/>
                </a:solidFill>
                <a:latin typeface="Source Sans Pro"/>
                <a:ea typeface="Source Sans Pro"/>
                <a:cs typeface="Source Sans Pro"/>
                <a:sym typeface="Source Sans Pro"/>
              </a:rPr>
              <a:t>ANALYSIS</a:t>
            </a:r>
          </a:p>
          <a:p>
            <a:pPr indent="-114300" lvl="0" marL="0" marR="0" rtl="0" algn="l">
              <a:lnSpc>
                <a:spcPct val="100000"/>
              </a:lnSpc>
              <a:spcBef>
                <a:spcPts val="0"/>
              </a:spcBef>
              <a:spcAft>
                <a:spcPts val="0"/>
              </a:spcAft>
              <a:buClr>
                <a:srgbClr val="28324A"/>
              </a:buClr>
              <a:buSzPts val="1800"/>
              <a:buFont typeface="Source Sans Pro"/>
              <a:buNone/>
            </a:pPr>
            <a:r>
              <a:t/>
            </a:r>
            <a:endParaRPr b="1" i="0" sz="18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Sentiment analysis shows that people don’t think that the issue of illegal immigration is being handled properly.</a:t>
            </a:r>
          </a:p>
          <a:p>
            <a:pPr indent="-114300" lvl="0" marL="0" marR="0" rtl="0" algn="l">
              <a:lnSpc>
                <a:spcPct val="100000"/>
              </a:lnSpc>
              <a:spcBef>
                <a:spcPts val="0"/>
              </a:spcBef>
              <a:spcAft>
                <a:spcPts val="0"/>
              </a:spcAft>
              <a:buClr>
                <a:srgbClr val="28324A"/>
              </a:buClr>
              <a:buSzPts val="1800"/>
              <a:buFont typeface="Source Sans Pro"/>
              <a:buNone/>
            </a:pPr>
            <a:r>
              <a:rPr b="0" i="0" lang="en" sz="1200" u="none" cap="none" strike="noStrike">
                <a:solidFill>
                  <a:srgbClr val="28324A"/>
                </a:solidFill>
                <a:latin typeface="Source Sans Pro"/>
                <a:ea typeface="Source Sans Pro"/>
                <a:cs typeface="Source Sans Pro"/>
                <a:sym typeface="Source Sans Pro"/>
              </a:rPr>
              <a:t> </a:t>
            </a: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This was one of the major issues addressed in the Trump Presidential campaign. </a:t>
            </a:r>
          </a:p>
          <a:p>
            <a:pPr indent="-114300" lvl="0" marL="0" marR="0" rtl="0" algn="l">
              <a:lnSpc>
                <a:spcPct val="100000"/>
              </a:lnSpc>
              <a:spcBef>
                <a:spcPts val="0"/>
              </a:spcBef>
              <a:spcAft>
                <a:spcPts val="0"/>
              </a:spcAft>
              <a:buClr>
                <a:srgbClr val="28324A"/>
              </a:buClr>
              <a:buSzPts val="1800"/>
              <a:buFont typeface="Source Sans Pro"/>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The travel ban created a huge uproar in the country, with many people getting offended by the portrayal of the majority Muslim community being linked to terrorism. </a:t>
            </a:r>
          </a:p>
          <a:p>
            <a:pPr indent="-114300" lvl="0" marL="0" marR="0" rtl="0" algn="l">
              <a:lnSpc>
                <a:spcPct val="100000"/>
              </a:lnSpc>
              <a:spcBef>
                <a:spcPts val="0"/>
              </a:spcBef>
              <a:spcAft>
                <a:spcPts val="0"/>
              </a:spcAft>
              <a:buClr>
                <a:srgbClr val="28324A"/>
              </a:buClr>
              <a:buSzPts val="1800"/>
              <a:buFont typeface="Source Sans Pro"/>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The continued economic stress has influenced most people to become more negative about immigration, but the overall sentiment indicates that people are unhappy about the policies on immigration.</a:t>
            </a:r>
          </a:p>
        </p:txBody>
      </p:sp>
      <p:sp>
        <p:nvSpPr>
          <p:cNvPr id="294" name="Shape 294"/>
          <p:cNvSpPr txBox="1"/>
          <p:nvPr>
            <p:ph idx="2" type="body"/>
          </p:nvPr>
        </p:nvSpPr>
        <p:spPr>
          <a:xfrm>
            <a:off x="4672562" y="53340"/>
            <a:ext cx="4189497" cy="4434840"/>
          </a:xfrm>
          <a:prstGeom prst="rect">
            <a:avLst/>
          </a:prstGeom>
          <a:noFill/>
          <a:ln>
            <a:noFill/>
          </a:ln>
        </p:spPr>
        <p:txBody>
          <a:bodyPr anchorCtr="0" anchor="t" bIns="91425" lIns="91425" rIns="91425" wrap="square" tIns="91425">
            <a:noAutofit/>
          </a:bodyPr>
          <a:lstStyle/>
          <a:p>
            <a:pPr indent="-114300" lvl="0" marL="0" marR="0" rtl="0" algn="l">
              <a:lnSpc>
                <a:spcPct val="100000"/>
              </a:lnSpc>
              <a:spcBef>
                <a:spcPts val="0"/>
              </a:spcBef>
              <a:spcAft>
                <a:spcPts val="0"/>
              </a:spcAft>
              <a:buClr>
                <a:srgbClr val="28324A"/>
              </a:buClr>
              <a:buSzPts val="1800"/>
              <a:buFont typeface="Source Sans Pro"/>
              <a:buNone/>
            </a:pPr>
            <a:r>
              <a:rPr b="1" i="0" lang="en" sz="1800" u="none" cap="none" strike="noStrike">
                <a:solidFill>
                  <a:srgbClr val="28324A"/>
                </a:solidFill>
                <a:latin typeface="Source Sans Pro"/>
                <a:ea typeface="Source Sans Pro"/>
                <a:cs typeface="Source Sans Pro"/>
                <a:sym typeface="Source Sans Pro"/>
              </a:rPr>
              <a:t>ADVICE</a:t>
            </a:r>
          </a:p>
          <a:p>
            <a:pPr indent="-114300" lvl="0" marL="0" marR="0" rtl="0" algn="l">
              <a:lnSpc>
                <a:spcPct val="100000"/>
              </a:lnSpc>
              <a:spcBef>
                <a:spcPts val="0"/>
              </a:spcBef>
              <a:spcAft>
                <a:spcPts val="0"/>
              </a:spcAft>
              <a:buClr>
                <a:srgbClr val="28324A"/>
              </a:buClr>
              <a:buSzPts val="1800"/>
              <a:buFont typeface="Source Sans Pro"/>
              <a:buNone/>
            </a:pPr>
            <a:r>
              <a:t/>
            </a:r>
            <a:endParaRPr b="1" i="0" sz="18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President Trump should handle the backlash from the various immigration policies by making sure that the policies that are put into effect to help Americans should not hurt the sentimentalities of the various cultural groups in America. </a:t>
            </a:r>
          </a:p>
          <a:p>
            <a:pPr indent="-114300" lvl="0" marL="0" marR="0" rtl="0" algn="l">
              <a:lnSpc>
                <a:spcPct val="100000"/>
              </a:lnSpc>
              <a:spcBef>
                <a:spcPts val="0"/>
              </a:spcBef>
              <a:spcAft>
                <a:spcPts val="0"/>
              </a:spcAft>
              <a:buClr>
                <a:srgbClr val="28324A"/>
              </a:buClr>
              <a:buSzPts val="1800"/>
              <a:buFont typeface="Source Sans Pro"/>
              <a:buNone/>
            </a:pPr>
            <a:r>
              <a:t/>
            </a:r>
            <a:endParaRPr b="0" i="0" sz="1200" u="none" cap="none" strike="noStrike">
              <a:solidFill>
                <a:srgbClr val="28324A"/>
              </a:solidFill>
              <a:latin typeface="Source Sans Pro"/>
              <a:ea typeface="Source Sans Pro"/>
              <a:cs typeface="Source Sans Pro"/>
              <a:sym typeface="Source Sans Pro"/>
            </a:endParaRPr>
          </a:p>
          <a:p>
            <a:pPr indent="-171450" lvl="0" marL="171450" marR="0" rtl="0" algn="l">
              <a:lnSpc>
                <a:spcPct val="100000"/>
              </a:lnSpc>
              <a:spcBef>
                <a:spcPts val="0"/>
              </a:spcBef>
              <a:spcAft>
                <a:spcPts val="0"/>
              </a:spcAft>
              <a:buClr>
                <a:srgbClr val="28324A"/>
              </a:buClr>
              <a:buSzPts val="1800"/>
              <a:buFont typeface="Arial"/>
              <a:buChar char="•"/>
            </a:pPr>
            <a:r>
              <a:rPr b="0" i="0" lang="en" sz="1200" u="none" cap="none" strike="noStrike">
                <a:solidFill>
                  <a:srgbClr val="28324A"/>
                </a:solidFill>
                <a:latin typeface="Source Sans Pro"/>
                <a:ea typeface="Source Sans Pro"/>
                <a:cs typeface="Source Sans Pro"/>
                <a:sym typeface="Source Sans Pro"/>
              </a:rPr>
              <a:t>Comments, speeches, and tweets that are offensive to certain ethnic group or nationality should be avoided.</a:t>
            </a:r>
          </a:p>
          <a:p>
            <a:pPr indent="-114300" lvl="0" marL="0" marR="0" rtl="0" algn="l">
              <a:lnSpc>
                <a:spcPct val="100000"/>
              </a:lnSpc>
              <a:spcBef>
                <a:spcPts val="0"/>
              </a:spcBef>
              <a:spcAft>
                <a:spcPts val="0"/>
              </a:spcAft>
              <a:buClr>
                <a:srgbClr val="28324A"/>
              </a:buClr>
              <a:buSzPts val="1800"/>
              <a:buFont typeface="Source Sans Pro"/>
              <a:buNone/>
            </a:pPr>
            <a:br>
              <a:rPr b="0" i="0" lang="en" sz="1800" u="none" cap="none" strike="noStrike">
                <a:solidFill>
                  <a:srgbClr val="28324A"/>
                </a:solidFill>
                <a:latin typeface="Source Sans Pro"/>
                <a:ea typeface="Source Sans Pro"/>
                <a:cs typeface="Source Sans Pro"/>
                <a:sym typeface="Source Sans Pro"/>
              </a:rPr>
            </a:b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nvSpPr>
        <p:spPr>
          <a:xfrm flipH="1">
            <a:off x="1275150" y="309005"/>
            <a:ext cx="6593700" cy="636926"/>
          </a:xfrm>
          <a:prstGeom prst="rect">
            <a:avLst/>
          </a:prstGeom>
          <a:noFill/>
          <a:ln>
            <a:noFill/>
          </a:ln>
        </p:spPr>
        <p:txBody>
          <a:bodyPr anchorCtr="0" anchor="b" bIns="91425" lIns="91425" rIns="91425" wrap="square" tIns="91425">
            <a:noAutofit/>
          </a:bodyPr>
          <a:lstStyle/>
          <a:p>
            <a:pPr indent="-127000" lvl="0" marL="0" marR="0" rtl="0" algn="ctr">
              <a:lnSpc>
                <a:spcPct val="100000"/>
              </a:lnSpc>
              <a:spcBef>
                <a:spcPts val="0"/>
              </a:spcBef>
              <a:spcAft>
                <a:spcPts val="0"/>
              </a:spcAft>
              <a:buClr>
                <a:srgbClr val="00CEF6"/>
              </a:buClr>
              <a:buSzPts val="2000"/>
              <a:buFont typeface="Oswald"/>
              <a:buNone/>
            </a:pPr>
            <a:r>
              <a:rPr b="1" i="0" lang="en" sz="3000" u="none" cap="none" strike="noStrike">
                <a:solidFill>
                  <a:srgbClr val="00CEF6"/>
                </a:solidFill>
                <a:latin typeface="Oswald"/>
                <a:ea typeface="Oswald"/>
                <a:cs typeface="Oswald"/>
                <a:sym typeface="Oswald"/>
              </a:rPr>
              <a:t>MEDIA</a:t>
            </a:r>
          </a:p>
        </p:txBody>
      </p:sp>
      <p:pic>
        <p:nvPicPr>
          <p:cNvPr id="300" name="Shape 300"/>
          <p:cNvPicPr preferRelativeResize="0"/>
          <p:nvPr/>
        </p:nvPicPr>
        <p:blipFill rotWithShape="1">
          <a:blip r:embed="rId3">
            <a:alphaModFix/>
          </a:blip>
          <a:srcRect b="0" l="0" r="0" t="0"/>
          <a:stretch/>
        </p:blipFill>
        <p:spPr>
          <a:xfrm>
            <a:off x="2286000" y="1200150"/>
            <a:ext cx="4572000" cy="274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