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ab3bb799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ab3bb79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ab3bb799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ab3bb799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c5fff69c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c5fff69c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c5fff69c9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c5fff69c9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2a65a9f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2a65a9f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b44433af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b44433af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741586" y="0"/>
            <a:ext cx="51666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120">
                <a:solidFill>
                  <a:srgbClr val="000000"/>
                </a:solidFill>
              </a:rPr>
              <a:t>Team Members:</a:t>
            </a:r>
            <a:endParaRPr b="1" sz="312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612250" y="882372"/>
            <a:ext cx="5390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AutoNum type="arabicParenR"/>
            </a:pPr>
            <a:r>
              <a:rPr b="1" lang="en-GB" sz="2700">
                <a:solidFill>
                  <a:srgbClr val="000000"/>
                </a:solidFill>
              </a:rPr>
              <a:t>Shrestha Bhandari. </a:t>
            </a:r>
            <a:endParaRPr b="1" sz="2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000000"/>
              </a:solidFill>
            </a:endParaRPr>
          </a:p>
          <a:p>
            <a:pPr indent="-4000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00"/>
              <a:buAutoNum type="arabicParenR"/>
            </a:pPr>
            <a:r>
              <a:rPr b="1" lang="en-GB" sz="2700">
                <a:solidFill>
                  <a:srgbClr val="000000"/>
                </a:solidFill>
              </a:rPr>
              <a:t>Adithya Sai Reddy Tamatam</a:t>
            </a:r>
            <a:r>
              <a:rPr lang="en-GB" sz="2700">
                <a:solidFill>
                  <a:srgbClr val="000000"/>
                </a:solidFill>
              </a:rPr>
              <a:t>.</a:t>
            </a:r>
            <a:endParaRPr sz="2700"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11174" l="0" r="0" t="0"/>
          <a:stretch/>
        </p:blipFill>
        <p:spPr>
          <a:xfrm>
            <a:off x="0" y="0"/>
            <a:ext cx="34066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406650" y="93200"/>
            <a:ext cx="556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120">
                <a:solidFill>
                  <a:srgbClr val="000000"/>
                </a:solidFill>
              </a:rPr>
              <a:t>Project Title </a:t>
            </a:r>
            <a:endParaRPr b="1" sz="3120">
              <a:solidFill>
                <a:srgbClr val="000000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406650" y="794975"/>
            <a:ext cx="563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2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20">
                <a:solidFill>
                  <a:srgbClr val="000000"/>
                </a:solidFill>
              </a:rPr>
              <a:t>Reinforcement Learning In Game.</a:t>
            </a:r>
            <a:endParaRPr b="1" sz="312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2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50">
                <a:solidFill>
                  <a:srgbClr val="000000"/>
                </a:solidFill>
              </a:rPr>
              <a:t>Teach a Taxi to pick up and drop using Q Learning.</a:t>
            </a:r>
            <a:endParaRPr b="1" sz="352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11174" l="0" r="0" t="0"/>
          <a:stretch/>
        </p:blipFill>
        <p:spPr>
          <a:xfrm>
            <a:off x="0" y="0"/>
            <a:ext cx="34066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406650" y="93200"/>
            <a:ext cx="556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120">
                <a:solidFill>
                  <a:srgbClr val="000000"/>
                </a:solidFill>
              </a:rPr>
              <a:t>Deliverables</a:t>
            </a:r>
            <a:r>
              <a:rPr b="1" lang="en-GB" sz="3120">
                <a:solidFill>
                  <a:srgbClr val="000000"/>
                </a:solidFill>
              </a:rPr>
              <a:t> Achieved</a:t>
            </a:r>
            <a:r>
              <a:rPr b="1" lang="en-GB" sz="3120">
                <a:solidFill>
                  <a:srgbClr val="000000"/>
                </a:solidFill>
              </a:rPr>
              <a:t> </a:t>
            </a:r>
            <a:endParaRPr b="1" sz="3120">
              <a:solidFill>
                <a:srgbClr val="000000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406650" y="1013650"/>
            <a:ext cx="563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-34170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-GB" sz="3750">
                <a:solidFill>
                  <a:schemeClr val="dk1"/>
                </a:solidFill>
              </a:rPr>
              <a:t>The agent's performance comparison before and after implementing  Q-learning.</a:t>
            </a:r>
            <a:endParaRPr sz="37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50">
              <a:solidFill>
                <a:schemeClr val="dk1"/>
              </a:solidFill>
            </a:endParaRPr>
          </a:p>
          <a:p>
            <a:pPr indent="-34170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-GB" sz="3750">
                <a:solidFill>
                  <a:schemeClr val="dk1"/>
                </a:solidFill>
              </a:rPr>
              <a:t>Training model with Pre-defined Hyperparameter </a:t>
            </a:r>
            <a:endParaRPr sz="37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50">
              <a:solidFill>
                <a:schemeClr val="dk1"/>
              </a:solidFill>
            </a:endParaRPr>
          </a:p>
          <a:p>
            <a:pPr indent="-34170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-GB" sz="3750">
                <a:solidFill>
                  <a:schemeClr val="dk1"/>
                </a:solidFill>
              </a:rPr>
              <a:t>Evaluation Model for the agent</a:t>
            </a:r>
            <a:endParaRPr sz="37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50">
              <a:solidFill>
                <a:schemeClr val="dk1"/>
              </a:solidFill>
            </a:endParaRPr>
          </a:p>
          <a:p>
            <a:pPr indent="-34170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-GB" sz="3750">
                <a:solidFill>
                  <a:schemeClr val="dk1"/>
                </a:solidFill>
              </a:rPr>
              <a:t>Drop off the passenger to the right location.</a:t>
            </a:r>
            <a:endParaRPr sz="37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11174" l="0" r="0" t="0"/>
          <a:stretch/>
        </p:blipFill>
        <p:spPr>
          <a:xfrm>
            <a:off x="0" y="0"/>
            <a:ext cx="34066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406650" y="93200"/>
            <a:ext cx="556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120"/>
              <a:t>Additional Deliverables Achieved </a:t>
            </a:r>
            <a:endParaRPr b="1" sz="3120">
              <a:solidFill>
                <a:srgbClr val="000000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443850" y="1171125"/>
            <a:ext cx="563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arenR"/>
            </a:pPr>
            <a:r>
              <a:rPr lang="en-GB" sz="1900">
                <a:solidFill>
                  <a:schemeClr val="dk1"/>
                </a:solidFill>
              </a:rPr>
              <a:t>Implement a grid search to discover the best hyperparameters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arenR"/>
            </a:pPr>
            <a:r>
              <a:rPr lang="en-GB" sz="1900">
                <a:solidFill>
                  <a:schemeClr val="dk1"/>
                </a:solidFill>
              </a:rPr>
              <a:t>Evaluation Model for the agent with best hyperparameters.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11174" l="0" r="0" t="0"/>
          <a:stretch/>
        </p:blipFill>
        <p:spPr>
          <a:xfrm>
            <a:off x="0" y="0"/>
            <a:ext cx="34066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13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Screenshots Here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22850" y="824125"/>
            <a:ext cx="2811300" cy="37641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Evaluation Function result before Q-Learning</a:t>
            </a:r>
            <a:endParaRPr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3367800" y="804775"/>
            <a:ext cx="2760300" cy="37641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Evaluation function after q-</a:t>
            </a:r>
            <a:r>
              <a:rPr lang="en-GB"/>
              <a:t>learning</a:t>
            </a:r>
            <a:r>
              <a:rPr lang="en-GB"/>
              <a:t> </a:t>
            </a:r>
            <a:endParaRPr/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6261750" y="804775"/>
            <a:ext cx="2760300" cy="3802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Evaluation function result best hyperparameter agent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-375840" l="-11111" r="0" t="375840"/>
          <a:stretch/>
        </p:blipFill>
        <p:spPr>
          <a:xfrm>
            <a:off x="60950" y="3491250"/>
            <a:ext cx="2955598" cy="23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400" y="2725450"/>
            <a:ext cx="2760300" cy="23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8025" y="1483050"/>
            <a:ext cx="3078749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4050" y="2660400"/>
            <a:ext cx="2811301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5294650" y="2262500"/>
            <a:ext cx="493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3000">
                <a:solidFill>
                  <a:schemeClr val="dk1"/>
                </a:solidFill>
              </a:rPr>
              <a:t>Thank You</a:t>
            </a:r>
            <a:endParaRPr b="1" sz="3000">
              <a:solidFill>
                <a:schemeClr val="dk1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11174" l="0" r="0" t="0"/>
          <a:stretch/>
        </p:blipFill>
        <p:spPr>
          <a:xfrm>
            <a:off x="0" y="0"/>
            <a:ext cx="33899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