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ab3bb799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ab3bb799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9ab3bb799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9ab3bb799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ab3bb799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ab3bb799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ab3bb799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ab3bb799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ab3bb799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ab3bb799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ab3bb799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ab3bb799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b44433af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b44433af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741586" y="0"/>
            <a:ext cx="5166600" cy="7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120" b="1">
                <a:solidFill>
                  <a:srgbClr val="000000"/>
                </a:solidFill>
              </a:rPr>
              <a:t>Team Members:</a:t>
            </a:r>
            <a:endParaRPr sz="3120" b="1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612250" y="882372"/>
            <a:ext cx="5390400" cy="4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71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</a:pPr>
            <a:r>
              <a:rPr lang="en-GB" sz="2700" b="1" dirty="0">
                <a:solidFill>
                  <a:srgbClr val="000000"/>
                </a:solidFill>
              </a:rPr>
              <a:t>Shrestha Bhandari. </a:t>
            </a:r>
            <a:endParaRPr sz="2700" b="1" dirty="0">
              <a:solidFill>
                <a:srgbClr val="000000"/>
              </a:solidFill>
            </a:endParaRPr>
          </a:p>
          <a:p>
            <a:pPr marL="57150" lvl="0" indent="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</a:pPr>
            <a:r>
              <a:rPr lang="en-GB" sz="2700" b="1">
                <a:solidFill>
                  <a:srgbClr val="000000"/>
                </a:solidFill>
              </a:rPr>
              <a:t>Adithya </a:t>
            </a:r>
            <a:r>
              <a:rPr lang="en-GB" sz="2700" b="1" dirty="0">
                <a:solidFill>
                  <a:srgbClr val="000000"/>
                </a:solidFill>
              </a:rPr>
              <a:t>Sai Reddy </a:t>
            </a:r>
            <a:r>
              <a:rPr lang="en-GB" sz="2700" b="1" dirty="0" err="1">
                <a:solidFill>
                  <a:srgbClr val="000000"/>
                </a:solidFill>
              </a:rPr>
              <a:t>Tamatam</a:t>
            </a:r>
            <a:r>
              <a:rPr lang="en-GB" sz="2700" dirty="0">
                <a:solidFill>
                  <a:srgbClr val="000000"/>
                </a:solidFill>
              </a:rPr>
              <a:t>.</a:t>
            </a:r>
            <a:endParaRPr sz="2700" dirty="0">
              <a:solidFill>
                <a:srgbClr val="00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11174"/>
          <a:stretch/>
        </p:blipFill>
        <p:spPr>
          <a:xfrm>
            <a:off x="0" y="0"/>
            <a:ext cx="34066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406650" y="93200"/>
            <a:ext cx="556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120" b="1">
                <a:solidFill>
                  <a:srgbClr val="000000"/>
                </a:solidFill>
              </a:rPr>
              <a:t>Project Title </a:t>
            </a:r>
            <a:endParaRPr sz="3120" b="1">
              <a:solidFill>
                <a:srgbClr val="00000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507175" y="863550"/>
            <a:ext cx="563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2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20" b="1">
                <a:solidFill>
                  <a:srgbClr val="000000"/>
                </a:solidFill>
              </a:rPr>
              <a:t>Reinforcement Learning In Game.</a:t>
            </a:r>
            <a:endParaRPr sz="312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2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50" b="1">
                <a:solidFill>
                  <a:srgbClr val="000000"/>
                </a:solidFill>
              </a:rPr>
              <a:t>Teach a Taxi to pick up and drop using Q Learning.</a:t>
            </a:r>
            <a:endParaRPr sz="3520"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b="1">
              <a:solidFill>
                <a:schemeClr val="accent2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11174"/>
          <a:stretch/>
        </p:blipFill>
        <p:spPr>
          <a:xfrm>
            <a:off x="0" y="0"/>
            <a:ext cx="34066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410400" y="0"/>
            <a:ext cx="580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 b="1">
                <a:solidFill>
                  <a:srgbClr val="000000"/>
                </a:solidFill>
              </a:rPr>
              <a:t>Statement of project objectives</a:t>
            </a:r>
            <a:endParaRPr sz="3020" b="1">
              <a:solidFill>
                <a:srgbClr val="000000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410400" y="1165125"/>
            <a:ext cx="5569800" cy="38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9118" lvl="0" indent="-457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5"/>
              <a:buFont typeface="+mj-lt"/>
              <a:buAutoNum type="arabicPeriod"/>
            </a:pPr>
            <a:r>
              <a:rPr lang="en-GB" sz="1995" dirty="0">
                <a:solidFill>
                  <a:srgbClr val="000000"/>
                </a:solidFill>
              </a:rPr>
              <a:t>Implementation of Q-Learning Algorithm: Develop and implement the Q-learning algorithm to train an AI agent.</a:t>
            </a:r>
            <a:endParaRPr sz="1995" dirty="0">
              <a:solidFill>
                <a:srgbClr val="000000"/>
              </a:solidFill>
            </a:endParaRPr>
          </a:p>
          <a:p>
            <a:pPr lvl="0" indent="-457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Font typeface="+mj-lt"/>
              <a:buAutoNum type="arabicPeriod"/>
            </a:pPr>
            <a:endParaRPr sz="1900" dirty="0">
              <a:solidFill>
                <a:srgbClr val="000000"/>
              </a:solidFill>
            </a:endParaRPr>
          </a:p>
          <a:p>
            <a:pPr marL="559118" lvl="0" indent="-457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5"/>
              <a:buFont typeface="+mj-lt"/>
              <a:buAutoNum type="arabicPeriod"/>
            </a:pPr>
            <a:r>
              <a:rPr lang="en-GB" sz="1995" dirty="0">
                <a:solidFill>
                  <a:srgbClr val="000000"/>
                </a:solidFill>
              </a:rPr>
              <a:t>Agent Training: Train the agent over multiple episodes, allowing it to explore and learn from the environment.</a:t>
            </a:r>
            <a:endParaRPr sz="1995" dirty="0">
              <a:solidFill>
                <a:srgbClr val="000000"/>
              </a:solidFill>
            </a:endParaRPr>
          </a:p>
          <a:p>
            <a:pPr marL="914400" lvl="0" indent="-457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995" dirty="0">
              <a:solidFill>
                <a:srgbClr val="000000"/>
              </a:solidFill>
            </a:endParaRPr>
          </a:p>
          <a:p>
            <a:pPr marL="559118" lvl="0" indent="-457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5"/>
              <a:buFont typeface="+mj-lt"/>
              <a:buAutoNum type="arabicPeriod"/>
            </a:pPr>
            <a:r>
              <a:rPr lang="en-GB" sz="1995" dirty="0">
                <a:solidFill>
                  <a:srgbClr val="000000"/>
                </a:solidFill>
              </a:rPr>
              <a:t>Optimal Policy Determination: Enable the agent to learn an optimal policy for passenger pickup and drop-off, maximizing its total reward</a:t>
            </a:r>
            <a:endParaRPr sz="1995" dirty="0">
              <a:solidFill>
                <a:srgbClr val="000000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11174"/>
          <a:stretch/>
        </p:blipFill>
        <p:spPr>
          <a:xfrm>
            <a:off x="0" y="0"/>
            <a:ext cx="33899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389900" y="0"/>
            <a:ext cx="515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120" b="1">
                <a:solidFill>
                  <a:srgbClr val="000000"/>
                </a:solidFill>
              </a:rPr>
              <a:t>Approach</a:t>
            </a:r>
            <a:endParaRPr sz="3120" b="1">
              <a:solidFill>
                <a:srgbClr val="000000"/>
              </a:solidFill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389900" y="766450"/>
            <a:ext cx="5390400" cy="44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6515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+mj-lt"/>
              <a:buAutoNum type="arabicPeriod"/>
            </a:pPr>
            <a:r>
              <a:rPr lang="en-GB" sz="1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Understanding Reinforcement Learning Concepts.</a:t>
            </a:r>
            <a:endParaRPr sz="1900" dirty="0">
              <a:latin typeface="Roboto"/>
              <a:ea typeface="Roboto"/>
              <a:cs typeface="Roboto"/>
              <a:sym typeface="Roboto"/>
            </a:endParaRPr>
          </a:p>
          <a:p>
            <a:pPr marL="565150" lvl="0" indent="-457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+mj-lt"/>
              <a:buAutoNum type="arabicPeriod"/>
            </a:pPr>
            <a:r>
              <a:rPr lang="en-GB" sz="1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Defining Rewards, States, and Actions:</a:t>
            </a:r>
            <a:endParaRPr sz="1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Establish the reward system (positive and negative rewards) for the agent's actions in the environment.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GB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Q-Learning Algorithm:</a:t>
            </a:r>
            <a:endParaRPr sz="1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 the Q-learning algorithm in </a:t>
            </a:r>
            <a:r>
              <a:rPr lang="en-GB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Python.And</a:t>
            </a:r>
            <a: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Train the agent using the Q-learning algorithm over multiple episodes to update Q-values.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11174"/>
          <a:stretch/>
        </p:blipFill>
        <p:spPr>
          <a:xfrm>
            <a:off x="0" y="0"/>
            <a:ext cx="33899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389900" y="0"/>
            <a:ext cx="575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 b="1">
                <a:solidFill>
                  <a:srgbClr val="000000"/>
                </a:solidFill>
              </a:rPr>
              <a:t>Deliverables</a:t>
            </a:r>
            <a:endParaRPr sz="3020" b="1">
              <a:solidFill>
                <a:srgbClr val="000000"/>
              </a:solidFill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389900" y="800625"/>
            <a:ext cx="5754000" cy="38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65150" lvl="0" indent="-457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+mj-lt"/>
              <a:buAutoNum type="arabicPeriod"/>
            </a:pPr>
            <a:r>
              <a:rPr lang="en-GB" sz="1900" dirty="0">
                <a:solidFill>
                  <a:schemeClr val="dk1"/>
                </a:solidFill>
              </a:rPr>
              <a:t>Python Codebase: a clean and functional Python codebase that incorporates the Q-learning algorithm.</a:t>
            </a:r>
            <a:endParaRPr sz="1900" dirty="0">
              <a:solidFill>
                <a:schemeClr val="dk1"/>
              </a:solidFill>
            </a:endParaRPr>
          </a:p>
          <a:p>
            <a:pPr lvl="0" indent="-457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Font typeface="+mj-lt"/>
              <a:buAutoNum type="arabicPeriod"/>
            </a:pPr>
            <a:endParaRPr sz="1900" dirty="0">
              <a:solidFill>
                <a:schemeClr val="dk1"/>
              </a:solidFill>
            </a:endParaRPr>
          </a:p>
          <a:p>
            <a:pPr marL="565150" lvl="0" indent="-457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+mj-lt"/>
              <a:buAutoNum type="arabicPeriod"/>
            </a:pPr>
            <a:r>
              <a:rPr lang="en-GB" sz="1900" dirty="0">
                <a:solidFill>
                  <a:schemeClr val="dk1"/>
                </a:solidFill>
              </a:rPr>
              <a:t>Video Presentation: detailed video demonstrating of the process, code structure, and the rationale behind design decisions.</a:t>
            </a:r>
            <a:endParaRPr sz="1900" dirty="0">
              <a:solidFill>
                <a:schemeClr val="dk1"/>
              </a:solidFill>
            </a:endParaRPr>
          </a:p>
          <a:p>
            <a:pPr marL="914400" lvl="0" indent="-457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900" dirty="0">
              <a:solidFill>
                <a:schemeClr val="dk1"/>
              </a:solidFill>
            </a:endParaRPr>
          </a:p>
          <a:p>
            <a:pPr marL="565150" lvl="0" indent="-457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+mj-lt"/>
              <a:buAutoNum type="arabicPeriod"/>
            </a:pPr>
            <a:r>
              <a:rPr lang="en-GB" sz="1900" dirty="0">
                <a:solidFill>
                  <a:schemeClr val="dk1"/>
                </a:solidFill>
              </a:rPr>
              <a:t>Trained AI Agent: Produce a trained agent capable of successfully navigating the taxi environment to efficiently pick up and drop off passengers</a:t>
            </a:r>
            <a:r>
              <a:rPr lang="en-GB" sz="1900" dirty="0"/>
              <a:t>.</a:t>
            </a:r>
            <a:endParaRPr sz="1900" dirty="0"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11174"/>
          <a:stretch/>
        </p:blipFill>
        <p:spPr>
          <a:xfrm>
            <a:off x="0" y="0"/>
            <a:ext cx="33899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456925" y="0"/>
            <a:ext cx="5687100" cy="9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3000" b="1">
                <a:solidFill>
                  <a:srgbClr val="000000"/>
                </a:solidFill>
              </a:rPr>
              <a:t>Evaluation Methodology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456925" y="982950"/>
            <a:ext cx="5579100" cy="39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6515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+mj-lt"/>
              <a:buAutoNum type="arabicPeriod"/>
            </a:pPr>
            <a:r>
              <a:rPr lang="en-GB" sz="1900" dirty="0">
                <a:solidFill>
                  <a:schemeClr val="dk1"/>
                </a:solidFill>
              </a:rPr>
              <a:t>The agent's performance comparison before and after implementing  Q-learning.</a:t>
            </a:r>
            <a:endParaRPr sz="1900" dirty="0">
              <a:solidFill>
                <a:schemeClr val="dk1"/>
              </a:solidFill>
            </a:endParaRP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900" dirty="0">
              <a:solidFill>
                <a:schemeClr val="dk1"/>
              </a:solidFill>
            </a:endParaRPr>
          </a:p>
          <a:p>
            <a:pPr marL="56515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+mj-lt"/>
              <a:buAutoNum type="arabicPeriod"/>
            </a:pPr>
            <a:r>
              <a:rPr lang="en-GB" sz="1900" dirty="0">
                <a:solidFill>
                  <a:schemeClr val="dk1"/>
                </a:solidFill>
              </a:rPr>
              <a:t> Drop off the passenger to the right location.</a:t>
            </a:r>
            <a:endParaRPr sz="1900" dirty="0">
              <a:solidFill>
                <a:schemeClr val="dk1"/>
              </a:solidFill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900" dirty="0">
              <a:solidFill>
                <a:schemeClr val="dk1"/>
              </a:solidFill>
            </a:endParaRPr>
          </a:p>
          <a:p>
            <a:pPr marL="56515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+mj-lt"/>
              <a:buAutoNum type="arabicPeriod"/>
            </a:pPr>
            <a:r>
              <a:rPr lang="en-GB" sz="1900" dirty="0">
                <a:solidFill>
                  <a:schemeClr val="dk1"/>
                </a:solidFill>
              </a:rPr>
              <a:t>Save passenger's time by taking minimum time possible to drop off  at their destinations.</a:t>
            </a:r>
            <a:endParaRPr sz="1900" dirty="0">
              <a:solidFill>
                <a:schemeClr val="dk1"/>
              </a:solidFill>
            </a:endParaRPr>
          </a:p>
          <a:p>
            <a:pPr marL="685800" lvl="0" indent="-457200" algn="l" rtl="0">
              <a:lnSpc>
                <a:spcPct val="108620"/>
              </a:lnSpc>
              <a:spcBef>
                <a:spcPts val="2900"/>
              </a:spcBef>
              <a:spcAft>
                <a:spcPts val="0"/>
              </a:spcAft>
              <a:buClr>
                <a:srgbClr val="333333"/>
              </a:buClr>
              <a:buSzPts val="2150"/>
              <a:buFont typeface="+mj-lt"/>
              <a:buAutoNum type="arabicPeriod"/>
            </a:pPr>
            <a:endParaRPr sz="2150" dirty="0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11174"/>
          <a:stretch/>
        </p:blipFill>
        <p:spPr>
          <a:xfrm>
            <a:off x="0" y="0"/>
            <a:ext cx="33899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5294650" y="2262500"/>
            <a:ext cx="4939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000" b="1">
                <a:solidFill>
                  <a:schemeClr val="dk1"/>
                </a:solidFill>
              </a:rPr>
              <a:t>Thank you…</a:t>
            </a:r>
            <a:endParaRPr sz="3000" b="1">
              <a:solidFill>
                <a:schemeClr val="dk1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11174"/>
          <a:stretch/>
        </p:blipFill>
        <p:spPr>
          <a:xfrm>
            <a:off x="0" y="0"/>
            <a:ext cx="33899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On-screen Show (16:9)</PresentationFormat>
  <Paragraphs>33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Roboto</vt:lpstr>
      <vt:lpstr>Arial</vt:lpstr>
      <vt:lpstr>Simple Light</vt:lpstr>
      <vt:lpstr>Team Members:</vt:lpstr>
      <vt:lpstr>Project Title </vt:lpstr>
      <vt:lpstr>Statement of project objectives</vt:lpstr>
      <vt:lpstr>Approach</vt:lpstr>
      <vt:lpstr>Deliverables</vt:lpstr>
      <vt:lpstr>Evaluation Methodology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Members:</dc:title>
  <cp:lastModifiedBy>Shrestha Bhandari</cp:lastModifiedBy>
  <cp:revision>1</cp:revision>
  <dcterms:modified xsi:type="dcterms:W3CDTF">2023-12-04T22:59:06Z</dcterms:modified>
</cp:coreProperties>
</file>