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b3bb79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b3bb79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ab3bb79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ab3bb79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c5fff69c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c5fff69c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5fff69c9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5fff69c9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a65a9f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a65a9f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b44433a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b44433a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741586" y="0"/>
            <a:ext cx="5166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Team Members: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612250" y="882372"/>
            <a:ext cx="5390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lang="en-GB" sz="2700" b="1">
                <a:solidFill>
                  <a:srgbClr val="000000"/>
                </a:solidFill>
              </a:rPr>
              <a:t>Shrestha Bhandari. </a:t>
            </a:r>
            <a:endParaRPr sz="27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rgbClr val="000000"/>
              </a:solidFill>
            </a:endParaRP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lang="en-GB" sz="2700" b="1">
                <a:solidFill>
                  <a:srgbClr val="000000"/>
                </a:solidFill>
              </a:rPr>
              <a:t>Adithya Sai Reddy Tamatam</a:t>
            </a:r>
            <a:r>
              <a:rPr lang="en-GB" sz="2700">
                <a:solidFill>
                  <a:srgbClr val="000000"/>
                </a:solidFill>
              </a:rPr>
              <a:t>.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Project Title 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406650" y="794975"/>
            <a:ext cx="563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20" b="1">
                <a:solidFill>
                  <a:srgbClr val="000000"/>
                </a:solidFill>
              </a:rPr>
              <a:t>Reinforcement Learning In Game.</a:t>
            </a: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2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 b="1">
                <a:solidFill>
                  <a:srgbClr val="000000"/>
                </a:solidFill>
              </a:rPr>
              <a:t>Teach a Taxi to pick up and drop using Q Learning.</a:t>
            </a:r>
            <a:endParaRPr sz="352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accent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>
                <a:solidFill>
                  <a:srgbClr val="000000"/>
                </a:solidFill>
              </a:rPr>
              <a:t>Deliverables Achieved </a:t>
            </a:r>
            <a:endParaRPr sz="3120" b="1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406650" y="1013650"/>
            <a:ext cx="563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The agent's performance comparison before and after implementing  Q-learning.</a:t>
            </a:r>
            <a:endParaRPr sz="37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>
              <a:solidFill>
                <a:schemeClr val="dk1"/>
              </a:solidFill>
            </a:endParaRPr>
          </a:p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Training model with Pre-defined Hyperparameter </a:t>
            </a:r>
            <a:endParaRPr sz="37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>
              <a:solidFill>
                <a:schemeClr val="dk1"/>
              </a:solidFill>
            </a:endParaRPr>
          </a:p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Evaluation Model for the agent</a:t>
            </a:r>
            <a:endParaRPr sz="375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50">
              <a:solidFill>
                <a:schemeClr val="dk1"/>
              </a:solidFill>
            </a:endParaRPr>
          </a:p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Drop off the passenger to the right location.</a:t>
            </a:r>
            <a:endParaRPr sz="37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accent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b="1" dirty="0"/>
              <a:t>Additional Deliverables Achieved </a:t>
            </a:r>
            <a:endParaRPr sz="3120" b="1" dirty="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443850" y="1171125"/>
            <a:ext cx="563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en-GB" sz="1900">
                <a:solidFill>
                  <a:schemeClr val="dk1"/>
                </a:solidFill>
              </a:rPr>
              <a:t>Implement a grid search to discover the best hyperparameters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en-GB" sz="1900">
                <a:solidFill>
                  <a:schemeClr val="dk1"/>
                </a:solidFill>
              </a:rPr>
              <a:t>Evaluation Model for the agent with best hyperparameters.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accen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6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Results After the final Run</a:t>
            </a:r>
            <a:endParaRPr b="1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55400" y="702800"/>
            <a:ext cx="2811300" cy="386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Evaluation Function result before Q-Learning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3259000" y="702800"/>
            <a:ext cx="2760300" cy="386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Evaluation function after Q-learning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6261750" y="741475"/>
            <a:ext cx="2760300" cy="386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Evaluation function result best hyperparameter agent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-11111" t="375840" b="-375840"/>
          <a:stretch/>
        </p:blipFill>
        <p:spPr>
          <a:xfrm>
            <a:off x="60950" y="3491250"/>
            <a:ext cx="2955598" cy="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50" y="2285038"/>
            <a:ext cx="2721500" cy="7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r="23136"/>
          <a:stretch/>
        </p:blipFill>
        <p:spPr>
          <a:xfrm>
            <a:off x="6328475" y="2272488"/>
            <a:ext cx="2626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r="35371"/>
          <a:stretch/>
        </p:blipFill>
        <p:spPr>
          <a:xfrm>
            <a:off x="3303475" y="2232175"/>
            <a:ext cx="2626851" cy="9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294650" y="2262500"/>
            <a:ext cx="49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b="1">
                <a:solidFill>
                  <a:schemeClr val="dk1"/>
                </a:solidFill>
              </a:rPr>
              <a:t>Thank You</a:t>
            </a:r>
            <a:endParaRPr sz="3000" b="1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1174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Team Members:</vt:lpstr>
      <vt:lpstr>Project Title </vt:lpstr>
      <vt:lpstr>Deliverables Achieved </vt:lpstr>
      <vt:lpstr>Additional Deliverables Achieved </vt:lpstr>
      <vt:lpstr>Results After the final Run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</dc:title>
  <cp:lastModifiedBy>Shrestha Bhandari</cp:lastModifiedBy>
  <cp:revision>1</cp:revision>
  <dcterms:modified xsi:type="dcterms:W3CDTF">2023-12-05T23:37:52Z</dcterms:modified>
</cp:coreProperties>
</file>