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104" d="100"/>
          <a:sy n="104" d="100"/>
        </p:scale>
        <p:origin x="12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6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3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77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4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9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2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8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4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1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1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1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9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FE16-600B-4A92-8EDF-8ED6CE69E81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D87537-7E47-4E1D-9FE4-02F79343E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7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219450"/>
          </a:xfrm>
        </p:spPr>
        <p:txBody>
          <a:bodyPr>
            <a:normAutofit fontScale="90000"/>
          </a:bodyPr>
          <a:lstStyle/>
          <a:p>
            <a:r>
              <a:rPr lang="en-US" sz="6700" dirty="0">
                <a:latin typeface="New times "/>
              </a:rPr>
              <a:t>PRESENTATION </a:t>
            </a:r>
            <a:br>
              <a:rPr lang="en-US" sz="6700" dirty="0">
                <a:latin typeface="New times "/>
              </a:rPr>
            </a:br>
            <a:r>
              <a:rPr lang="en-US" sz="6700" dirty="0">
                <a:latin typeface="New times "/>
              </a:rPr>
              <a:t>ON</a:t>
            </a:r>
            <a:br>
              <a:rPr lang="en-US" sz="6700" dirty="0">
                <a:latin typeface="New times "/>
              </a:rPr>
            </a:br>
            <a:r>
              <a:rPr lang="en-US" sz="6700" dirty="0" err="1">
                <a:latin typeface="New times "/>
              </a:rPr>
              <a:t>ePHARMA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3581400"/>
            <a:ext cx="6400800" cy="3200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New times "/>
              </a:rPr>
              <a:t>Group Members: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New times "/>
              </a:rPr>
              <a:t>Chetana Bhandari(740312)</a:t>
            </a:r>
          </a:p>
          <a:p>
            <a:pPr algn="just"/>
            <a:r>
              <a:rPr lang="en-US" sz="2800" dirty="0" err="1">
                <a:solidFill>
                  <a:schemeClr val="tx1"/>
                </a:solidFill>
                <a:latin typeface="New times "/>
              </a:rPr>
              <a:t>Dipendra</a:t>
            </a:r>
            <a:r>
              <a:rPr lang="en-US" sz="2800" dirty="0">
                <a:solidFill>
                  <a:schemeClr val="tx1"/>
                </a:solidFill>
                <a:latin typeface="New times "/>
              </a:rPr>
              <a:t> Shakya(740314)</a:t>
            </a:r>
          </a:p>
          <a:p>
            <a:pPr algn="just"/>
            <a:r>
              <a:rPr lang="en-US" sz="2800" dirty="0" err="1">
                <a:solidFill>
                  <a:schemeClr val="tx1"/>
                </a:solidFill>
                <a:latin typeface="New times "/>
              </a:rPr>
              <a:t>Gaurav</a:t>
            </a:r>
            <a:r>
              <a:rPr lang="en-US" sz="2800" dirty="0">
                <a:solidFill>
                  <a:schemeClr val="tx1"/>
                </a:solidFill>
                <a:latin typeface="New times "/>
              </a:rPr>
              <a:t> Kumar </a:t>
            </a:r>
            <a:r>
              <a:rPr lang="en-US" sz="2800" dirty="0" err="1">
                <a:solidFill>
                  <a:schemeClr val="tx1"/>
                </a:solidFill>
                <a:latin typeface="New times "/>
              </a:rPr>
              <a:t>Shrestha</a:t>
            </a:r>
            <a:r>
              <a:rPr lang="en-US" sz="2800" dirty="0">
                <a:solidFill>
                  <a:schemeClr val="tx1"/>
                </a:solidFill>
                <a:latin typeface="New times "/>
              </a:rPr>
              <a:t>(740316)</a:t>
            </a:r>
          </a:p>
          <a:p>
            <a:pPr algn="just"/>
            <a:r>
              <a:rPr lang="en-US" sz="2800" dirty="0" err="1">
                <a:solidFill>
                  <a:schemeClr val="tx1"/>
                </a:solidFill>
                <a:latin typeface="New times "/>
              </a:rPr>
              <a:t>Sushan</a:t>
            </a:r>
            <a:r>
              <a:rPr lang="en-US" sz="2800" dirty="0">
                <a:solidFill>
                  <a:schemeClr val="tx1"/>
                </a:solidFill>
                <a:latin typeface="New times "/>
              </a:rPr>
              <a:t> Prajapati(740347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1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>
            <a:normAutofit/>
          </a:bodyPr>
          <a:lstStyle/>
          <a:p>
            <a:r>
              <a:rPr lang="en-US" sz="5400" b="1" dirty="0"/>
              <a:t>ER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77780"/>
            <a:ext cx="6010939" cy="4786489"/>
          </a:xfrm>
        </p:spPr>
      </p:pic>
    </p:spTree>
    <p:extLst>
      <p:ext uri="{BB962C8B-B14F-4D97-AF65-F5344CB8AC3E}">
        <p14:creationId xmlns:p14="http://schemas.microsoft.com/office/powerpoint/2010/main" val="406770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New times "/>
              </a:rPr>
              <a:t>TOOLS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New times "/>
              </a:rPr>
              <a:t>Windows OS</a:t>
            </a:r>
          </a:p>
          <a:p>
            <a:r>
              <a:rPr lang="en-US" sz="2800" dirty="0">
                <a:latin typeface="New times "/>
              </a:rPr>
              <a:t>HTML, CSS, Argon(Bootstrap based CSS)</a:t>
            </a:r>
          </a:p>
          <a:p>
            <a:r>
              <a:rPr lang="en-US" sz="2800" dirty="0">
                <a:latin typeface="New times "/>
              </a:rPr>
              <a:t>JavaScript</a:t>
            </a:r>
          </a:p>
          <a:p>
            <a:r>
              <a:rPr lang="en-US" sz="2800" dirty="0">
                <a:latin typeface="New times "/>
              </a:rPr>
              <a:t>PHP</a:t>
            </a:r>
          </a:p>
          <a:p>
            <a:r>
              <a:rPr lang="en-US" sz="2800" dirty="0">
                <a:latin typeface="New times "/>
              </a:rPr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3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New times 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New times "/>
              </a:rPr>
              <a:t>Develop computerized buying and selling of medical accessories.</a:t>
            </a:r>
          </a:p>
          <a:p>
            <a:r>
              <a:rPr lang="en-US" sz="2800" dirty="0">
                <a:latin typeface="New times "/>
              </a:rPr>
              <a:t>Promote e-commerce in the field of pharmacy</a:t>
            </a:r>
          </a:p>
          <a:p>
            <a:r>
              <a:rPr lang="en-US" sz="2800" dirty="0">
                <a:latin typeface="New times "/>
              </a:rPr>
              <a:t>Keep the track of buyers and their records.</a:t>
            </a:r>
          </a:p>
        </p:txBody>
      </p:sp>
    </p:spTree>
    <p:extLst>
      <p:ext uri="{BB962C8B-B14F-4D97-AF65-F5344CB8AC3E}">
        <p14:creationId xmlns:p14="http://schemas.microsoft.com/office/powerpoint/2010/main" val="428841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50" y="134349"/>
            <a:ext cx="8229600" cy="990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New times "/>
              </a:rPr>
              <a:t>SCREENSHOTS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350" y="1447800"/>
            <a:ext cx="6591300" cy="33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62400" y="5517573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5486400"/>
            <a:ext cx="2971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ew times "/>
              </a:rPr>
              <a:t>Fig: Homepage</a:t>
            </a:r>
          </a:p>
        </p:txBody>
      </p:sp>
    </p:spTree>
    <p:extLst>
      <p:ext uri="{BB962C8B-B14F-4D97-AF65-F5344CB8AC3E}">
        <p14:creationId xmlns:p14="http://schemas.microsoft.com/office/powerpoint/2010/main" val="332303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701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38400" y="5029200"/>
            <a:ext cx="3733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ew times "/>
              </a:rPr>
              <a:t>Fig: Login Section</a:t>
            </a:r>
          </a:p>
        </p:txBody>
      </p:sp>
    </p:spTree>
    <p:extLst>
      <p:ext uri="{BB962C8B-B14F-4D97-AF65-F5344CB8AC3E}">
        <p14:creationId xmlns:p14="http://schemas.microsoft.com/office/powerpoint/2010/main" val="97390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524000"/>
            <a:ext cx="6591300" cy="353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5791200"/>
            <a:ext cx="4267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ew times "/>
              </a:rPr>
              <a:t>Fig: Buyer Registration Form</a:t>
            </a:r>
          </a:p>
        </p:txBody>
      </p:sp>
    </p:spTree>
    <p:extLst>
      <p:ext uri="{BB962C8B-B14F-4D97-AF65-F5344CB8AC3E}">
        <p14:creationId xmlns:p14="http://schemas.microsoft.com/office/powerpoint/2010/main" val="134076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5715000"/>
            <a:ext cx="3276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ew times "/>
              </a:rPr>
              <a:t>Fig: Product listing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6FDFC9-47DE-41B5-94D0-D146B0D9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9B45F-78A7-4303-9E77-38A611A11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" t="9005" r="-307" b="9005"/>
          <a:stretch/>
        </p:blipFill>
        <p:spPr>
          <a:xfrm>
            <a:off x="1316406" y="1676400"/>
            <a:ext cx="684021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1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4491" y="5676900"/>
            <a:ext cx="3962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ew times "/>
              </a:rPr>
              <a:t>Fig: checkout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3D586E-B95A-47E9-8EBD-4FE3C4A82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61" b="11668"/>
          <a:stretch/>
        </p:blipFill>
        <p:spPr>
          <a:xfrm>
            <a:off x="446809" y="1371600"/>
            <a:ext cx="8250382" cy="37776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0A2F-B750-4E74-9CDC-5E0F4AB7B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6019800"/>
            <a:ext cx="502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ew times "/>
              </a:rPr>
              <a:t>Fig: </a:t>
            </a:r>
            <a:r>
              <a:rPr lang="en-US" sz="2400" dirty="0" err="1">
                <a:solidFill>
                  <a:schemeClr val="tx1"/>
                </a:solidFill>
                <a:latin typeface="New times "/>
              </a:rPr>
              <a:t>superAdmin</a:t>
            </a:r>
            <a:r>
              <a:rPr lang="en-US" sz="2400" dirty="0">
                <a:solidFill>
                  <a:schemeClr val="tx1"/>
                </a:solidFill>
                <a:latin typeface="New times "/>
              </a:rPr>
              <a:t>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505BD9-D2F5-4421-B3D8-D1955D3CB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85" b="11888"/>
          <a:stretch/>
        </p:blipFill>
        <p:spPr>
          <a:xfrm>
            <a:off x="152400" y="1311589"/>
            <a:ext cx="8717280" cy="42348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4EF1-00C4-4DD3-8D66-45A341496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1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5867400"/>
            <a:ext cx="3581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ew times "/>
              </a:rPr>
              <a:t>Fig: Add product page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4BF4AA-A9C3-403C-8161-805600EE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66AD5-3D0C-4891-B0B5-386D07A65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5" b="11350"/>
          <a:stretch/>
        </p:blipFill>
        <p:spPr>
          <a:xfrm>
            <a:off x="518160" y="1378477"/>
            <a:ext cx="810768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9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New times 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New times "/>
              </a:rPr>
              <a:t>Web-based project developed for medical store.</a:t>
            </a:r>
          </a:p>
          <a:p>
            <a:r>
              <a:rPr lang="en-US" sz="2800" dirty="0">
                <a:latin typeface="New times "/>
              </a:rPr>
              <a:t>Records are kept in database rather than manual.</a:t>
            </a:r>
          </a:p>
          <a:p>
            <a:r>
              <a:rPr lang="en-US" sz="2800" dirty="0">
                <a:latin typeface="New times "/>
              </a:rPr>
              <a:t>Track of sales and profit are presented by graphs and report.</a:t>
            </a:r>
          </a:p>
          <a:p>
            <a:r>
              <a:rPr lang="en-US" sz="2800" dirty="0">
                <a:latin typeface="New times "/>
              </a:rPr>
              <a:t>Description of medicine is provided. </a:t>
            </a:r>
          </a:p>
          <a:p>
            <a:r>
              <a:rPr lang="en-US" sz="2800" dirty="0">
                <a:latin typeface="New times "/>
              </a:rPr>
              <a:t>Web designing tools like PHP, HTML, CSS, JavaScript and SQL.</a:t>
            </a:r>
          </a:p>
        </p:txBody>
      </p:sp>
    </p:spTree>
    <p:extLst>
      <p:ext uri="{BB962C8B-B14F-4D97-AF65-F5344CB8AC3E}">
        <p14:creationId xmlns:p14="http://schemas.microsoft.com/office/powerpoint/2010/main" val="283022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19400" y="5867400"/>
            <a:ext cx="4114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ew times "/>
              </a:rPr>
              <a:t>Fig</a:t>
            </a:r>
            <a:r>
              <a:rPr lang="en-US" sz="2800" dirty="0">
                <a:solidFill>
                  <a:schemeClr val="tx1"/>
                </a:solidFill>
                <a:latin typeface="New times "/>
              </a:rPr>
              <a:t>: User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AF762E-B023-47E8-A927-070BF9ED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A9797-3C75-4A4F-9D9B-5AD09F110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9" b="10949"/>
          <a:stretch/>
        </p:blipFill>
        <p:spPr>
          <a:xfrm>
            <a:off x="472440" y="1371600"/>
            <a:ext cx="83515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54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New times "/>
              </a:rPr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New times "/>
              </a:rPr>
              <a:t>The security of page could be improved.</a:t>
            </a:r>
          </a:p>
          <a:p>
            <a:r>
              <a:rPr lang="en-US" sz="2800" dirty="0">
                <a:latin typeface="New times "/>
              </a:rPr>
              <a:t>The layout of the site can be improved with latest features and tools. </a:t>
            </a:r>
          </a:p>
          <a:p>
            <a:r>
              <a:rPr lang="en-US" sz="2800" dirty="0">
                <a:latin typeface="New times "/>
              </a:rPr>
              <a:t>There is no comment and rating section where authorized users could discuss. This can be added in the future. </a:t>
            </a:r>
          </a:p>
          <a:p>
            <a:r>
              <a:rPr lang="en-US" sz="2800" dirty="0">
                <a:latin typeface="New times "/>
              </a:rPr>
              <a:t>There could be a messaging system to communicate between actual pharmacists and the buyers.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8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New times "/>
              </a:rPr>
              <a:t>          THANK YOU</a:t>
            </a:r>
          </a:p>
          <a:p>
            <a:pPr marL="0" indent="0">
              <a:buNone/>
            </a:pPr>
            <a:r>
              <a:rPr lang="en-US" sz="6000" dirty="0">
                <a:latin typeface="New times "/>
              </a:rPr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8504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New times 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design useful, interactive and effective website for pharmacy. </a:t>
            </a:r>
          </a:p>
        </p:txBody>
      </p:sp>
    </p:spTree>
    <p:extLst>
      <p:ext uri="{BB962C8B-B14F-4D97-AF65-F5344CB8AC3E}">
        <p14:creationId xmlns:p14="http://schemas.microsoft.com/office/powerpoint/2010/main" val="100027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New times 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New times "/>
              </a:rPr>
              <a:t>Due to increase shifting of trading getting online </a:t>
            </a:r>
            <a:r>
              <a:rPr lang="en-US" sz="2800" dirty="0" err="1">
                <a:latin typeface="New times "/>
              </a:rPr>
              <a:t>nowdays</a:t>
            </a:r>
            <a:r>
              <a:rPr lang="en-US" sz="2800" dirty="0">
                <a:latin typeface="New times "/>
              </a:rPr>
              <a:t> this type of platform get the huge scope.</a:t>
            </a:r>
          </a:p>
        </p:txBody>
      </p:sp>
    </p:spTree>
    <p:extLst>
      <p:ext uri="{BB962C8B-B14F-4D97-AF65-F5344CB8AC3E}">
        <p14:creationId xmlns:p14="http://schemas.microsoft.com/office/powerpoint/2010/main" val="206569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New times "/>
              </a:rPr>
              <a:t>Emergency delivery of medicine is not possible</a:t>
            </a:r>
          </a:p>
          <a:p>
            <a:r>
              <a:rPr lang="en-US" sz="2800" dirty="0">
                <a:latin typeface="New times "/>
              </a:rPr>
              <a:t>Minors orders cannot be executed </a:t>
            </a:r>
          </a:p>
          <a:p>
            <a:r>
              <a:rPr lang="en-US" sz="2800" dirty="0">
                <a:latin typeface="New times "/>
              </a:rPr>
              <a:t>Not every product is available in every location</a:t>
            </a:r>
          </a:p>
        </p:txBody>
      </p:sp>
    </p:spTree>
    <p:extLst>
      <p:ext uri="{BB962C8B-B14F-4D97-AF65-F5344CB8AC3E}">
        <p14:creationId xmlns:p14="http://schemas.microsoft.com/office/powerpoint/2010/main" val="295270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latin typeface="New times "/>
              </a:rPr>
              <a:t>STATEMENT OF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New times "/>
              </a:rPr>
              <a:t>Medicine dosage are not checked.</a:t>
            </a:r>
          </a:p>
          <a:p>
            <a:r>
              <a:rPr lang="en-US" sz="2800" dirty="0">
                <a:latin typeface="New times "/>
              </a:rPr>
              <a:t>Valid users are not checked.</a:t>
            </a:r>
          </a:p>
        </p:txBody>
      </p:sp>
    </p:spTree>
    <p:extLst>
      <p:ext uri="{BB962C8B-B14F-4D97-AF65-F5344CB8AC3E}">
        <p14:creationId xmlns:p14="http://schemas.microsoft.com/office/powerpoint/2010/main" val="71397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New times 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New times "/>
              </a:rPr>
              <a:t>Many websites were used as reference :</a:t>
            </a:r>
          </a:p>
          <a:p>
            <a:r>
              <a:rPr lang="en-US" sz="2800" dirty="0">
                <a:latin typeface="New times "/>
              </a:rPr>
              <a:t>24seven:</a:t>
            </a:r>
          </a:p>
          <a:p>
            <a:pPr marL="0" indent="0" algn="just">
              <a:buNone/>
            </a:pPr>
            <a:r>
              <a:rPr lang="en-US" sz="2800" dirty="0">
                <a:latin typeface="New times "/>
              </a:rPr>
              <a:t>          24seven is an online pharmacy or online medicine delivery site for buys medicines, baby products, beauty products and medical equipment.</a:t>
            </a:r>
          </a:p>
          <a:p>
            <a:pPr algn="just"/>
            <a:r>
              <a:rPr lang="en-US" sz="2800" dirty="0" err="1">
                <a:latin typeface="New times "/>
              </a:rPr>
              <a:t>Onlineaushadhi</a:t>
            </a:r>
            <a:r>
              <a:rPr lang="en-US" sz="2800" dirty="0">
                <a:latin typeface="New times "/>
              </a:rPr>
              <a:t>:</a:t>
            </a:r>
          </a:p>
          <a:p>
            <a:pPr marL="0" indent="0" algn="just">
              <a:buNone/>
            </a:pPr>
            <a:r>
              <a:rPr lang="en-US" sz="2800" dirty="0">
                <a:latin typeface="New times "/>
              </a:rPr>
              <a:t>          </a:t>
            </a:r>
            <a:r>
              <a:rPr lang="en-US" sz="2800" dirty="0" err="1">
                <a:latin typeface="New times "/>
              </a:rPr>
              <a:t>onlineaushadhi</a:t>
            </a:r>
            <a:r>
              <a:rPr lang="en-US" sz="2800" dirty="0">
                <a:latin typeface="New times "/>
              </a:rPr>
              <a:t> is also an online site where the users can order medicine online. </a:t>
            </a:r>
          </a:p>
        </p:txBody>
      </p:sp>
    </p:spTree>
    <p:extLst>
      <p:ext uri="{BB962C8B-B14F-4D97-AF65-F5344CB8AC3E}">
        <p14:creationId xmlns:p14="http://schemas.microsoft.com/office/powerpoint/2010/main" val="158657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287963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New times "/>
              </a:rPr>
              <a:t>Netmeds</a:t>
            </a:r>
            <a:r>
              <a:rPr lang="en-US" sz="2800" dirty="0">
                <a:latin typeface="New times 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New times "/>
              </a:rPr>
              <a:t>        </a:t>
            </a:r>
            <a:r>
              <a:rPr lang="en-US" sz="2800" dirty="0" err="1">
                <a:latin typeface="New times "/>
              </a:rPr>
              <a:t>netmeds</a:t>
            </a:r>
            <a:r>
              <a:rPr lang="en-US" sz="2800" dirty="0">
                <a:latin typeface="New times "/>
              </a:rPr>
              <a:t> is one of the biggest and popular Indian websites for selling medicine, cosmetics, perfumes, face care, medical accessories and many more products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93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252" y="305705"/>
            <a:ext cx="6589199" cy="128089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New times "/>
              </a:rPr>
              <a:t>Generic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71600"/>
            <a:ext cx="5067166" cy="4696513"/>
          </a:xfrm>
        </p:spPr>
      </p:pic>
    </p:spTree>
    <p:extLst>
      <p:ext uri="{BB962C8B-B14F-4D97-AF65-F5344CB8AC3E}">
        <p14:creationId xmlns:p14="http://schemas.microsoft.com/office/powerpoint/2010/main" val="27455699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444</TotalTime>
  <Words>376</Words>
  <Application>Microsoft Office PowerPoint</Application>
  <PresentationFormat>On-screen Show (4:3)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New times </vt:lpstr>
      <vt:lpstr>Wingdings 3</vt:lpstr>
      <vt:lpstr>Wisp</vt:lpstr>
      <vt:lpstr>PRESENTATION  ON ePHARMA </vt:lpstr>
      <vt:lpstr>INTRODUCTION</vt:lpstr>
      <vt:lpstr>OBJECTIVE</vt:lpstr>
      <vt:lpstr>SCOPE</vt:lpstr>
      <vt:lpstr>LIMITATIONS </vt:lpstr>
      <vt:lpstr>STATEMENT OF PROBLEM</vt:lpstr>
      <vt:lpstr>LITERATURE REVIEW</vt:lpstr>
      <vt:lpstr>PowerPoint Presentation</vt:lpstr>
      <vt:lpstr>Generic Model</vt:lpstr>
      <vt:lpstr>ER Diagram</vt:lpstr>
      <vt:lpstr>TOOLS AND PLATFORMS</vt:lpstr>
      <vt:lpstr>RESULT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Shrestha</cp:lastModifiedBy>
  <cp:revision>49</cp:revision>
  <dcterms:created xsi:type="dcterms:W3CDTF">2020-11-16T07:02:29Z</dcterms:created>
  <dcterms:modified xsi:type="dcterms:W3CDTF">2020-11-19T03:27:44Z</dcterms:modified>
</cp:coreProperties>
</file>