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1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fb08214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fb08214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fb08214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fb08214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fb082141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fb082141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fb082141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fb082141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884577"/>
            <a:ext cx="763525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7940481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98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78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53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6351B7F1-3DB7-47A5-9367-60DCDF69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34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116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3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7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43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0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62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0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8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98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55400-6EEA-4FE4-AC07-0EF1CFFA8204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7825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 Marketing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Presented By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Tina Shrestha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Web Analytics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Web analytics is the process of collecting, measuring, and </a:t>
            </a:r>
            <a:r>
              <a:rPr lang="en-GB" sz="2800" dirty="0" err="1"/>
              <a:t>analyzing</a:t>
            </a:r>
            <a:r>
              <a:rPr lang="en-GB" sz="2800" dirty="0"/>
              <a:t> data from a website or online platform to understand user </a:t>
            </a:r>
            <a:r>
              <a:rPr lang="en-GB" sz="2800" dirty="0" err="1"/>
              <a:t>behavior</a:t>
            </a:r>
            <a:r>
              <a:rPr lang="en-GB" sz="2800" dirty="0"/>
              <a:t> and optimize performance.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75" y="2902225"/>
            <a:ext cx="3230125" cy="196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8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094" y="2347913"/>
            <a:ext cx="50577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800" dirty="0"/>
              <a:t>Introduction of Digital Marketing</a:t>
            </a:r>
            <a:endParaRPr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800" dirty="0"/>
              <a:t>Various Module of Digital </a:t>
            </a:r>
            <a:r>
              <a:rPr lang="en-GB" sz="2800" dirty="0" smtClean="0"/>
              <a:t>Marketing</a:t>
            </a:r>
            <a:endParaRPr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88" y="2364827"/>
            <a:ext cx="3970612" cy="2450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of Digital Marketing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indent="-457200">
              <a:spcBef>
                <a:spcPts val="1200"/>
              </a:spcBef>
            </a:pPr>
            <a:r>
              <a:rPr lang="en-GB" sz="2800" dirty="0"/>
              <a:t>Digital marketing leverages online channels and technologies to engage a specific audience and achieve business objectives through the promotion of products, services, or brands.</a:t>
            </a:r>
            <a:endParaRPr sz="2800" dirty="0"/>
          </a:p>
          <a:p>
            <a:pPr indent="-457200" algn="just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Various Module of Digital Marketing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800" dirty="0"/>
              <a:t>Content Marketing</a:t>
            </a:r>
            <a:endParaRPr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800" dirty="0"/>
              <a:t>Search Engine Optimization(SEO)</a:t>
            </a:r>
            <a:endParaRPr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800" dirty="0"/>
              <a:t>Search Engine Marketing</a:t>
            </a:r>
            <a:endParaRPr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800" dirty="0"/>
              <a:t>Social Media Marketing</a:t>
            </a:r>
            <a:endParaRPr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800" dirty="0"/>
              <a:t>Email Marketing</a:t>
            </a:r>
            <a:endParaRPr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800" dirty="0"/>
              <a:t>Web Analytics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Content Marketing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marketing is the strategic creation and distribution of valuable content to engage and inform a target audience.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58" y="2469930"/>
            <a:ext cx="3908385" cy="23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4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Search Engine Optimization(SEO)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SEO is the practice of optimizing web content and structure to improve a website's visibility in search engine results.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28" y="2648606"/>
            <a:ext cx="3825765" cy="23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Search Engine Marketing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Search engine marketing (SEM) is a digital marketing strategy that involves paid advertising on search engines to increase a website's visibility and drive targeted traffic.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13" y="3028122"/>
            <a:ext cx="4261945" cy="16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Social Media Marketing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Social media marketing is the use of social platforms to promote products, services, or brands, engage with audiences, and achieve marketing goals.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2" y="2648607"/>
            <a:ext cx="5990897" cy="23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9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Email Marketing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Email marketing means the practice of sending targeted emails to a group of recipients to promote products, services, and events, among other things</a:t>
            </a:r>
            <a:r>
              <a:rPr lang="en-GB" dirty="0"/>
              <a:t>.</a:t>
            </a:r>
            <a:endParaRPr lang="en-GB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3" y="2743201"/>
            <a:ext cx="3463159" cy="23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7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097-message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160097-messages-template-16x9</Template>
  <TotalTime>51</TotalTime>
  <Words>207</Words>
  <Application>Microsoft Office PowerPoint</Application>
  <PresentationFormat>On-screen Show (16:9)</PresentationFormat>
  <Paragraphs>27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160097-messages-template-16x9</vt:lpstr>
      <vt:lpstr>Digital Marketing</vt:lpstr>
      <vt:lpstr>Content</vt:lpstr>
      <vt:lpstr>Introduction of Digital Marketing</vt:lpstr>
      <vt:lpstr>Various Module of Digital Marketing</vt:lpstr>
      <vt:lpstr>Content Marketing </vt:lpstr>
      <vt:lpstr>Search Engine Optimization(SEO)</vt:lpstr>
      <vt:lpstr>Search Engine Marketing</vt:lpstr>
      <vt:lpstr>Social Media Marketing</vt:lpstr>
      <vt:lpstr>Email Marketing</vt:lpstr>
      <vt:lpstr>Web Analytics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Tina Shrestha</dc:creator>
  <cp:lastModifiedBy>New It Wizard</cp:lastModifiedBy>
  <cp:revision>8</cp:revision>
  <dcterms:modified xsi:type="dcterms:W3CDTF">2023-10-31T14:35:46Z</dcterms:modified>
</cp:coreProperties>
</file>