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2227" y="1392933"/>
            <a:ext cx="10791153" cy="2239672"/>
          </a:xfrm>
          <a:noFill/>
          <a:effectLst/>
        </p:spPr>
        <p:txBody>
          <a:bodyPr>
            <a:normAutofit/>
          </a:bodyPr>
          <a:lstStyle>
            <a:lvl1pPr algn="r">
              <a:defRPr sz="4800">
                <a:solidFill>
                  <a:srgbClr val="002060"/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227" y="3632607"/>
            <a:ext cx="10791153" cy="814427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981A-B6FA-4342-A0C8-43D2A0549D65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192F-BE54-4E45-A966-E84642006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29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981A-B6FA-4342-A0C8-43D2A0549D65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192F-BE54-4E45-A966-E84642006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83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981A-B6FA-4342-A0C8-43D2A0549D65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192F-BE54-4E45-A966-E84642006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05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981A-B6FA-4342-A0C8-43D2A0549D65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192F-BE54-4E45-A966-E84642006FC9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55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374900"/>
            <a:ext cx="10994760" cy="985720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2003753"/>
            <a:ext cx="10994760" cy="4275736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981A-B6FA-4342-A0C8-43D2A0549D65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192F-BE54-4E45-A966-E84642006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07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2721" y="578507"/>
            <a:ext cx="7940660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2721" y="1598079"/>
            <a:ext cx="7940660" cy="4681415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981A-B6FA-4342-A0C8-43D2A0549D65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192F-BE54-4E45-A966-E84642006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07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981A-B6FA-4342-A0C8-43D2A0549D65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192F-BE54-4E45-A966-E84642006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7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981A-B6FA-4342-A0C8-43D2A0549D65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192F-BE54-4E45-A966-E84642006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58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578508"/>
            <a:ext cx="10994761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42819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18179"/>
            <a:ext cx="5386917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42819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18179"/>
            <a:ext cx="5389033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981A-B6FA-4342-A0C8-43D2A0549D65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192F-BE54-4E45-A966-E84642006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38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981A-B6FA-4342-A0C8-43D2A0549D65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192F-BE54-4E45-A966-E84642006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5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981A-B6FA-4342-A0C8-43D2A0549D65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192F-BE54-4E45-A966-E84642006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88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981A-B6FA-4342-A0C8-43D2A0549D65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192F-BE54-4E45-A966-E84642006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10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A981A-B6FA-4342-A0C8-43D2A0549D65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C192F-BE54-4E45-A966-E84642006FC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1191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Google Analytics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Presented By</a:t>
            </a:r>
          </a:p>
          <a:p>
            <a:r>
              <a:rPr lang="en-GB" dirty="0" smtClean="0"/>
              <a:t>Tina Shrestha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43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Google Analytics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Google Analytics is like a detective for your website. </a:t>
            </a:r>
            <a:endParaRPr lang="en-GB" dirty="0" smtClean="0"/>
          </a:p>
          <a:p>
            <a:r>
              <a:rPr lang="en-GB" smtClean="0"/>
              <a:t>It </a:t>
            </a:r>
            <a:r>
              <a:rPr lang="en-GB" dirty="0"/>
              <a:t>keeps tabs on who visits, where they come from, and what they do on your site</a:t>
            </a:r>
            <a:r>
              <a:rPr lang="en-GB"/>
              <a:t>. </a:t>
            </a:r>
            <a:endParaRPr lang="en-GB" smtClean="0"/>
          </a:p>
          <a:p>
            <a:r>
              <a:rPr lang="en-GB" smtClean="0"/>
              <a:t>It's </a:t>
            </a:r>
            <a:r>
              <a:rPr lang="en-GB" dirty="0"/>
              <a:t>like having a backstage pass to your online performance.</a:t>
            </a:r>
          </a:p>
        </p:txBody>
      </p:sp>
    </p:spTree>
    <p:extLst>
      <p:ext uri="{BB962C8B-B14F-4D97-AF65-F5344CB8AC3E}">
        <p14:creationId xmlns:p14="http://schemas.microsoft.com/office/powerpoint/2010/main" val="235132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 Up Google Analytics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Sign Up or Log In:</a:t>
            </a:r>
            <a:r>
              <a:rPr lang="en-GB" dirty="0"/>
              <a:t> Create or log in to your Google Analytics account.</a:t>
            </a:r>
          </a:p>
          <a:p>
            <a:r>
              <a:rPr lang="en-GB" b="1" dirty="0"/>
              <a:t>Create Property:</a:t>
            </a:r>
            <a:r>
              <a:rPr lang="en-GB" dirty="0"/>
              <a:t> Add your website as a property in Google Analytics. You'll get a unique tracking code.</a:t>
            </a:r>
          </a:p>
          <a:p>
            <a:r>
              <a:rPr lang="en-GB" b="1" dirty="0"/>
              <a:t>Get Tracking Code:</a:t>
            </a:r>
            <a:r>
              <a:rPr lang="en-GB" dirty="0"/>
              <a:t> Copy the provided tracking code.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33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Up Google Analytics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Place Code on Website</a:t>
            </a:r>
            <a:r>
              <a:rPr lang="en-GB" dirty="0"/>
              <a:t>: Add the tracking code just before the closing &lt;/head&gt; tag on every page you want to track</a:t>
            </a:r>
            <a:r>
              <a:rPr lang="en-GB" dirty="0" smtClean="0"/>
              <a:t>.</a:t>
            </a:r>
          </a:p>
          <a:p>
            <a:pPr marL="533386" lvl="1" indent="0">
              <a:buNone/>
            </a:pPr>
            <a:r>
              <a:rPr lang="en-GB" dirty="0" smtClean="0"/>
              <a:t>&lt;!-- </a:t>
            </a:r>
            <a:r>
              <a:rPr lang="en-GB" dirty="0"/>
              <a:t>Google tag (gtag.js) --&gt;&lt;script </a:t>
            </a:r>
            <a:r>
              <a:rPr lang="en-GB" dirty="0" err="1"/>
              <a:t>async</a:t>
            </a:r>
            <a:r>
              <a:rPr lang="en-GB" dirty="0"/>
              <a:t> </a:t>
            </a:r>
            <a:r>
              <a:rPr lang="en-GB" dirty="0" err="1"/>
              <a:t>src</a:t>
            </a:r>
            <a:r>
              <a:rPr lang="en-GB" dirty="0"/>
              <a:t>="https://www.googletagmanager.com/gtag/js?id=G-8RFBKF84X6"&gt;&lt;/script&gt;&lt;script&gt;  </a:t>
            </a:r>
            <a:r>
              <a:rPr lang="en-GB" dirty="0" err="1"/>
              <a:t>window.dataLayer</a:t>
            </a:r>
            <a:r>
              <a:rPr lang="en-GB" dirty="0"/>
              <a:t> = </a:t>
            </a:r>
            <a:r>
              <a:rPr lang="en-GB" dirty="0" err="1"/>
              <a:t>window.dataLayer</a:t>
            </a:r>
            <a:r>
              <a:rPr lang="en-GB" dirty="0"/>
              <a:t> || [];  function </a:t>
            </a:r>
            <a:r>
              <a:rPr lang="en-GB" dirty="0" err="1"/>
              <a:t>gtag</a:t>
            </a:r>
            <a:r>
              <a:rPr lang="en-GB" dirty="0"/>
              <a:t>(){</a:t>
            </a:r>
            <a:r>
              <a:rPr lang="en-GB" dirty="0" err="1"/>
              <a:t>dataLayer.push</a:t>
            </a:r>
            <a:r>
              <a:rPr lang="en-GB" dirty="0"/>
              <a:t>(arguments);}  </a:t>
            </a:r>
            <a:r>
              <a:rPr lang="en-GB" dirty="0" err="1"/>
              <a:t>gtag</a:t>
            </a:r>
            <a:r>
              <a:rPr lang="en-GB" dirty="0"/>
              <a:t>('</a:t>
            </a:r>
            <a:r>
              <a:rPr lang="en-GB" dirty="0" err="1"/>
              <a:t>js</a:t>
            </a:r>
            <a:r>
              <a:rPr lang="en-GB" dirty="0"/>
              <a:t>', new Date());  </a:t>
            </a:r>
            <a:r>
              <a:rPr lang="en-GB" dirty="0" err="1"/>
              <a:t>gtag</a:t>
            </a:r>
            <a:r>
              <a:rPr lang="en-GB" dirty="0"/>
              <a:t>('</a:t>
            </a:r>
            <a:r>
              <a:rPr lang="en-GB" dirty="0" err="1"/>
              <a:t>config</a:t>
            </a:r>
            <a:r>
              <a:rPr lang="en-GB" dirty="0"/>
              <a:t>', 'G-8RFBKF84X6');&lt;/script&gt;</a:t>
            </a:r>
          </a:p>
          <a:p>
            <a:r>
              <a:rPr lang="en-GB" b="1" dirty="0"/>
              <a:t>Test Setup</a:t>
            </a:r>
            <a:r>
              <a:rPr lang="en-GB" dirty="0"/>
              <a:t>: Verify if Google Analytics is collecting data by visiting your site and checking the dashboard.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153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70" y="548640"/>
            <a:ext cx="11099346" cy="61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3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7" y="1058090"/>
            <a:ext cx="11661049" cy="566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1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8" y="881743"/>
            <a:ext cx="11765553" cy="597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0" y="809897"/>
            <a:ext cx="11412855" cy="564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4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49" y="3366270"/>
            <a:ext cx="50577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7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160459-notebook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160459-notebook-template-16x9</Template>
  <TotalTime>179</TotalTime>
  <Words>193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160459-notebook-template-16x9</vt:lpstr>
      <vt:lpstr>Google Analytics</vt:lpstr>
      <vt:lpstr>Introduction To Google Analytics</vt:lpstr>
      <vt:lpstr>Set Up Google Analytics</vt:lpstr>
      <vt:lpstr>Set Up Google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Analytics and Mix Panel</dc:title>
  <dc:creator>New It Wizard</dc:creator>
  <cp:lastModifiedBy>New It Wizard</cp:lastModifiedBy>
  <cp:revision>8</cp:revision>
  <dcterms:created xsi:type="dcterms:W3CDTF">2023-11-05T11:52:42Z</dcterms:created>
  <dcterms:modified xsi:type="dcterms:W3CDTF">2023-11-09T13:54:20Z</dcterms:modified>
</cp:coreProperties>
</file>