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2512770"/>
            <a:ext cx="10180333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4650640"/>
            <a:ext cx="10587308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00206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74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66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6351B7F1-3DB7-47A5-9367-60DCDF69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65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122164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49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01" y="578507"/>
            <a:ext cx="8755087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1901" y="1392934"/>
            <a:ext cx="8755087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7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0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91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374901"/>
            <a:ext cx="10587545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1974812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14574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1974812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14574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4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4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9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0403-E99E-4056-9B77-0F9A7BCB7E2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C47D-07F6-4238-9B6C-A810E247FE5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55400-6EEA-4FE4-AC07-0EF1CFFA8204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44183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Meta Pixel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Presented By</a:t>
            </a:r>
          </a:p>
          <a:p>
            <a:r>
              <a:rPr lang="en-GB" dirty="0" smtClean="0"/>
              <a:t>Tina Shrestha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04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Meta Pixel</a:t>
            </a:r>
          </a:p>
          <a:p>
            <a:r>
              <a:rPr lang="en-GB" dirty="0" smtClean="0"/>
              <a:t>Facebook Ads Manager</a:t>
            </a:r>
          </a:p>
          <a:p>
            <a:r>
              <a:rPr lang="en-GB" dirty="0" smtClean="0"/>
              <a:t>Meta Pixel and Facebook Ads Manger Relation</a:t>
            </a:r>
          </a:p>
          <a:p>
            <a:r>
              <a:rPr lang="en-GB" dirty="0" smtClean="0"/>
              <a:t>Meta Pixel vs Mix 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54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Meta Pixel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Facebook Pixel is like a little spy that helps businesses track the actions users take on their website after clicking on a Facebook ad. </a:t>
            </a:r>
            <a:endParaRPr lang="en-GB" dirty="0" smtClean="0"/>
          </a:p>
          <a:p>
            <a:r>
              <a:rPr lang="en-GB" dirty="0" smtClean="0"/>
              <a:t>It's </a:t>
            </a:r>
            <a:r>
              <a:rPr lang="en-GB" dirty="0"/>
              <a:t>a snippet of code you place on your site, and it can give you insights into how people interact with your content.</a:t>
            </a:r>
          </a:p>
        </p:txBody>
      </p:sp>
    </p:spTree>
    <p:extLst>
      <p:ext uri="{BB962C8B-B14F-4D97-AF65-F5344CB8AC3E}">
        <p14:creationId xmlns:p14="http://schemas.microsoft.com/office/powerpoint/2010/main" val="353147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Facebook Ads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acebook </a:t>
            </a:r>
            <a:r>
              <a:rPr lang="en-GB" dirty="0"/>
              <a:t>Ads Manager is like a virtual control </a:t>
            </a:r>
            <a:r>
              <a:rPr lang="en-GB" dirty="0" smtClean="0"/>
              <a:t>centre </a:t>
            </a:r>
            <a:r>
              <a:rPr lang="en-GB" dirty="0"/>
              <a:t>for all your Facebook advertising </a:t>
            </a:r>
            <a:r>
              <a:rPr lang="en-GB" dirty="0" smtClean="0"/>
              <a:t>endeavours.</a:t>
            </a:r>
          </a:p>
          <a:p>
            <a:r>
              <a:rPr lang="en-GB" dirty="0" smtClean="0"/>
              <a:t> </a:t>
            </a:r>
            <a:r>
              <a:rPr lang="en-GB" dirty="0"/>
              <a:t>It's where you create, manage, and track your ads. You can target specific audiences, set budgets, and measure the performance of your campaigns. </a:t>
            </a:r>
          </a:p>
        </p:txBody>
      </p:sp>
    </p:spTree>
    <p:extLst>
      <p:ext uri="{BB962C8B-B14F-4D97-AF65-F5344CB8AC3E}">
        <p14:creationId xmlns:p14="http://schemas.microsoft.com/office/powerpoint/2010/main" val="383989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Meta Pixel and Facebook Ads Manager 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dirty="0"/>
              <a:t>Facebook Pixel and Facebook Ad Manager work hand in hand. The Pixel is a tiny piece of code you put on your website to track visitors' actions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Ad Manager, on the other hand, is where you create and manage your ads.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Pixel helps Ad Manager collect data on how people interact with your site after clicking on your ad.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5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 Pixel Vs Meta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Scope and Platform:</a:t>
            </a:r>
          </a:p>
          <a:p>
            <a:pPr lvl="1"/>
            <a:r>
              <a:rPr lang="en-GB" dirty="0" err="1"/>
              <a:t>Mixpanel</a:t>
            </a:r>
            <a:r>
              <a:rPr lang="en-GB" dirty="0"/>
              <a:t>: Tracks user interactions across various platforms.</a:t>
            </a:r>
          </a:p>
          <a:p>
            <a:pPr lvl="1"/>
            <a:r>
              <a:rPr lang="en-GB" dirty="0"/>
              <a:t>Facebook Pixel: Specifically designed for tracking interactions within the Facebook ecosystem.</a:t>
            </a:r>
          </a:p>
          <a:p>
            <a:r>
              <a:rPr lang="en-GB" dirty="0"/>
              <a:t>Event Tracking:</a:t>
            </a:r>
          </a:p>
          <a:p>
            <a:pPr lvl="1"/>
            <a:r>
              <a:rPr lang="en-GB" dirty="0" err="1"/>
              <a:t>Mixpanel</a:t>
            </a:r>
            <a:r>
              <a:rPr lang="en-GB" dirty="0"/>
              <a:t>: Highly customizable event tracking for a variety of user actions.</a:t>
            </a:r>
          </a:p>
          <a:p>
            <a:pPr lvl="1"/>
            <a:r>
              <a:rPr lang="en-GB" dirty="0"/>
              <a:t>Facebook Pixel: Focuses on events related to Facebook ads and may be less flexible for custom events.</a:t>
            </a:r>
          </a:p>
        </p:txBody>
      </p:sp>
    </p:spTree>
    <p:extLst>
      <p:ext uri="{BB962C8B-B14F-4D97-AF65-F5344CB8AC3E}">
        <p14:creationId xmlns:p14="http://schemas.microsoft.com/office/powerpoint/2010/main" val="77149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 Pixel Vs Mix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Audience and Targeting:</a:t>
            </a:r>
          </a:p>
          <a:p>
            <a:pPr lvl="1"/>
            <a:r>
              <a:rPr lang="en-GB" dirty="0" err="1"/>
              <a:t>Mixpanel</a:t>
            </a:r>
            <a:r>
              <a:rPr lang="en-GB" dirty="0"/>
              <a:t>: Offers audience segmentation and targeting based on user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Facebook Pixel: Primarily used for audience targeting in Facebook ads.</a:t>
            </a:r>
          </a:p>
          <a:p>
            <a:r>
              <a:rPr lang="en-GB" dirty="0"/>
              <a:t>Integration:</a:t>
            </a:r>
          </a:p>
          <a:p>
            <a:pPr lvl="1"/>
            <a:r>
              <a:rPr lang="en-GB" dirty="0" err="1"/>
              <a:t>Mixpanel</a:t>
            </a:r>
            <a:r>
              <a:rPr lang="en-GB" dirty="0"/>
              <a:t>: Versatile integration into various platforms and services.</a:t>
            </a:r>
          </a:p>
          <a:p>
            <a:pPr lvl="1"/>
            <a:r>
              <a:rPr lang="en-GB" dirty="0"/>
              <a:t>Facebook Pixel: Designed specifically for integration with the Facebook advertising platform.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21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2856819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160097-message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160097-messages-template-16x9</Template>
  <TotalTime>45</TotalTime>
  <Words>330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160097-messages-template-16x9</vt:lpstr>
      <vt:lpstr>Meta Pixel </vt:lpstr>
      <vt:lpstr>Content</vt:lpstr>
      <vt:lpstr>Introduction to Meta Pixel</vt:lpstr>
      <vt:lpstr>Facebook Ads Manager</vt:lpstr>
      <vt:lpstr>Meta Pixel and Facebook Ads Manager Relation</vt:lpstr>
      <vt:lpstr>Meta Pixel Vs Meta Panel</vt:lpstr>
      <vt:lpstr>Meta Pixel Vs Mix Panel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Pixel</dc:title>
  <dc:creator>New It Wizard</dc:creator>
  <cp:lastModifiedBy>New It Wizard</cp:lastModifiedBy>
  <cp:revision>5</cp:revision>
  <dcterms:created xsi:type="dcterms:W3CDTF">2023-11-09T14:03:24Z</dcterms:created>
  <dcterms:modified xsi:type="dcterms:W3CDTF">2023-11-09T14:49:07Z</dcterms:modified>
</cp:coreProperties>
</file>