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68" r:id="rId10"/>
    <p:sldId id="269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8620" y="2003754"/>
            <a:ext cx="10972800" cy="223967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650641"/>
            <a:ext cx="10972800" cy="872988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61CA-AF58-47E9-8553-3B7AF65C7133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0408-8D21-499A-9FE0-218AD3830C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1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61CA-AF58-47E9-8553-3B7AF65C7133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0408-8D21-499A-9FE0-218AD3830C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184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61CA-AF58-47E9-8553-3B7AF65C7133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0408-8D21-499A-9FE0-218AD3830C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552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61CA-AF58-47E9-8553-3B7AF65C7133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0408-8D21-499A-9FE0-218AD3830C0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952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74900"/>
            <a:ext cx="10994760" cy="1018032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0" y="1596541"/>
            <a:ext cx="10994760" cy="4759808"/>
          </a:xfrm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61CA-AF58-47E9-8553-3B7AF65C7133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0408-8D21-499A-9FE0-218AD3830C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642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2538" y="374901"/>
            <a:ext cx="8519861" cy="1018033"/>
          </a:xfrm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2539" y="1469791"/>
            <a:ext cx="8519861" cy="4768224"/>
          </a:xfrm>
        </p:spPr>
        <p:txBody>
          <a:bodyPr/>
          <a:lstStyle>
            <a:lvl1pPr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61CA-AF58-47E9-8553-3B7AF65C7133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0408-8D21-499A-9FE0-218AD3830C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201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61CA-AF58-47E9-8553-3B7AF65C7133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0408-8D21-499A-9FE0-218AD3830C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504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61CA-AF58-47E9-8553-3B7AF65C7133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0408-8D21-499A-9FE0-218AD3830C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841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205" y="369984"/>
            <a:ext cx="10769195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207360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837223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207360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837223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61CA-AF58-47E9-8553-3B7AF65C7133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0408-8D21-499A-9FE0-218AD3830C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152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61CA-AF58-47E9-8553-3B7AF65C7133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0408-8D21-499A-9FE0-218AD3830C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145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61CA-AF58-47E9-8553-3B7AF65C7133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0408-8D21-499A-9FE0-218AD3830C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324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61CA-AF58-47E9-8553-3B7AF65C7133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0408-8D21-499A-9FE0-218AD3830C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40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B61CA-AF58-47E9-8553-3B7AF65C7133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90408-8D21-499A-9FE0-218AD3830C0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227801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Mix Panel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Presented By </a:t>
            </a:r>
          </a:p>
          <a:p>
            <a:r>
              <a:rPr lang="en-GB" dirty="0" smtClean="0"/>
              <a:t>Tina Shrestha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781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537" y="1202912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87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09" y="1202912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819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1202912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78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615" y="2830694"/>
            <a:ext cx="50577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43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</a:p>
          <a:p>
            <a:r>
              <a:rPr lang="en-GB" dirty="0" smtClean="0"/>
              <a:t>Benefits over Google Analytics</a:t>
            </a:r>
          </a:p>
          <a:p>
            <a:r>
              <a:rPr lang="en-GB" dirty="0" smtClean="0"/>
              <a:t>Set Up for Mix Panel</a:t>
            </a:r>
          </a:p>
          <a:p>
            <a:r>
              <a:rPr lang="en-GB" dirty="0" smtClean="0"/>
              <a:t>Snapshots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894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to Mix Panel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Analytics platform for in-depth user </a:t>
            </a:r>
            <a:r>
              <a:rPr lang="en-GB" dirty="0" smtClean="0"/>
              <a:t>behaviour </a:t>
            </a:r>
            <a:r>
              <a:rPr lang="en-GB" dirty="0"/>
              <a:t>analysis.</a:t>
            </a:r>
          </a:p>
          <a:p>
            <a:r>
              <a:rPr lang="en-GB" dirty="0"/>
              <a:t>Focus on events, not just </a:t>
            </a:r>
            <a:r>
              <a:rPr lang="en-GB" dirty="0" smtClean="0"/>
              <a:t>page views.</a:t>
            </a:r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041583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Benefits over Google Analytics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User Focus:</a:t>
            </a:r>
          </a:p>
          <a:p>
            <a:pPr lvl="1"/>
            <a:r>
              <a:rPr lang="en-GB" dirty="0"/>
              <a:t>Google Analytics: Website/app traffic, demographics, acquisition sources.</a:t>
            </a:r>
          </a:p>
          <a:p>
            <a:pPr lvl="1"/>
            <a:r>
              <a:rPr lang="en-GB" dirty="0" smtClean="0"/>
              <a:t>Mix panel: </a:t>
            </a:r>
            <a:r>
              <a:rPr lang="en-GB" dirty="0"/>
              <a:t>Emphasis on user </a:t>
            </a:r>
            <a:r>
              <a:rPr lang="en-GB" dirty="0" smtClean="0"/>
              <a:t>behaviour </a:t>
            </a:r>
            <a:r>
              <a:rPr lang="en-GB" dirty="0"/>
              <a:t>analytics within applications.</a:t>
            </a:r>
          </a:p>
          <a:p>
            <a:r>
              <a:rPr lang="en-GB" dirty="0"/>
              <a:t>Event Tracking:</a:t>
            </a:r>
          </a:p>
          <a:p>
            <a:pPr lvl="1"/>
            <a:r>
              <a:rPr lang="en-GB" dirty="0"/>
              <a:t>Google Analytics: Tracks standard web metrics; supports event tracking.</a:t>
            </a:r>
          </a:p>
          <a:p>
            <a:pPr lvl="1"/>
            <a:r>
              <a:rPr lang="en-GB" dirty="0" smtClean="0"/>
              <a:t>Mix panel: </a:t>
            </a:r>
            <a:r>
              <a:rPr lang="en-GB" dirty="0"/>
              <a:t>Specializes in detailed event tracking for user interactions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130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Benefits over Google Analytics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Real-time Analytics:</a:t>
            </a:r>
          </a:p>
          <a:p>
            <a:pPr lvl="1"/>
            <a:r>
              <a:rPr lang="en-GB" dirty="0"/>
              <a:t>Google Analytics: Provides real-time data with slight delays.</a:t>
            </a:r>
          </a:p>
          <a:p>
            <a:pPr lvl="1"/>
            <a:r>
              <a:rPr lang="en-GB" dirty="0"/>
              <a:t>Mix panel: Offers real-time analytics for instant user interaction insights.</a:t>
            </a:r>
          </a:p>
          <a:p>
            <a:r>
              <a:rPr lang="en-GB" dirty="0"/>
              <a:t>Retention Analytics:</a:t>
            </a:r>
          </a:p>
          <a:p>
            <a:pPr lvl="1"/>
            <a:r>
              <a:rPr lang="en-GB" dirty="0"/>
              <a:t>Google Analytics: Some retention data.</a:t>
            </a:r>
          </a:p>
          <a:p>
            <a:pPr lvl="1"/>
            <a:r>
              <a:rPr lang="en-GB" dirty="0"/>
              <a:t>Mix panel: Advanced retention analysis for app engagement over time.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9666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 Up For Mix Panel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Sign up for an Account: Go to the </a:t>
            </a:r>
            <a:r>
              <a:rPr lang="en-GB" dirty="0" err="1"/>
              <a:t>Mixpanel</a:t>
            </a:r>
            <a:r>
              <a:rPr lang="en-GB" dirty="0"/>
              <a:t> website and sign up for an account.</a:t>
            </a:r>
          </a:p>
          <a:p>
            <a:r>
              <a:rPr lang="en-GB" dirty="0"/>
              <a:t>Create a Project: Once you're logged in, create a new project. This is typically where you'll track data for a specific app or website.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199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 Up For Mix Panel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96541"/>
            <a:ext cx="10994760" cy="4759808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Install the </a:t>
            </a:r>
            <a:r>
              <a:rPr lang="en-GB" dirty="0" err="1" smtClean="0"/>
              <a:t>Mixpanel</a:t>
            </a:r>
            <a:r>
              <a:rPr lang="en-GB" dirty="0" smtClean="0"/>
              <a:t> Library: Depending on your platform (web, iOS, Android), you'll need to install the </a:t>
            </a:r>
            <a:r>
              <a:rPr lang="en-GB" dirty="0" err="1" smtClean="0"/>
              <a:t>Mixpanel</a:t>
            </a:r>
            <a:r>
              <a:rPr lang="en-GB" dirty="0" smtClean="0"/>
              <a:t> library. For web, it usually involves adding a snippet of JavaScript to your site. For mobile apps, you'll integrate the </a:t>
            </a:r>
            <a:r>
              <a:rPr lang="en-GB" dirty="0" err="1" smtClean="0"/>
              <a:t>Mixpanel</a:t>
            </a:r>
            <a:r>
              <a:rPr lang="en-GB" dirty="0" smtClean="0"/>
              <a:t> SDK.</a:t>
            </a:r>
          </a:p>
          <a:p>
            <a:pPr marL="0" indent="0">
              <a:buNone/>
            </a:pPr>
            <a:r>
              <a:rPr lang="en-GB" dirty="0" smtClean="0"/>
              <a:t>&lt;!-- Google Tag Manager --&gt;&lt;script&gt;(function(</a:t>
            </a:r>
            <a:r>
              <a:rPr lang="en-GB" dirty="0" err="1" smtClean="0"/>
              <a:t>w,d,s,l,i</a:t>
            </a:r>
            <a:r>
              <a:rPr lang="en-GB" dirty="0" smtClean="0"/>
              <a:t>){w[l]=w[l]||[];w[l].push({'</a:t>
            </a:r>
            <a:r>
              <a:rPr lang="en-GB" dirty="0" err="1" smtClean="0"/>
              <a:t>gtm.start':new</a:t>
            </a:r>
            <a:r>
              <a:rPr lang="en-GB" dirty="0" smtClean="0"/>
              <a:t> Date().</a:t>
            </a:r>
            <a:r>
              <a:rPr lang="en-GB" dirty="0" err="1" smtClean="0"/>
              <a:t>getTime</a:t>
            </a:r>
            <a:r>
              <a:rPr lang="en-GB" dirty="0" smtClean="0"/>
              <a:t>(),</a:t>
            </a:r>
            <a:r>
              <a:rPr lang="en-GB" dirty="0" err="1" smtClean="0"/>
              <a:t>event:'gtm.js</a:t>
            </a:r>
            <a:r>
              <a:rPr lang="en-GB" dirty="0" smtClean="0"/>
              <a:t>'});</a:t>
            </a:r>
            <a:r>
              <a:rPr lang="en-GB" dirty="0" err="1" smtClean="0"/>
              <a:t>var</a:t>
            </a:r>
            <a:r>
              <a:rPr lang="en-GB" dirty="0" smtClean="0"/>
              <a:t> f=</a:t>
            </a:r>
            <a:r>
              <a:rPr lang="en-GB" dirty="0" err="1" smtClean="0"/>
              <a:t>d.getElementsByTagName</a:t>
            </a:r>
            <a:r>
              <a:rPr lang="en-GB" dirty="0" smtClean="0"/>
              <a:t>(s)[0],j=</a:t>
            </a:r>
            <a:r>
              <a:rPr lang="en-GB" dirty="0" err="1" smtClean="0"/>
              <a:t>d.createElement</a:t>
            </a:r>
            <a:r>
              <a:rPr lang="en-GB" dirty="0" smtClean="0"/>
              <a:t>(s),dl=l!='</a:t>
            </a:r>
            <a:r>
              <a:rPr lang="en-GB" dirty="0" err="1" smtClean="0"/>
              <a:t>dataLayer</a:t>
            </a:r>
            <a:r>
              <a:rPr lang="en-GB" dirty="0" smtClean="0"/>
              <a:t>'?'&amp;l='+l:'';</a:t>
            </a:r>
            <a:r>
              <a:rPr lang="en-GB" dirty="0" err="1" smtClean="0"/>
              <a:t>j.async</a:t>
            </a:r>
            <a:r>
              <a:rPr lang="en-GB" dirty="0" smtClean="0"/>
              <a:t>=</a:t>
            </a:r>
            <a:r>
              <a:rPr lang="en-GB" dirty="0" err="1" smtClean="0"/>
              <a:t>true;j.src</a:t>
            </a:r>
            <a:r>
              <a:rPr lang="en-GB" dirty="0" smtClean="0"/>
              <a:t>='https://www.googletagmanager.com/gtm.js?id='+i+dl;f.parentNode.insertBefore(j,f);})(window,document,'script','dataLayer','GTM-WHS6H2ZM');&lt;/script&gt;&lt;!-- End Google Tag Manager --&gt;</a:t>
            </a:r>
          </a:p>
          <a:p>
            <a:pPr marL="0" indent="0">
              <a:buNone/>
            </a:pPr>
            <a:r>
              <a:rPr lang="en-GB" dirty="0" smtClean="0"/>
              <a:t>&lt;!-- Google Tag Manager (</a:t>
            </a:r>
            <a:r>
              <a:rPr lang="en-GB" dirty="0" err="1" smtClean="0"/>
              <a:t>noscript</a:t>
            </a:r>
            <a:r>
              <a:rPr lang="en-GB" dirty="0" smtClean="0"/>
              <a:t>) --&gt;&lt;</a:t>
            </a:r>
            <a:r>
              <a:rPr lang="en-GB" dirty="0" err="1" smtClean="0"/>
              <a:t>noscript</a:t>
            </a:r>
            <a:r>
              <a:rPr lang="en-GB" dirty="0" smtClean="0"/>
              <a:t>&gt;&lt;iframe </a:t>
            </a:r>
            <a:r>
              <a:rPr lang="en-GB" dirty="0" err="1" smtClean="0"/>
              <a:t>src</a:t>
            </a:r>
            <a:r>
              <a:rPr lang="en-GB" dirty="0" smtClean="0"/>
              <a:t>="https://www.googletagmanager.com/ns.html?id=GTM-WHS6H2ZM"height="0" width="0" style="</a:t>
            </a:r>
            <a:r>
              <a:rPr lang="en-GB" dirty="0" err="1" smtClean="0"/>
              <a:t>display:none;visibility:hidden</a:t>
            </a:r>
            <a:r>
              <a:rPr lang="en-GB" dirty="0" smtClean="0"/>
              <a:t>"&gt;&lt;/iframe&gt;&lt;/</a:t>
            </a:r>
            <a:r>
              <a:rPr lang="en-GB" dirty="0" err="1" smtClean="0"/>
              <a:t>noscript</a:t>
            </a:r>
            <a:r>
              <a:rPr lang="en-GB" dirty="0" smtClean="0"/>
              <a:t>&gt;&lt;!-- End Google Tag Manager (</a:t>
            </a:r>
            <a:r>
              <a:rPr lang="en-GB" dirty="0" err="1" smtClean="0"/>
              <a:t>noscript</a:t>
            </a:r>
            <a:r>
              <a:rPr lang="en-GB" dirty="0" smtClean="0"/>
              <a:t>) --&gt;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0813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 Up For Mix Panel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Initialize </a:t>
            </a:r>
            <a:r>
              <a:rPr lang="en-GB" dirty="0" err="1"/>
              <a:t>Mixpanel</a:t>
            </a:r>
            <a:r>
              <a:rPr lang="en-GB" dirty="0"/>
              <a:t>: In your code, initialize </a:t>
            </a:r>
            <a:r>
              <a:rPr lang="en-GB" dirty="0" err="1"/>
              <a:t>Mixpanel</a:t>
            </a:r>
            <a:r>
              <a:rPr lang="en-GB" dirty="0"/>
              <a:t> with your project token. This token is unique to your project and is used to send data to the correct project.</a:t>
            </a:r>
          </a:p>
          <a:p>
            <a:r>
              <a:rPr lang="en-GB" dirty="0"/>
              <a:t>Start Tracking Events: Identify the key events you want to track, like button clicks, sign-ups, or purchases. Use the </a:t>
            </a:r>
            <a:r>
              <a:rPr lang="en-GB" dirty="0" err="1"/>
              <a:t>Mixpanel</a:t>
            </a:r>
            <a:r>
              <a:rPr lang="en-GB" dirty="0"/>
              <a:t> API to track these events in your code</a:t>
            </a:r>
          </a:p>
        </p:txBody>
      </p:sp>
    </p:spTree>
    <p:extLst>
      <p:ext uri="{BB962C8B-B14F-4D97-AF65-F5344CB8AC3E}">
        <p14:creationId xmlns:p14="http://schemas.microsoft.com/office/powerpoint/2010/main" val="2763297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348" y="1202912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68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161950-business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161950-business-template-16x9</Template>
  <TotalTime>1405</TotalTime>
  <Words>426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161950-business-template-16x9</vt:lpstr>
      <vt:lpstr>Mix Panel</vt:lpstr>
      <vt:lpstr>Content </vt:lpstr>
      <vt:lpstr>Introduction to Mix Panel</vt:lpstr>
      <vt:lpstr>Benefits over Google Analytics</vt:lpstr>
      <vt:lpstr>Benefits over Google Analytics</vt:lpstr>
      <vt:lpstr>Set Up For Mix Panel</vt:lpstr>
      <vt:lpstr>Set Up For Mix Panel</vt:lpstr>
      <vt:lpstr>Set Up For Mix Panel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 Panel</dc:title>
  <dc:creator>New It Wizard</dc:creator>
  <cp:lastModifiedBy>New It Wizard</cp:lastModifiedBy>
  <cp:revision>8</cp:revision>
  <dcterms:created xsi:type="dcterms:W3CDTF">2023-11-08T15:15:58Z</dcterms:created>
  <dcterms:modified xsi:type="dcterms:W3CDTF">2023-11-09T14:44:44Z</dcterms:modified>
</cp:coreProperties>
</file>