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1392933"/>
            <a:ext cx="10791153" cy="2239672"/>
          </a:xfrm>
          <a:noFill/>
          <a:effectLst/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3632607"/>
            <a:ext cx="10791153" cy="814427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5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2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4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7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985720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275736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7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7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1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0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5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8"/>
            <a:ext cx="10994761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79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79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2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8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3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3CEA-0E29-4B62-9063-74AE5E42F6CB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3490-D95D-4D8A-952E-55765FDA3E7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7507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 Analytics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Presented By</a:t>
            </a:r>
          </a:p>
          <a:p>
            <a:r>
              <a:rPr lang="en-GB" dirty="0" smtClean="0"/>
              <a:t>Tina Shrestha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5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</a:t>
            </a:r>
            <a:r>
              <a:rPr lang="en-GB" dirty="0" err="1" smtClean="0"/>
              <a:t>HubSpot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Marketing Hub:</a:t>
            </a:r>
            <a:r>
              <a:rPr lang="en-GB" dirty="0"/>
              <a:t> Manage marketing campaigns, generate leads, and track performance with tools for email marketing, content, SEO, and social media.</a:t>
            </a:r>
          </a:p>
          <a:p>
            <a:r>
              <a:rPr lang="en-GB" b="1" dirty="0"/>
              <a:t>Sales Hub:</a:t>
            </a:r>
            <a:r>
              <a:rPr lang="en-GB" dirty="0"/>
              <a:t> Automate sales processes, track leads and customers, and use features like contact management, email tracking, and a sales dashboard.</a:t>
            </a:r>
          </a:p>
          <a:p>
            <a:r>
              <a:rPr lang="en-GB" b="1" dirty="0"/>
              <a:t>Service Hub:</a:t>
            </a:r>
            <a:r>
              <a:rPr lang="en-GB" dirty="0"/>
              <a:t> Support customer service with tools for interactions, knowledge base creation, and support across various channels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60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</a:t>
            </a:r>
            <a:r>
              <a:rPr lang="en-GB" dirty="0" err="1"/>
              <a:t>HubSpot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CMS Hub:</a:t>
            </a:r>
            <a:r>
              <a:rPr lang="en-GB" dirty="0"/>
              <a:t> Build and manage websites, blogs, and landing pages with a tightly integrated content management system.</a:t>
            </a:r>
          </a:p>
          <a:p>
            <a:r>
              <a:rPr lang="en-GB" b="1" dirty="0"/>
              <a:t>CRM:</a:t>
            </a:r>
            <a:r>
              <a:rPr lang="en-GB" dirty="0"/>
              <a:t> Manage contacts and customer relationships, including storing information, tracking interactions, and handling deals and tasks.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92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Mixpanel</a:t>
            </a:r>
            <a:r>
              <a:rPr lang="en-GB" dirty="0"/>
              <a:t> is a business analytics tool and customer analytics platform that helps companies track user engagement and </a:t>
            </a:r>
            <a:r>
              <a:rPr lang="en-GB" dirty="0" err="1"/>
              <a:t>behavior</a:t>
            </a:r>
            <a:r>
              <a:rPr lang="en-GB" dirty="0"/>
              <a:t> within their web and mobile applications.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provides insights into how users interact with digital products, allowing businesses to make data-driven decisions to improve user experiences and drive growth.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84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User Profiles:</a:t>
            </a:r>
            <a:r>
              <a:rPr lang="en-GB" dirty="0"/>
              <a:t> Create detailed user profiles for personalized experiences and issue troubleshooting.</a:t>
            </a:r>
          </a:p>
          <a:p>
            <a:r>
              <a:rPr lang="en-GB" b="1" dirty="0"/>
              <a:t>Notifications and Messaging:</a:t>
            </a:r>
            <a:r>
              <a:rPr lang="en-GB" dirty="0"/>
              <a:t> Send targeted messages and notifications to guide user actions.</a:t>
            </a:r>
          </a:p>
          <a:p>
            <a:r>
              <a:rPr lang="en-GB" b="1" dirty="0"/>
              <a:t>Data Visualization:</a:t>
            </a:r>
            <a:r>
              <a:rPr lang="en-GB" dirty="0"/>
              <a:t> Present your data in visually informative reports and graphs.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8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Mix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Event Tracking:</a:t>
            </a:r>
            <a:r>
              <a:rPr lang="en-GB" dirty="0"/>
              <a:t> Monitor and record specific user actions within your app or website.</a:t>
            </a:r>
          </a:p>
          <a:p>
            <a:r>
              <a:rPr lang="en-GB" b="1" dirty="0" smtClean="0"/>
              <a:t>Retention </a:t>
            </a:r>
            <a:r>
              <a:rPr lang="en-GB" b="1" dirty="0"/>
              <a:t>Analysis:</a:t>
            </a:r>
            <a:r>
              <a:rPr lang="en-GB" dirty="0"/>
              <a:t> Measure how often users return to your platform over time.</a:t>
            </a:r>
          </a:p>
          <a:p>
            <a:r>
              <a:rPr lang="en-GB" b="1" dirty="0"/>
              <a:t>User Segmentation:</a:t>
            </a:r>
            <a:r>
              <a:rPr lang="en-GB" dirty="0"/>
              <a:t> Group users based on common attributes for targeted marketing.</a:t>
            </a:r>
          </a:p>
          <a:p>
            <a:r>
              <a:rPr lang="en-GB" b="1" dirty="0"/>
              <a:t>A/B Testing:</a:t>
            </a:r>
            <a:r>
              <a:rPr lang="en-GB" dirty="0"/>
              <a:t> Experiment with different versions of your product or marketing to optimize performance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4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Optimize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Optimize is a website testing and optimization tool provided by Google.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allows website owners and marketers to create and run A/B tests, </a:t>
            </a:r>
            <a:r>
              <a:rPr lang="en-GB" dirty="0" smtClean="0"/>
              <a:t>and </a:t>
            </a:r>
            <a:r>
              <a:rPr lang="en-GB" dirty="0"/>
              <a:t>other experiments to improve the user experience and performance of their </a:t>
            </a:r>
            <a:r>
              <a:rPr lang="en-GB" dirty="0" smtClean="0"/>
              <a:t>websites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80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Google Optimize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A/B Testing:</a:t>
            </a:r>
            <a:r>
              <a:rPr lang="en-GB" dirty="0"/>
              <a:t> Compare different versions of a web page.</a:t>
            </a:r>
          </a:p>
          <a:p>
            <a:r>
              <a:rPr lang="en-GB" b="1" dirty="0" smtClean="0"/>
              <a:t>Experimentation</a:t>
            </a:r>
            <a:r>
              <a:rPr lang="en-GB" b="1" dirty="0"/>
              <a:t>:</a:t>
            </a:r>
            <a:r>
              <a:rPr lang="en-GB" dirty="0"/>
              <a:t> Conduct various types of experiments to assess website changes.</a:t>
            </a:r>
          </a:p>
          <a:p>
            <a:r>
              <a:rPr lang="en-GB" b="1" dirty="0"/>
              <a:t>Integration:</a:t>
            </a:r>
            <a:r>
              <a:rPr lang="en-GB" dirty="0"/>
              <a:t> Seamlessly integrates with Google Analytics and other tools.</a:t>
            </a:r>
          </a:p>
          <a:p>
            <a:r>
              <a:rPr lang="en-GB" b="1" dirty="0"/>
              <a:t>Visual Editor:</a:t>
            </a:r>
            <a:r>
              <a:rPr lang="en-GB" dirty="0"/>
              <a:t> Make webpage changes without coding skills.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3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Google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Targeting:</a:t>
            </a:r>
            <a:r>
              <a:rPr lang="en-GB" dirty="0"/>
              <a:t> Define specific audience segments for experiments.</a:t>
            </a:r>
          </a:p>
          <a:p>
            <a:r>
              <a:rPr lang="en-GB" b="1" dirty="0"/>
              <a:t>Reporting:</a:t>
            </a:r>
            <a:r>
              <a:rPr lang="en-GB" dirty="0"/>
              <a:t> Provides detailed experiment reports and analytics.</a:t>
            </a:r>
          </a:p>
          <a:p>
            <a:r>
              <a:rPr lang="en-GB" b="1" dirty="0"/>
              <a:t>Free and Paid Versions:</a:t>
            </a:r>
            <a:r>
              <a:rPr lang="en-GB" dirty="0"/>
              <a:t> Offers both free and paid versions, with additional features in the paid version (Optimize 360).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6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2" y="3205162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Analytics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Google Analytics</a:t>
            </a:r>
          </a:p>
          <a:p>
            <a:r>
              <a:rPr lang="en-GB" dirty="0" smtClean="0"/>
              <a:t>Monster Analytics</a:t>
            </a:r>
          </a:p>
          <a:p>
            <a:r>
              <a:rPr lang="en-GB" dirty="0" smtClean="0"/>
              <a:t>Hub Spot</a:t>
            </a:r>
          </a:p>
          <a:p>
            <a:r>
              <a:rPr lang="en-GB" dirty="0" smtClean="0"/>
              <a:t>Mix Panel</a:t>
            </a:r>
          </a:p>
          <a:p>
            <a:r>
              <a:rPr lang="en-GB" dirty="0" smtClean="0"/>
              <a:t>Google Optimize</a:t>
            </a:r>
          </a:p>
        </p:txBody>
      </p:sp>
    </p:spTree>
    <p:extLst>
      <p:ext uri="{BB962C8B-B14F-4D97-AF65-F5344CB8AC3E}">
        <p14:creationId xmlns:p14="http://schemas.microsoft.com/office/powerpoint/2010/main" val="389319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Google Analytics is a tool by Google that helps website owners track and </a:t>
            </a:r>
            <a:r>
              <a:rPr lang="en-GB" dirty="0" smtClean="0"/>
              <a:t>analyse </a:t>
            </a:r>
            <a:r>
              <a:rPr lang="en-GB" dirty="0"/>
              <a:t>their site's performance.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provides insights into where your site's visitors come from, what they do on your site, and more. </a:t>
            </a:r>
            <a:endParaRPr lang="en-GB" dirty="0" smtClean="0"/>
          </a:p>
          <a:p>
            <a:r>
              <a:rPr lang="en-GB" dirty="0"/>
              <a:t>Google Analytics is available in both free and premium versions.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free version is suitable for many small and medium-sized businesses, while the premium version, called Google Analytics 360, is designed for larger enterprises with more advanced tracking needs.</a:t>
            </a:r>
          </a:p>
        </p:txBody>
      </p:sp>
    </p:spTree>
    <p:extLst>
      <p:ext uri="{BB962C8B-B14F-4D97-AF65-F5344CB8AC3E}">
        <p14:creationId xmlns:p14="http://schemas.microsoft.com/office/powerpoint/2010/main" val="318652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Analytics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Google Analytics, you need to sign up for an account, set up a tracking code on your website, and configure your account to track the data that is relevant to your goals. </a:t>
            </a:r>
            <a:endParaRPr lang="en-GB" dirty="0" smtClean="0"/>
          </a:p>
          <a:p>
            <a:r>
              <a:rPr lang="en-GB" dirty="0" smtClean="0"/>
              <a:t>Google </a:t>
            </a:r>
            <a:r>
              <a:rPr lang="en-GB" dirty="0"/>
              <a:t>Analytics provides valuable data that can help you optimize your website, marketing efforts,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8522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Traffic Analysis</a:t>
            </a:r>
          </a:p>
          <a:p>
            <a:r>
              <a:rPr lang="en-GB" dirty="0" smtClean="0"/>
              <a:t>User Behaviour</a:t>
            </a:r>
          </a:p>
          <a:p>
            <a:r>
              <a:rPr lang="en-GB" dirty="0" smtClean="0"/>
              <a:t>Audience Insights</a:t>
            </a:r>
          </a:p>
          <a:p>
            <a:r>
              <a:rPr lang="en-GB" dirty="0" smtClean="0"/>
              <a:t>Real Time Reporting</a:t>
            </a:r>
          </a:p>
          <a:p>
            <a:r>
              <a:rPr lang="en-GB" dirty="0" smtClean="0"/>
              <a:t>Event Tracking</a:t>
            </a:r>
          </a:p>
          <a:p>
            <a:r>
              <a:rPr lang="en-GB" dirty="0" smtClean="0"/>
              <a:t>Integrate Google Ads and Google Search Console</a:t>
            </a:r>
          </a:p>
          <a:p>
            <a:r>
              <a:rPr lang="en-GB" dirty="0" smtClean="0"/>
              <a:t>Cross-Platform 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36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Monster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Monster Insights </a:t>
            </a:r>
            <a:r>
              <a:rPr lang="en-GB" dirty="0"/>
              <a:t>is a popular WordPress plugin that provides advanced analytics and tracking features for websites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It's designed to make it easier for website owners to integrate Google Analytics into their WordPress sites and gain valuable insights into their site's performance.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3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Monster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</a:t>
            </a:r>
            <a:r>
              <a:rPr lang="en-GB" dirty="0" smtClean="0"/>
              <a:t>oogle </a:t>
            </a:r>
            <a:r>
              <a:rPr lang="en-GB" dirty="0"/>
              <a:t>Analytics Integration: Easily connect Google Analytics to your WordPress site without coding.</a:t>
            </a:r>
          </a:p>
          <a:p>
            <a:r>
              <a:rPr lang="en-GB" dirty="0"/>
              <a:t>Real-time Stats: Get immediate visitor and page view data on your WordPress dashboard.</a:t>
            </a:r>
          </a:p>
          <a:p>
            <a:r>
              <a:rPr lang="en-GB" dirty="0" smtClean="0"/>
              <a:t>E-commerce </a:t>
            </a:r>
            <a:r>
              <a:rPr lang="en-GB" dirty="0"/>
              <a:t>Tracking: Monitor online store performance, revenue, and conversions.</a:t>
            </a:r>
          </a:p>
          <a:p>
            <a:r>
              <a:rPr lang="en-GB" dirty="0"/>
              <a:t>Enhanced Link Tracking: Track user interactions with links, buttons, and calls to action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2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Monster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Page-Level Analytics: Understand which content is most popular on individual pages.</a:t>
            </a:r>
          </a:p>
          <a:p>
            <a:r>
              <a:rPr lang="en-GB" dirty="0"/>
              <a:t>Events Tracking: Monitor user interactions like video views and form submissions.</a:t>
            </a:r>
          </a:p>
          <a:p>
            <a:r>
              <a:rPr lang="en-GB" dirty="0" smtClean="0"/>
              <a:t>Performance </a:t>
            </a:r>
            <a:r>
              <a:rPr lang="en-GB" dirty="0"/>
              <a:t>Insights: Gain speed and load time metrics for your website.</a:t>
            </a:r>
          </a:p>
          <a:p>
            <a:r>
              <a:rPr lang="en-GB" dirty="0"/>
              <a:t>Mobile-Friendly: Access your analytics data easily on both desktop and mobile devices.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56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HobSpot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HubSpot</a:t>
            </a:r>
            <a:r>
              <a:rPr lang="en-GB" dirty="0"/>
              <a:t> is a customer relationship management (CRM) and inbound marketing software platform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provides a suite of tools for businesses to manage their marketing, sales, and customer service efforts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95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459-noteboo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160459-notebook-template-16x9</Template>
  <TotalTime>131</TotalTime>
  <Words>808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160459-notebook-template-16x9</vt:lpstr>
      <vt:lpstr>Web Analytics Tools</vt:lpstr>
      <vt:lpstr>Web Analytics Tool</vt:lpstr>
      <vt:lpstr>Google Analytics</vt:lpstr>
      <vt:lpstr>Google Analytics </vt:lpstr>
      <vt:lpstr>Properties of Google Analytics</vt:lpstr>
      <vt:lpstr>Monster Insights</vt:lpstr>
      <vt:lpstr>Properties of Monster Insights</vt:lpstr>
      <vt:lpstr>Properties of Monster Insights</vt:lpstr>
      <vt:lpstr>HobSpot</vt:lpstr>
      <vt:lpstr>Components of HubSpot</vt:lpstr>
      <vt:lpstr>Components of HubSpot</vt:lpstr>
      <vt:lpstr>Mix Panel</vt:lpstr>
      <vt:lpstr>Properties of Mix Panel</vt:lpstr>
      <vt:lpstr>Properties of Mix Panel</vt:lpstr>
      <vt:lpstr>Google Optimize</vt:lpstr>
      <vt:lpstr>Properties of Google Optimize</vt:lpstr>
      <vt:lpstr>Properties of Google Optimize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Analytics and SEO Tools</dc:title>
  <dc:creator>New It Wizard</dc:creator>
  <cp:lastModifiedBy>New It Wizard</cp:lastModifiedBy>
  <cp:revision>7</cp:revision>
  <dcterms:created xsi:type="dcterms:W3CDTF">2023-11-01T12:54:15Z</dcterms:created>
  <dcterms:modified xsi:type="dcterms:W3CDTF">2023-11-01T15:06:07Z</dcterms:modified>
</cp:coreProperties>
</file>