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Returns VS Prev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Orders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Return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Income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&amp; Revenue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4d9bcae-5ea2-4535-aac3-edb10d0bc38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d16102daceda4d48" /><Relationship Type="http://schemas.openxmlformats.org/officeDocument/2006/relationships/hyperlink" Target="https://app.powerbi.com/groups/me/reports/34d9bcae-5ea2-4535-aac3-edb10d0bc38d/ReportSection?pbi_source=PowerPoint" TargetMode="External" Id="RelId0" /><Relationship Type="http://schemas.openxmlformats.org/officeDocument/2006/relationships/image" Target="/ppt/media/image4.png" Id="imgId148223716" /><Relationship Type="http://schemas.openxmlformats.org/officeDocument/2006/relationships/notesSlide" Target="/ppt/notesSlides/notesSlide.xml" Id="R331074e04a6646bb" /></Relationships>
</file>

<file path=ppt/slides/_rels/slide3.xml.rels>&#65279;<?xml version="1.0" encoding="utf-8"?><Relationships xmlns="http://schemas.openxmlformats.org/package/2006/relationships"><Relationship Type="http://schemas.openxmlformats.org/officeDocument/2006/relationships/slideLayout" Target="/ppt/slideLayouts/slideLayout8.xml" Id="R2a33c25cdac94642" /><Relationship Type="http://schemas.openxmlformats.org/officeDocument/2006/relationships/hyperlink" Target="https://app.powerbi.com/groups/me/reports/34d9bcae-5ea2-4535-aac3-edb10d0bc38d/ReportSection65bc8e409e001506e008?pbi_source=PowerPoint" TargetMode="External" Id="RelId1" /><Relationship Type="http://schemas.openxmlformats.org/officeDocument/2006/relationships/image" Target="/ppt/media/image5.png" Id="imgId148223717" /><Relationship Type="http://schemas.openxmlformats.org/officeDocument/2006/relationships/notesSlide" Target="/ppt/notesSlides/notesSlide2.xml" Id="R91de389f5b1d4521" /></Relationships>
</file>

<file path=ppt/slides/_rels/slide4.xml.rels>&#65279;<?xml version="1.0" encoding="utf-8"?><Relationships xmlns="http://schemas.openxmlformats.org/package/2006/relationships"><Relationship Type="http://schemas.openxmlformats.org/officeDocument/2006/relationships/slideLayout" Target="/ppt/slideLayouts/slideLayout8.xml" Id="R8b852bfee88b4455" /><Relationship Type="http://schemas.openxmlformats.org/officeDocument/2006/relationships/hyperlink" Target="https://app.powerbi.com/groups/me/reports/34d9bcae-5ea2-4535-aac3-edb10d0bc38d/ReportSection33a864bf60729c502ee5?pbi_source=PowerPoint" TargetMode="External" Id="RelId2" /><Relationship Type="http://schemas.openxmlformats.org/officeDocument/2006/relationships/image" Target="/ppt/media/image6.png" Id="imgId148223718" /><Relationship Type="http://schemas.openxmlformats.org/officeDocument/2006/relationships/notesSlide" Target="/ppt/notesSlides/notesSlide3.xml" Id="R1c5152a5781042c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AW_Report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2/20/2021 6:55:18 PM Central Standard Time</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2/19/2021 8:44:44 PM Central Standard Time</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otal Orders by Subcategory, Total Orders by Category, pivotTable, slicer, Monthly Revenue, Monthly Orders, Monthly Returns, Top Product (Orders), actionButton, Top Product (Profit), map, slicer, textbox,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4822371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Sumary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actionButton, Weekly Profit, multiRowCard, slicer, actionButton, Current Month Returns VS Prev Month, Current Month Revenue VS Target, Current Month Orders VS Target, Weekly Return, Weekly Profit, image, 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4822371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pivotTable, Orders by Gender, Orders by Income, Orders by Occupation, Orders &amp; Revenue by Month, Orders by Age, Top Customer, Total Orders, Top Revenue, actionButton,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4822371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