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58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CC5FF5-F30F-498B-B047-E738F78F24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27F48-1065-44D3-A2CF-E0EA0B0583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8AA9CE-7BC6-4825-B226-FCD4318777FE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64CF-811E-4A9E-80AC-C2BE9586E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23E28-5277-418F-8163-9555E5D366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801079-967F-4066-81E6-6CAD8F58FF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16672D-60B1-498E-8023-1BBEBD4CAB3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75" y="876300"/>
            <a:ext cx="177165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6F0E2F-8F14-4360-B9F0-A12773DA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F0E2F-8F14-4360-B9F0-A12773DAA2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546E-FEF3-42D4-A3DA-F78B9336B74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D065-F636-41F7-B155-C2D2D86A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-34 in WWII: The Legend vs.The Performance | The Globe at War">
            <a:extLst>
              <a:ext uri="{FF2B5EF4-FFF2-40B4-BE49-F238E27FC236}">
                <a16:creationId xmlns:a16="http://schemas.microsoft.com/office/drawing/2014/main" id="{7BFFC9E0-1AAC-458F-9A25-989552E6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4" y="769405"/>
            <a:ext cx="5064369" cy="35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413E0-2755-4342-8384-55FA280259FC}"/>
              </a:ext>
            </a:extLst>
          </p:cNvPr>
          <p:cNvSpPr txBox="1"/>
          <p:nvPr/>
        </p:nvSpPr>
        <p:spPr>
          <a:xfrm>
            <a:off x="0" y="164409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Medium Tank – T34 – Soviet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769C4-0267-409B-B3F8-E29BE85D46E7}"/>
              </a:ext>
            </a:extLst>
          </p:cNvPr>
          <p:cNvSpPr txBox="1"/>
          <p:nvPr/>
        </p:nvSpPr>
        <p:spPr>
          <a:xfrm>
            <a:off x="741481" y="4501712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-------------------------------------------------------------- 3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-------------------------------------------------------------- 1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-------------------------------------------------- 2 – 4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----------------------------------------------------- 6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------------------------------------------ 10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D00C5-8B96-45C7-8C01-BA8EDD5A53B2}"/>
              </a:ext>
            </a:extLst>
          </p:cNvPr>
          <p:cNvSpPr txBox="1"/>
          <p:nvPr/>
        </p:nvSpPr>
        <p:spPr>
          <a:xfrm>
            <a:off x="741480" y="6533037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is a very versatile unit that is most effective in groups. Overall damage output is weak, and the armor is weak to heavier tanks, but a few of these tanks can quickly overwhelm a tougher opponent.</a:t>
            </a:r>
          </a:p>
        </p:txBody>
      </p:sp>
    </p:spTree>
    <p:extLst>
      <p:ext uri="{BB962C8B-B14F-4D97-AF65-F5344CB8AC3E}">
        <p14:creationId xmlns:p14="http://schemas.microsoft.com/office/powerpoint/2010/main" val="15511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2ADFC-0577-4FEA-9D02-1D09FD7DF5E9}"/>
              </a:ext>
            </a:extLst>
          </p:cNvPr>
          <p:cNvSpPr txBox="1"/>
          <p:nvPr/>
        </p:nvSpPr>
        <p:spPr>
          <a:xfrm>
            <a:off x="0" y="246185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Tank Destroyer – SU-100 – Soviet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BA997-0F0B-4201-9C82-E453C5787D13}"/>
              </a:ext>
            </a:extLst>
          </p:cNvPr>
          <p:cNvSpPr txBox="1"/>
          <p:nvPr/>
        </p:nvSpPr>
        <p:spPr>
          <a:xfrm>
            <a:off x="741482" y="4572000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-------------------------------------------------- 3 –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---------------------------------------------------- 15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------------------------------------------ 20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7653C-9308-4CA5-84F7-C4C1C4FFFDED}"/>
              </a:ext>
            </a:extLst>
          </p:cNvPr>
          <p:cNvSpPr txBox="1"/>
          <p:nvPr/>
        </p:nvSpPr>
        <p:spPr>
          <a:xfrm>
            <a:off x="741481" y="6603325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tank specializes in long range engagements and has weak armor against heavier opponents. Try flanking with this tank and capturing key overlook positions.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DFB2CE-1248-4FA5-883D-79069407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0" y="769405"/>
            <a:ext cx="5146577" cy="36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4C6A5-8CAC-42EB-A70D-0073C69E3426}"/>
              </a:ext>
            </a:extLst>
          </p:cNvPr>
          <p:cNvSpPr txBox="1"/>
          <p:nvPr/>
        </p:nvSpPr>
        <p:spPr>
          <a:xfrm>
            <a:off x="1" y="291461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Heavy Tank – IS-2 – Soviet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FB8CD-464C-4947-BD52-1DBFC23FAF48}"/>
              </a:ext>
            </a:extLst>
          </p:cNvPr>
          <p:cNvSpPr txBox="1"/>
          <p:nvPr/>
        </p:nvSpPr>
        <p:spPr>
          <a:xfrm>
            <a:off x="741483" y="4696105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-------------------------------------------------- 3 –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---------------------------------------------------- 10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------------------------------------------ 15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A89D7-6581-490C-9BC5-F7C9C5114C10}"/>
              </a:ext>
            </a:extLst>
          </p:cNvPr>
          <p:cNvSpPr txBox="1"/>
          <p:nvPr/>
        </p:nvSpPr>
        <p:spPr>
          <a:xfrm>
            <a:off x="741483" y="6727430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is a heavy brawler tank that can take quite a bit of damage before going down. Its hard punching gun and high HP makes it a tough nut to crack, but be wary of smaller tanks swarming and overwhelming you.</a:t>
            </a:r>
          </a:p>
        </p:txBody>
      </p:sp>
      <p:pic>
        <p:nvPicPr>
          <p:cNvPr id="3074" name="Picture 2" descr="IS-2 - Eugen Systems Forums">
            <a:extLst>
              <a:ext uri="{FF2B5EF4-FFF2-40B4-BE49-F238E27FC236}">
                <a16:creationId xmlns:a16="http://schemas.microsoft.com/office/drawing/2014/main" id="{EE86B740-FB2B-4A6C-95BF-15AEEC1C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1" y="888382"/>
            <a:ext cx="5811717" cy="36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37ADE-0717-4CC8-B008-D0489C066646}"/>
              </a:ext>
            </a:extLst>
          </p:cNvPr>
          <p:cNvSpPr txBox="1"/>
          <p:nvPr/>
        </p:nvSpPr>
        <p:spPr>
          <a:xfrm>
            <a:off x="1" y="291461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Tank Destroyer – </a:t>
            </a:r>
            <a:r>
              <a:rPr lang="en-US" sz="2800" dirty="0" err="1"/>
              <a:t>Jagdpanzer</a:t>
            </a:r>
            <a:r>
              <a:rPr lang="en-US" sz="2800" dirty="0"/>
              <a:t> IV - German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E4D494-9000-4130-8A9D-5D7B8C44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8" y="880560"/>
            <a:ext cx="6281740" cy="36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94AAD-BE3F-4B0F-950C-C5E50F04B4D4}"/>
              </a:ext>
            </a:extLst>
          </p:cNvPr>
          <p:cNvSpPr txBox="1"/>
          <p:nvPr/>
        </p:nvSpPr>
        <p:spPr>
          <a:xfrm>
            <a:off x="741480" y="6669204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tank specializes in long range engagements and has weak armor against heavier opponents. Try flanking with this tank and capturing key overlook positions.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322A7-0EDF-4337-ABCC-7742AEE93726}"/>
              </a:ext>
            </a:extLst>
          </p:cNvPr>
          <p:cNvSpPr txBox="1"/>
          <p:nvPr/>
        </p:nvSpPr>
        <p:spPr>
          <a:xfrm>
            <a:off x="741482" y="4572000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-------------------------------------------------- 3 –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---------------------------------------------------- 15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------------------------------------------ 20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---------------------------------------- 3</a:t>
            </a:r>
          </a:p>
        </p:txBody>
      </p:sp>
    </p:spTree>
    <p:extLst>
      <p:ext uri="{BB962C8B-B14F-4D97-AF65-F5344CB8AC3E}">
        <p14:creationId xmlns:p14="http://schemas.microsoft.com/office/powerpoint/2010/main" val="429435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3CBDD-F222-44F1-92C6-863221C41BB6}"/>
              </a:ext>
            </a:extLst>
          </p:cNvPr>
          <p:cNvSpPr txBox="1"/>
          <p:nvPr/>
        </p:nvSpPr>
        <p:spPr>
          <a:xfrm>
            <a:off x="0" y="246185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Medium Tank – Panzer IV – German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0F410-44D6-4C91-93BF-31C541E8D338}"/>
              </a:ext>
            </a:extLst>
          </p:cNvPr>
          <p:cNvSpPr txBox="1"/>
          <p:nvPr/>
        </p:nvSpPr>
        <p:spPr>
          <a:xfrm>
            <a:off x="741480" y="6533037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is a very versatile unit that is most effective in groups. Overall damage output is weak, and the armor is weak to heavier tanks, but a few of these tanks can quickly overwhelm a tougher opponent.</a:t>
            </a:r>
          </a:p>
        </p:txBody>
      </p:sp>
      <p:pic>
        <p:nvPicPr>
          <p:cNvPr id="5122" name="Picture 2" descr="Panzerkampfwagen IV Ausf. F2 (PzKpfw IV) | Panzer iv, Tank, German tanks">
            <a:extLst>
              <a:ext uri="{FF2B5EF4-FFF2-40B4-BE49-F238E27FC236}">
                <a16:creationId xmlns:a16="http://schemas.microsoft.com/office/drawing/2014/main" id="{2101DB99-E824-411B-8F18-08BA88F7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9" y="769405"/>
            <a:ext cx="5188932" cy="368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12789-2572-4B3E-88A4-6EFD27213D34}"/>
              </a:ext>
            </a:extLst>
          </p:cNvPr>
          <p:cNvSpPr txBox="1"/>
          <p:nvPr/>
        </p:nvSpPr>
        <p:spPr>
          <a:xfrm>
            <a:off x="741481" y="4501712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-------------------------------------------------------------- 3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-------------------------------------------------------------- 1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-------------------------------------------------- 2 – 4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----------------------------------------------------- 6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------------------------------------------ 10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---------------------------------------- 4</a:t>
            </a:r>
          </a:p>
        </p:txBody>
      </p:sp>
    </p:spTree>
    <p:extLst>
      <p:ext uri="{BB962C8B-B14F-4D97-AF65-F5344CB8AC3E}">
        <p14:creationId xmlns:p14="http://schemas.microsoft.com/office/powerpoint/2010/main" val="31708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F95E0-ECF3-4C67-BF37-BCB6A3E01D2F}"/>
              </a:ext>
            </a:extLst>
          </p:cNvPr>
          <p:cNvSpPr txBox="1"/>
          <p:nvPr/>
        </p:nvSpPr>
        <p:spPr>
          <a:xfrm>
            <a:off x="1" y="291461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Heavy Tank – </a:t>
            </a:r>
            <a:r>
              <a:rPr lang="en-US" sz="2800"/>
              <a:t>Tiger E – German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A02FF-55CA-4145-A77F-5342F813C232}"/>
              </a:ext>
            </a:extLst>
          </p:cNvPr>
          <p:cNvSpPr txBox="1"/>
          <p:nvPr/>
        </p:nvSpPr>
        <p:spPr>
          <a:xfrm>
            <a:off x="741483" y="6727430"/>
            <a:ext cx="5375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  <a:p>
            <a:pPr algn="just"/>
            <a:r>
              <a:rPr lang="en-US" dirty="0"/>
              <a:t>	This is a heavy brawler tank that can take quite a bit of damage before going down. Its hard punching gun and high HP makes it a tough nut to crack, but be wary of smaller tanks swarming and overwhelming you.</a:t>
            </a:r>
          </a:p>
        </p:txBody>
      </p:sp>
      <p:pic>
        <p:nvPicPr>
          <p:cNvPr id="6146" name="Picture 2" descr="alarm Publication Match cum muti toti jucatorii din clan wot pe un pluton -  wonderfulyouvr.com">
            <a:extLst>
              <a:ext uri="{FF2B5EF4-FFF2-40B4-BE49-F238E27FC236}">
                <a16:creationId xmlns:a16="http://schemas.microsoft.com/office/drawing/2014/main" id="{4667639F-9A6C-43EE-92B7-1C2C7158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4" y="962469"/>
            <a:ext cx="6196312" cy="34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A875B-7077-4C0D-9263-7D95490249FE}"/>
              </a:ext>
            </a:extLst>
          </p:cNvPr>
          <p:cNvSpPr txBox="1"/>
          <p:nvPr/>
        </p:nvSpPr>
        <p:spPr>
          <a:xfrm>
            <a:off x="741483" y="4696105"/>
            <a:ext cx="537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HP -------------------------------------------------------------- 5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 -------------------------------------------------------------- 2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Damage -------------------------------------------------- 3 – 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EDR ---------------------------------------------------- 10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Max Range ------------------------------------------ 15 units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Commander Points ---------------------------------------- 3</a:t>
            </a:r>
          </a:p>
        </p:txBody>
      </p:sp>
    </p:spTree>
    <p:extLst>
      <p:ext uri="{BB962C8B-B14F-4D97-AF65-F5344CB8AC3E}">
        <p14:creationId xmlns:p14="http://schemas.microsoft.com/office/powerpoint/2010/main" val="28730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3139</TotalTime>
  <Words>424</Words>
  <Application>Microsoft Office PowerPoint</Application>
  <PresentationFormat>Letter Paper (8.5x11 in)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Strizhev</dc:creator>
  <cp:lastModifiedBy>Peter Strizhev</cp:lastModifiedBy>
  <cp:revision>39</cp:revision>
  <cp:lastPrinted>2021-08-02T02:50:26Z</cp:lastPrinted>
  <dcterms:created xsi:type="dcterms:W3CDTF">2021-08-02T02:22:57Z</dcterms:created>
  <dcterms:modified xsi:type="dcterms:W3CDTF">2021-08-04T08:18:12Z</dcterms:modified>
</cp:coreProperties>
</file>