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-624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825A-B430-F9F5-7FB1-86398C34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3D2A3-58A0-55FD-8860-4B74FF5A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7FA7-4A13-4CE2-F696-9F555C16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834D-4256-DC7A-6769-6C89E04A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79AA-DD19-CC4A-E912-D3D5DF2A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ECB3-1861-25D8-B55D-AFA40F38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46C6-8A09-9E34-EF97-E1F6B1B2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FB45-E5C1-7378-E209-FB98E292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AC5C-FB06-7BB2-8698-FD19D92D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8458-1EB8-3DE2-8A9A-4F321D6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DE40-CB0E-839A-E5A2-15B9AF24D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9AE5B-B4AA-45CE-0C9B-3886DABF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C5AC-0B90-6EE6-3B71-FD0C4FA8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0166-31C9-3CEA-49C3-70DAE717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85C1-D199-9591-79CB-0D4EAE0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CBA5-F5F0-74FB-E851-CF0B19C4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CF6B-60BD-F50B-EFEC-8675B008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C29D-CD0B-22E0-562B-0C7514A6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F77F-343F-B529-D2BC-70B24334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12CA-64DD-A00D-D859-EA243FC0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CD6-CC74-B2B1-43E3-21D8A5FD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C4EB-45A1-BAD0-0AEB-9EF23864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F48E-5E3A-3D12-8415-FA9C37ED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297F-DE75-70FE-8548-3C0FBE31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CE-AD33-009D-2E3E-8DD80D16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EC0A-330C-9798-E53F-4DB0D9B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210F-CB7B-3A94-04B1-31C95EF8D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529E-63F0-ED66-2B8E-D0448ABF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52EB-2BFB-7C28-1083-654612A0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C211-D124-5FE5-D122-42A833C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69A8-6194-C77A-3A8B-81E6B75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94EC-BD8B-0578-852F-33A667B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ADAD-FC4D-892A-06EB-CF2DD3DD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49C5F-425A-1C46-F16C-E1FB26C0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6476-2A1A-2C4B-441A-BE4DD4EB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9E84-6454-F82F-F0EB-FB8F7EAC4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7C208-2BBD-6E70-CB12-7B534D85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126B-6CAE-66B9-7FD3-48422B78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37B8-7B5B-B664-CE03-672A0EF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17A-5E32-3238-6C27-419A924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2D599-2226-E0EE-1C4E-76F9BD2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6D15C-8320-1891-222F-0E73B6B3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B5705-6694-5F3F-B036-C7B929F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4347E-B33E-0E55-F728-08FEB937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EA201-ABD5-95C5-8C5A-3B8156DD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F882-AD24-F0C4-ADC2-FE0841E2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549F-2201-8ED3-045A-F200BF64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B1B8-D43C-624F-5E34-24B85D26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05A5-C9F0-40F6-2034-0FE3BBFC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2937-F81E-ADBF-1B7B-0A021757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0FAB-6A7F-E2D0-F17E-40A8393C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0BBE-3E78-D6D4-F9C2-305C311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256E-3A63-14F8-0517-E5A3560C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2FB4-F32A-897E-9892-A2A8B1231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D766C-E11A-D648-7322-5EBF6E3F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D7E9-9FF9-3BE4-8DC2-CB372E1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819B-FDD7-8577-3AC0-D38EF191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92FA-E0AD-F931-8C39-8F49CE6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DAA8-DEDD-B066-0177-00450F46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583E-D133-3C01-3BDA-152EB21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58C2-9CE2-4C25-EBE2-8407A230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B1E5-D1C5-434C-BF4B-A1DA2C33044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1958-D355-5FD7-2F7D-9E368C2D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7F30-6BF6-FD5F-99F7-75517771A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7060-8DAC-4213-888D-0905375D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C598E51-A7A4-F5ED-5B4A-E03D5DC56C95}"/>
              </a:ext>
            </a:extLst>
          </p:cNvPr>
          <p:cNvGrpSpPr/>
          <p:nvPr/>
        </p:nvGrpSpPr>
        <p:grpSpPr>
          <a:xfrm>
            <a:off x="5695072" y="4763652"/>
            <a:ext cx="801855" cy="375034"/>
            <a:chOff x="7292837" y="4630302"/>
            <a:chExt cx="801855" cy="37503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C73A4C-2D2D-C101-822C-0354E63C4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494" y="4650720"/>
              <a:ext cx="334198" cy="33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437EE4D-CBA8-8CF0-2216-7BD65AD42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837" y="4630302"/>
              <a:ext cx="562551" cy="37503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F7177C-C38C-AA8A-9BFA-C983D12514D7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63" y="4655344"/>
              <a:ext cx="0" cy="3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1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Bokey</dc:creator>
  <cp:lastModifiedBy>Tyler Bokey</cp:lastModifiedBy>
  <cp:revision>1</cp:revision>
  <dcterms:created xsi:type="dcterms:W3CDTF">2022-11-06T16:35:25Z</dcterms:created>
  <dcterms:modified xsi:type="dcterms:W3CDTF">2022-11-09T04:18:06Z</dcterms:modified>
</cp:coreProperties>
</file>