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D57A7-32AE-407C-BD40-B550A893356F}" v="5" dt="2022-11-17T01:41:40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Bokey" userId="384fa7b039c67c89" providerId="LiveId" clId="{1FED57A7-32AE-407C-BD40-B550A893356F}"/>
    <pc:docChg chg="modSld">
      <pc:chgData name="Tyler Bokey" userId="384fa7b039c67c89" providerId="LiveId" clId="{1FED57A7-32AE-407C-BD40-B550A893356F}" dt="2022-11-17T01:41:40.711" v="3" actId="14100"/>
      <pc:docMkLst>
        <pc:docMk/>
      </pc:docMkLst>
      <pc:sldChg chg="modSp">
        <pc:chgData name="Tyler Bokey" userId="384fa7b039c67c89" providerId="LiveId" clId="{1FED57A7-32AE-407C-BD40-B550A893356F}" dt="2022-11-17T01:41:40.711" v="3" actId="14100"/>
        <pc:sldMkLst>
          <pc:docMk/>
          <pc:sldMk cId="776147586" sldId="256"/>
        </pc:sldMkLst>
        <pc:grpChg chg="mod">
          <ac:chgData name="Tyler Bokey" userId="384fa7b039c67c89" providerId="LiveId" clId="{1FED57A7-32AE-407C-BD40-B550A893356F}" dt="2022-11-17T01:41:40.711" v="3" actId="14100"/>
          <ac:grpSpMkLst>
            <pc:docMk/>
            <pc:sldMk cId="776147586" sldId="256"/>
            <ac:grpSpMk id="11" creationId="{2C598E51-A7A4-F5ED-5B4A-E03D5DC56C95}"/>
          </ac:grpSpMkLst>
        </pc:grpChg>
        <pc:picChg chg="mod">
          <ac:chgData name="Tyler Bokey" userId="384fa7b039c67c89" providerId="LiveId" clId="{1FED57A7-32AE-407C-BD40-B550A893356F}" dt="2022-11-17T01:41:40.711" v="3" actId="14100"/>
          <ac:picMkLst>
            <pc:docMk/>
            <pc:sldMk cId="776147586" sldId="256"/>
            <ac:picMk id="5" creationId="{8437EE4D-CBA8-8CF0-2216-7BD65AD420CE}"/>
          </ac:picMkLst>
        </pc:picChg>
        <pc:picChg chg="mod">
          <ac:chgData name="Tyler Bokey" userId="384fa7b039c67c89" providerId="LiveId" clId="{1FED57A7-32AE-407C-BD40-B550A893356F}" dt="2022-11-17T01:41:40.711" v="3" actId="14100"/>
          <ac:picMkLst>
            <pc:docMk/>
            <pc:sldMk cId="776147586" sldId="256"/>
            <ac:picMk id="1026" creationId="{36C73A4C-2D2D-C101-822C-0354E63C4E02}"/>
          </ac:picMkLst>
        </pc:picChg>
        <pc:cxnChg chg="mod">
          <ac:chgData name="Tyler Bokey" userId="384fa7b039c67c89" providerId="LiveId" clId="{1FED57A7-32AE-407C-BD40-B550A893356F}" dt="2022-11-17T01:41:40.711" v="3" actId="14100"/>
          <ac:cxnSpMkLst>
            <pc:docMk/>
            <pc:sldMk cId="776147586" sldId="256"/>
            <ac:cxnSpMk id="7" creationId="{92F7177C-C38C-AA8A-9BFA-C983D12514D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825A-B430-F9F5-7FB1-86398C34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3D2A3-58A0-55FD-8860-4B74FF5A6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7FA7-4A13-4CE2-F696-9F555C16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6834D-4256-DC7A-6769-6C89E04A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379AA-DD19-CC4A-E912-D3D5DF2A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0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ECB3-1861-25D8-B55D-AFA40F38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46C6-8A09-9E34-EF97-E1F6B1B28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EFB45-E5C1-7378-E209-FB98E292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8AC5C-FB06-7BB2-8698-FD19D92D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48458-1EB8-3DE2-8A9A-4F321D6E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8DE40-CB0E-839A-E5A2-15B9AF24D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9AE5B-B4AA-45CE-0C9B-3886DABF3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1C5AC-0B90-6EE6-3B71-FD0C4FA8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80166-31C9-3CEA-49C3-70DAE717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85C1-D199-9591-79CB-0D4EAE0E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CBA5-F5F0-74FB-E851-CF0B19C4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CF6B-60BD-F50B-EFEC-8675B008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4C29D-CD0B-22E0-562B-0C7514A6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BF77F-343F-B529-D2BC-70B24334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B12CA-64DD-A00D-D859-EA243FC0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9CD6-CC74-B2B1-43E3-21D8A5FD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C4EB-45A1-BAD0-0AEB-9EF23864B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F48E-5E3A-3D12-8415-FA9C37ED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2297F-DE75-70FE-8548-3C0FBE31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7E4CE-AD33-009D-2E3E-8DD80D16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EC0A-330C-9798-E53F-4DB0D9B9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210F-CB7B-3A94-04B1-31C95EF8D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E529E-63F0-ED66-2B8E-D0448ABFF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952EB-2BFB-7C28-1083-654612A0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CC211-D124-5FE5-D122-42A833CA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769A8-6194-C77A-3A8B-81E6B75A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3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94EC-BD8B-0578-852F-33A667B7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EADAD-FC4D-892A-06EB-CF2DD3DD1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49C5F-425A-1C46-F16C-E1FB26C0F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6476-2A1A-2C4B-441A-BE4DD4EBD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29E84-6454-F82F-F0EB-FB8F7EAC4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7C208-2BBD-6E70-CB12-7B534D85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E126B-6CAE-66B9-7FD3-48422B78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F37B8-7B5B-B664-CE03-672A0EF7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4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B17A-5E32-3238-6C27-419A9240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2D599-2226-E0EE-1C4E-76F9BD28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6D15C-8320-1891-222F-0E73B6B3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B5705-6694-5F3F-B036-C7B929F8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4347E-B33E-0E55-F728-08FEB937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EA201-ABD5-95C5-8C5A-3B8156DD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3F882-AD24-F0C4-ADC2-FE0841E2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549F-2201-8ED3-045A-F200BF64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DB1B8-D43C-624F-5E34-24B85D26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205A5-C9F0-40F6-2034-0FE3BBFCE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22937-F81E-ADBF-1B7B-0A021757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C0FAB-6A7F-E2D0-F17E-40A8393C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C0BBE-3E78-D6D4-F9C2-305C311D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7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256E-3A63-14F8-0517-E5A3560C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92FB4-F32A-897E-9892-A2A8B1231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D766C-E11A-D648-7322-5EBF6E3FF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ED7E9-9FF9-3BE4-8DC2-CB372E1B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3819B-FDD7-8577-3AC0-D38EF191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E92FA-E0AD-F931-8C39-8F49CE67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1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EDAA8-DEDD-B066-0177-00450F46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0583E-D133-3C01-3BDA-152EB215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58C2-9CE2-4C25-EBE2-8407A230E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EB1E5-D1C5-434C-BF4B-A1DA2C33044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1958-D355-5FD7-2F7D-9E368C2D7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C7F30-6BF6-FD5F-99F7-75517771A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C598E51-A7A4-F5ED-5B4A-E03D5DC56C95}"/>
              </a:ext>
            </a:extLst>
          </p:cNvPr>
          <p:cNvGrpSpPr/>
          <p:nvPr/>
        </p:nvGrpSpPr>
        <p:grpSpPr>
          <a:xfrm>
            <a:off x="4399722" y="4227443"/>
            <a:ext cx="2097205" cy="911243"/>
            <a:chOff x="7292837" y="4630302"/>
            <a:chExt cx="801855" cy="37503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6C73A4C-2D2D-C101-822C-0354E63C4E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D52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0494" y="4650720"/>
              <a:ext cx="334198" cy="334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8437EE4D-CBA8-8CF0-2216-7BD65AD42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2837" y="4630302"/>
              <a:ext cx="562551" cy="375034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F7177C-C38C-AA8A-9BFA-C983D12514D7}"/>
                </a:ext>
              </a:extLst>
            </p:cNvPr>
            <p:cNvCxnSpPr>
              <a:cxnSpLocks/>
            </p:cNvCxnSpPr>
            <p:nvPr/>
          </p:nvCxnSpPr>
          <p:spPr>
            <a:xfrm>
              <a:off x="7739063" y="4655344"/>
              <a:ext cx="0" cy="3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614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Bokey</dc:creator>
  <cp:lastModifiedBy>Tyler Bokey</cp:lastModifiedBy>
  <cp:revision>1</cp:revision>
  <dcterms:created xsi:type="dcterms:W3CDTF">2022-11-06T16:35:25Z</dcterms:created>
  <dcterms:modified xsi:type="dcterms:W3CDTF">2022-11-17T01:41:42Z</dcterms:modified>
</cp:coreProperties>
</file>