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 Id="rId1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 Id="rId1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EA624-0B57-40DA-8F5D-59A2DEA45B5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BC119BE-49F1-4E5F-96D0-92A304C9C70B}">
      <dgm:prSet/>
      <dgm:spPr/>
      <dgm:t>
        <a:bodyPr/>
        <a:lstStyle/>
        <a:p>
          <a:r>
            <a:rPr lang="en-US"/>
            <a:t>What neighbourhoods have the highest crime?</a:t>
          </a:r>
        </a:p>
      </dgm:t>
    </dgm:pt>
    <dgm:pt modelId="{7A85BDA5-F7B6-4B36-ABDB-DF447523C2A9}" type="parTrans" cxnId="{8AEF06BF-C2E6-419D-957A-B6E1D6D1B67D}">
      <dgm:prSet/>
      <dgm:spPr/>
      <dgm:t>
        <a:bodyPr/>
        <a:lstStyle/>
        <a:p>
          <a:endParaRPr lang="en-US"/>
        </a:p>
      </dgm:t>
    </dgm:pt>
    <dgm:pt modelId="{50535B74-6272-4CF1-8C74-C66A81BBAC33}" type="sibTrans" cxnId="{8AEF06BF-C2E6-419D-957A-B6E1D6D1B67D}">
      <dgm:prSet/>
      <dgm:spPr/>
      <dgm:t>
        <a:bodyPr/>
        <a:lstStyle/>
        <a:p>
          <a:endParaRPr lang="en-US"/>
        </a:p>
      </dgm:t>
    </dgm:pt>
    <dgm:pt modelId="{64C58098-4D2F-42F7-B670-F80D4C2A6045}">
      <dgm:prSet/>
      <dgm:spPr/>
      <dgm:t>
        <a:bodyPr/>
        <a:lstStyle/>
        <a:p>
          <a:r>
            <a:rPr lang="en-US"/>
            <a:t>Is population density correlated to crime level?</a:t>
          </a:r>
        </a:p>
      </dgm:t>
    </dgm:pt>
    <dgm:pt modelId="{143A64B4-F4B3-40D8-85F3-FBC552DED36C}" type="parTrans" cxnId="{DAC27185-4291-4184-8A27-F5E771D1F9C8}">
      <dgm:prSet/>
      <dgm:spPr/>
      <dgm:t>
        <a:bodyPr/>
        <a:lstStyle/>
        <a:p>
          <a:endParaRPr lang="en-US"/>
        </a:p>
      </dgm:t>
    </dgm:pt>
    <dgm:pt modelId="{90AC2540-B054-48D3-8ACE-A66251C16B24}" type="sibTrans" cxnId="{DAC27185-4291-4184-8A27-F5E771D1F9C8}">
      <dgm:prSet/>
      <dgm:spPr/>
      <dgm:t>
        <a:bodyPr/>
        <a:lstStyle/>
        <a:p>
          <a:endParaRPr lang="en-US"/>
        </a:p>
      </dgm:t>
    </dgm:pt>
    <dgm:pt modelId="{B5C49B79-AF04-4FF2-9085-266985CB3ABF}">
      <dgm:prSet/>
      <dgm:spPr/>
      <dgm:t>
        <a:bodyPr/>
        <a:lstStyle/>
        <a:p>
          <a:r>
            <a:rPr lang="en-US"/>
            <a:t>Using Foursquare data, what venues are most common in different locations within the city?</a:t>
          </a:r>
        </a:p>
      </dgm:t>
    </dgm:pt>
    <dgm:pt modelId="{00A0B571-1809-4B7D-89A0-4E9DD410B0B1}" type="parTrans" cxnId="{9CA08D0C-C338-4AE3-B97C-5E557215A42A}">
      <dgm:prSet/>
      <dgm:spPr/>
      <dgm:t>
        <a:bodyPr/>
        <a:lstStyle/>
        <a:p>
          <a:endParaRPr lang="en-US"/>
        </a:p>
      </dgm:t>
    </dgm:pt>
    <dgm:pt modelId="{6321E8F8-6FE2-4FE7-97CA-25E287898AA7}" type="sibTrans" cxnId="{9CA08D0C-C338-4AE3-B97C-5E557215A42A}">
      <dgm:prSet/>
      <dgm:spPr/>
      <dgm:t>
        <a:bodyPr/>
        <a:lstStyle/>
        <a:p>
          <a:endParaRPr lang="en-US"/>
        </a:p>
      </dgm:t>
    </dgm:pt>
    <dgm:pt modelId="{941908D2-312C-4905-B04F-65E0D339309B}">
      <dgm:prSet/>
      <dgm:spPr/>
      <dgm:t>
        <a:bodyPr/>
        <a:lstStyle/>
        <a:p>
          <a:r>
            <a:rPr lang="en-US"/>
            <a:t>Does the Knowledge Park really need a coffee shop?</a:t>
          </a:r>
        </a:p>
      </dgm:t>
    </dgm:pt>
    <dgm:pt modelId="{46C5CA4F-A993-4AD0-9171-001F1BB7721C}" type="parTrans" cxnId="{026D7FB0-4080-4100-8F68-C47E67D1CB9E}">
      <dgm:prSet/>
      <dgm:spPr/>
      <dgm:t>
        <a:bodyPr/>
        <a:lstStyle/>
        <a:p>
          <a:endParaRPr lang="en-US"/>
        </a:p>
      </dgm:t>
    </dgm:pt>
    <dgm:pt modelId="{03C1C4C3-5915-4FF2-9CFB-6F3C63453C8F}" type="sibTrans" cxnId="{026D7FB0-4080-4100-8F68-C47E67D1CB9E}">
      <dgm:prSet/>
      <dgm:spPr/>
      <dgm:t>
        <a:bodyPr/>
        <a:lstStyle/>
        <a:p>
          <a:endParaRPr lang="en-US"/>
        </a:p>
      </dgm:t>
    </dgm:pt>
    <dgm:pt modelId="{91E74A68-3573-4179-B1CB-5260BFCD1191}" type="pres">
      <dgm:prSet presAssocID="{2EAEA624-0B57-40DA-8F5D-59A2DEA45B57}" presName="linear" presStyleCnt="0">
        <dgm:presLayoutVars>
          <dgm:animLvl val="lvl"/>
          <dgm:resizeHandles val="exact"/>
        </dgm:presLayoutVars>
      </dgm:prSet>
      <dgm:spPr/>
    </dgm:pt>
    <dgm:pt modelId="{891D496F-A917-4BC9-B408-DFD4E9F4471C}" type="pres">
      <dgm:prSet presAssocID="{FBC119BE-49F1-4E5F-96D0-92A304C9C70B}" presName="parentText" presStyleLbl="node1" presStyleIdx="0" presStyleCnt="4">
        <dgm:presLayoutVars>
          <dgm:chMax val="0"/>
          <dgm:bulletEnabled val="1"/>
        </dgm:presLayoutVars>
      </dgm:prSet>
      <dgm:spPr/>
    </dgm:pt>
    <dgm:pt modelId="{E22F941C-BA32-417E-AF8D-C938C06BB013}" type="pres">
      <dgm:prSet presAssocID="{50535B74-6272-4CF1-8C74-C66A81BBAC33}" presName="spacer" presStyleCnt="0"/>
      <dgm:spPr/>
    </dgm:pt>
    <dgm:pt modelId="{A1BCB762-E8E0-4930-955E-E31070208E7A}" type="pres">
      <dgm:prSet presAssocID="{64C58098-4D2F-42F7-B670-F80D4C2A6045}" presName="parentText" presStyleLbl="node1" presStyleIdx="1" presStyleCnt="4">
        <dgm:presLayoutVars>
          <dgm:chMax val="0"/>
          <dgm:bulletEnabled val="1"/>
        </dgm:presLayoutVars>
      </dgm:prSet>
      <dgm:spPr/>
    </dgm:pt>
    <dgm:pt modelId="{C8FEB0D5-DC03-4ADC-80F2-7D47CB964F72}" type="pres">
      <dgm:prSet presAssocID="{90AC2540-B054-48D3-8ACE-A66251C16B24}" presName="spacer" presStyleCnt="0"/>
      <dgm:spPr/>
    </dgm:pt>
    <dgm:pt modelId="{198FC333-9184-4E3A-BA0F-CC4E3E2464DA}" type="pres">
      <dgm:prSet presAssocID="{B5C49B79-AF04-4FF2-9085-266985CB3ABF}" presName="parentText" presStyleLbl="node1" presStyleIdx="2" presStyleCnt="4">
        <dgm:presLayoutVars>
          <dgm:chMax val="0"/>
          <dgm:bulletEnabled val="1"/>
        </dgm:presLayoutVars>
      </dgm:prSet>
      <dgm:spPr/>
    </dgm:pt>
    <dgm:pt modelId="{5D07F8B6-863C-4ECD-B0E2-C7C248C0DB7A}" type="pres">
      <dgm:prSet presAssocID="{6321E8F8-6FE2-4FE7-97CA-25E287898AA7}" presName="spacer" presStyleCnt="0"/>
      <dgm:spPr/>
    </dgm:pt>
    <dgm:pt modelId="{79906E38-634E-4B3E-AF73-B1BE9EE47E18}" type="pres">
      <dgm:prSet presAssocID="{941908D2-312C-4905-B04F-65E0D339309B}" presName="parentText" presStyleLbl="node1" presStyleIdx="3" presStyleCnt="4">
        <dgm:presLayoutVars>
          <dgm:chMax val="0"/>
          <dgm:bulletEnabled val="1"/>
        </dgm:presLayoutVars>
      </dgm:prSet>
      <dgm:spPr/>
    </dgm:pt>
  </dgm:ptLst>
  <dgm:cxnLst>
    <dgm:cxn modelId="{9CA08D0C-C338-4AE3-B97C-5E557215A42A}" srcId="{2EAEA624-0B57-40DA-8F5D-59A2DEA45B57}" destId="{B5C49B79-AF04-4FF2-9085-266985CB3ABF}" srcOrd="2" destOrd="0" parTransId="{00A0B571-1809-4B7D-89A0-4E9DD410B0B1}" sibTransId="{6321E8F8-6FE2-4FE7-97CA-25E287898AA7}"/>
    <dgm:cxn modelId="{F978261E-9E22-4F8E-855B-3C0ACE11D68F}" type="presOf" srcId="{2EAEA624-0B57-40DA-8F5D-59A2DEA45B57}" destId="{91E74A68-3573-4179-B1CB-5260BFCD1191}" srcOrd="0" destOrd="0" presId="urn:microsoft.com/office/officeart/2005/8/layout/vList2"/>
    <dgm:cxn modelId="{32BA5073-E4C9-4907-A7C7-410CDB5FCED3}" type="presOf" srcId="{FBC119BE-49F1-4E5F-96D0-92A304C9C70B}" destId="{891D496F-A917-4BC9-B408-DFD4E9F4471C}" srcOrd="0" destOrd="0" presId="urn:microsoft.com/office/officeart/2005/8/layout/vList2"/>
    <dgm:cxn modelId="{DAC27185-4291-4184-8A27-F5E771D1F9C8}" srcId="{2EAEA624-0B57-40DA-8F5D-59A2DEA45B57}" destId="{64C58098-4D2F-42F7-B670-F80D4C2A6045}" srcOrd="1" destOrd="0" parTransId="{143A64B4-F4B3-40D8-85F3-FBC552DED36C}" sibTransId="{90AC2540-B054-48D3-8ACE-A66251C16B24}"/>
    <dgm:cxn modelId="{026D7FB0-4080-4100-8F68-C47E67D1CB9E}" srcId="{2EAEA624-0B57-40DA-8F5D-59A2DEA45B57}" destId="{941908D2-312C-4905-B04F-65E0D339309B}" srcOrd="3" destOrd="0" parTransId="{46C5CA4F-A993-4AD0-9171-001F1BB7721C}" sibTransId="{03C1C4C3-5915-4FF2-9CFB-6F3C63453C8F}"/>
    <dgm:cxn modelId="{8AEF06BF-C2E6-419D-957A-B6E1D6D1B67D}" srcId="{2EAEA624-0B57-40DA-8F5D-59A2DEA45B57}" destId="{FBC119BE-49F1-4E5F-96D0-92A304C9C70B}" srcOrd="0" destOrd="0" parTransId="{7A85BDA5-F7B6-4B36-ABDB-DF447523C2A9}" sibTransId="{50535B74-6272-4CF1-8C74-C66A81BBAC33}"/>
    <dgm:cxn modelId="{117B56E8-276C-4198-A74B-340C02C95626}" type="presOf" srcId="{B5C49B79-AF04-4FF2-9085-266985CB3ABF}" destId="{198FC333-9184-4E3A-BA0F-CC4E3E2464DA}" srcOrd="0" destOrd="0" presId="urn:microsoft.com/office/officeart/2005/8/layout/vList2"/>
    <dgm:cxn modelId="{0DFA00F5-1200-4A51-8093-6CF27136222D}" type="presOf" srcId="{64C58098-4D2F-42F7-B670-F80D4C2A6045}" destId="{A1BCB762-E8E0-4930-955E-E31070208E7A}" srcOrd="0" destOrd="0" presId="urn:microsoft.com/office/officeart/2005/8/layout/vList2"/>
    <dgm:cxn modelId="{C65958FE-EC82-4AF3-BED2-ADB7B9ED95B6}" type="presOf" srcId="{941908D2-312C-4905-B04F-65E0D339309B}" destId="{79906E38-634E-4B3E-AF73-B1BE9EE47E18}" srcOrd="0" destOrd="0" presId="urn:microsoft.com/office/officeart/2005/8/layout/vList2"/>
    <dgm:cxn modelId="{08DD48CB-2B6B-4DF5-ACFC-3A479F53FEA3}" type="presParOf" srcId="{91E74A68-3573-4179-B1CB-5260BFCD1191}" destId="{891D496F-A917-4BC9-B408-DFD4E9F4471C}" srcOrd="0" destOrd="0" presId="urn:microsoft.com/office/officeart/2005/8/layout/vList2"/>
    <dgm:cxn modelId="{4F507B1B-2D76-48A1-993A-C32DD5271774}" type="presParOf" srcId="{91E74A68-3573-4179-B1CB-5260BFCD1191}" destId="{E22F941C-BA32-417E-AF8D-C938C06BB013}" srcOrd="1" destOrd="0" presId="urn:microsoft.com/office/officeart/2005/8/layout/vList2"/>
    <dgm:cxn modelId="{3FC9A2C3-39F0-44BE-8AD6-C7E83E817528}" type="presParOf" srcId="{91E74A68-3573-4179-B1CB-5260BFCD1191}" destId="{A1BCB762-E8E0-4930-955E-E31070208E7A}" srcOrd="2" destOrd="0" presId="urn:microsoft.com/office/officeart/2005/8/layout/vList2"/>
    <dgm:cxn modelId="{4772F6E8-843C-4E55-995E-EE5988B6CC36}" type="presParOf" srcId="{91E74A68-3573-4179-B1CB-5260BFCD1191}" destId="{C8FEB0D5-DC03-4ADC-80F2-7D47CB964F72}" srcOrd="3" destOrd="0" presId="urn:microsoft.com/office/officeart/2005/8/layout/vList2"/>
    <dgm:cxn modelId="{57BF8C36-D607-4151-B95D-D6056A6ABA87}" type="presParOf" srcId="{91E74A68-3573-4179-B1CB-5260BFCD1191}" destId="{198FC333-9184-4E3A-BA0F-CC4E3E2464DA}" srcOrd="4" destOrd="0" presId="urn:microsoft.com/office/officeart/2005/8/layout/vList2"/>
    <dgm:cxn modelId="{254ACFA5-A2AF-4E8C-96C6-BC111AEF2201}" type="presParOf" srcId="{91E74A68-3573-4179-B1CB-5260BFCD1191}" destId="{5D07F8B6-863C-4ECD-B0E2-C7C248C0DB7A}" srcOrd="5" destOrd="0" presId="urn:microsoft.com/office/officeart/2005/8/layout/vList2"/>
    <dgm:cxn modelId="{4615ED54-2C89-4A2F-A0F7-FA9A1A4D0B61}" type="presParOf" srcId="{91E74A68-3573-4179-B1CB-5260BFCD1191}" destId="{79906E38-634E-4B3E-AF73-B1BE9EE47E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50336-7D53-4835-96A4-55D79519B85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8558879-7769-4CC8-B233-EB73A9354543}">
      <dgm:prSet/>
      <dgm:spPr/>
      <dgm:t>
        <a:bodyPr/>
        <a:lstStyle/>
        <a:p>
          <a:pPr>
            <a:defRPr cap="all"/>
          </a:pPr>
          <a:r>
            <a:rPr lang="en-GB"/>
            <a:t>1. Open data </a:t>
          </a:r>
          <a:endParaRPr lang="en-US"/>
        </a:p>
      </dgm:t>
    </dgm:pt>
    <dgm:pt modelId="{C8C0EC2B-25CF-4E0A-9937-B9061D56F18E}" type="parTrans" cxnId="{38469C10-248F-488F-887D-CEF1F3DFBDAD}">
      <dgm:prSet/>
      <dgm:spPr/>
      <dgm:t>
        <a:bodyPr/>
        <a:lstStyle/>
        <a:p>
          <a:endParaRPr lang="en-US"/>
        </a:p>
      </dgm:t>
    </dgm:pt>
    <dgm:pt modelId="{B976644D-CED3-47BA-AFA6-A0C52259245C}" type="sibTrans" cxnId="{38469C10-248F-488F-887D-CEF1F3DFBDAD}">
      <dgm:prSet/>
      <dgm:spPr/>
      <dgm:t>
        <a:bodyPr/>
        <a:lstStyle/>
        <a:p>
          <a:endParaRPr lang="en-US"/>
        </a:p>
      </dgm:t>
    </dgm:pt>
    <dgm:pt modelId="{9762A8F6-2BE0-4704-B142-D11D1E1EB416}">
      <dgm:prSet/>
      <dgm:spPr/>
      <dgm:t>
        <a:bodyPr/>
        <a:lstStyle/>
        <a:p>
          <a:pPr>
            <a:defRPr cap="all"/>
          </a:pPr>
          <a:r>
            <a:rPr lang="en-GB"/>
            <a:t>2. Foursquare data for venues</a:t>
          </a:r>
          <a:endParaRPr lang="en-US"/>
        </a:p>
      </dgm:t>
    </dgm:pt>
    <dgm:pt modelId="{95A5C4DD-D0E8-498C-9E79-12C8F68A0B04}" type="parTrans" cxnId="{EAA257C2-032D-47EC-A4F6-792A2E228AF4}">
      <dgm:prSet/>
      <dgm:spPr/>
      <dgm:t>
        <a:bodyPr/>
        <a:lstStyle/>
        <a:p>
          <a:endParaRPr lang="en-US"/>
        </a:p>
      </dgm:t>
    </dgm:pt>
    <dgm:pt modelId="{3610FF70-94FA-45C4-89A9-30D121315369}" type="sibTrans" cxnId="{EAA257C2-032D-47EC-A4F6-792A2E228AF4}">
      <dgm:prSet/>
      <dgm:spPr/>
      <dgm:t>
        <a:bodyPr/>
        <a:lstStyle/>
        <a:p>
          <a:endParaRPr lang="en-US"/>
        </a:p>
      </dgm:t>
    </dgm:pt>
    <dgm:pt modelId="{15156C05-8066-4BD5-97D8-DACB20816C57}">
      <dgm:prSet/>
      <dgm:spPr/>
      <dgm:t>
        <a:bodyPr/>
        <a:lstStyle/>
        <a:p>
          <a:pPr>
            <a:defRPr cap="all"/>
          </a:pPr>
          <a:r>
            <a:rPr lang="en-GB"/>
            <a:t>3. Fredericton Crime by Neighbourhood</a:t>
          </a:r>
          <a:endParaRPr lang="en-US"/>
        </a:p>
      </dgm:t>
    </dgm:pt>
    <dgm:pt modelId="{EE781FB7-B658-4C6E-9CC8-0EEE6686153A}" type="parTrans" cxnId="{6BDCCB7C-ADC0-42CF-A62E-4755BFD4017C}">
      <dgm:prSet/>
      <dgm:spPr/>
      <dgm:t>
        <a:bodyPr/>
        <a:lstStyle/>
        <a:p>
          <a:endParaRPr lang="en-US"/>
        </a:p>
      </dgm:t>
    </dgm:pt>
    <dgm:pt modelId="{C67B1C3E-E2B8-42F0-89BC-EDEE20788CDC}" type="sibTrans" cxnId="{6BDCCB7C-ADC0-42CF-A62E-4755BFD4017C}">
      <dgm:prSet/>
      <dgm:spPr/>
      <dgm:t>
        <a:bodyPr/>
        <a:lstStyle/>
        <a:p>
          <a:endParaRPr lang="en-US"/>
        </a:p>
      </dgm:t>
    </dgm:pt>
    <dgm:pt modelId="{CD4C5936-D736-4B7D-8682-2CCCE5DDF414}">
      <dgm:prSet/>
      <dgm:spPr/>
      <dgm:t>
        <a:bodyPr/>
        <a:lstStyle/>
        <a:p>
          <a:pPr>
            <a:defRPr cap="all"/>
          </a:pPr>
          <a:r>
            <a:rPr lang="en-GB"/>
            <a:t>4. Fredericton locations of interest</a:t>
          </a:r>
          <a:endParaRPr lang="en-US"/>
        </a:p>
      </dgm:t>
    </dgm:pt>
    <dgm:pt modelId="{CD7432F7-4533-437A-AE05-4291101D2C04}" type="parTrans" cxnId="{2C7903F7-A6DC-407E-BE08-A9FA879AAEED}">
      <dgm:prSet/>
      <dgm:spPr/>
      <dgm:t>
        <a:bodyPr/>
        <a:lstStyle/>
        <a:p>
          <a:endParaRPr lang="en-US"/>
        </a:p>
      </dgm:t>
    </dgm:pt>
    <dgm:pt modelId="{BA839A4C-6BAA-4496-B776-970DA8EBB6BA}" type="sibTrans" cxnId="{2C7903F7-A6DC-407E-BE08-A9FA879AAEED}">
      <dgm:prSet/>
      <dgm:spPr/>
      <dgm:t>
        <a:bodyPr/>
        <a:lstStyle/>
        <a:p>
          <a:endParaRPr lang="en-US"/>
        </a:p>
      </dgm:t>
    </dgm:pt>
    <dgm:pt modelId="{78EAA72C-CBA5-40B2-9D32-766AD35F0A68}" type="pres">
      <dgm:prSet presAssocID="{CC750336-7D53-4835-96A4-55D79519B853}" presName="root" presStyleCnt="0">
        <dgm:presLayoutVars>
          <dgm:dir/>
          <dgm:resizeHandles val="exact"/>
        </dgm:presLayoutVars>
      </dgm:prSet>
      <dgm:spPr/>
    </dgm:pt>
    <dgm:pt modelId="{DF539C41-1D4F-4DBF-BFF9-0D7D26769133}" type="pres">
      <dgm:prSet presAssocID="{A8558879-7769-4CC8-B233-EB73A9354543}" presName="compNode" presStyleCnt="0"/>
      <dgm:spPr/>
    </dgm:pt>
    <dgm:pt modelId="{7B97A0E9-411A-4007-A780-EBDBCDF35FDE}" type="pres">
      <dgm:prSet presAssocID="{A8558879-7769-4CC8-B233-EB73A9354543}" presName="iconBgRect" presStyleLbl="bgShp" presStyleIdx="0" presStyleCnt="4"/>
      <dgm:spPr/>
    </dgm:pt>
    <dgm:pt modelId="{C57AD720-4788-4C9D-A5D1-0D79965D9535}" type="pres">
      <dgm:prSet presAssocID="{A8558879-7769-4CC8-B233-EB73A93545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E5BDADA8-DBC2-4E5F-B5A5-1097D50B4FB6}" type="pres">
      <dgm:prSet presAssocID="{A8558879-7769-4CC8-B233-EB73A9354543}" presName="spaceRect" presStyleCnt="0"/>
      <dgm:spPr/>
    </dgm:pt>
    <dgm:pt modelId="{9402804C-156A-410D-AB5E-E75DC4F35C4F}" type="pres">
      <dgm:prSet presAssocID="{A8558879-7769-4CC8-B233-EB73A9354543}" presName="textRect" presStyleLbl="revTx" presStyleIdx="0" presStyleCnt="4">
        <dgm:presLayoutVars>
          <dgm:chMax val="1"/>
          <dgm:chPref val="1"/>
        </dgm:presLayoutVars>
      </dgm:prSet>
      <dgm:spPr/>
    </dgm:pt>
    <dgm:pt modelId="{37AC1D3B-408D-43CB-9811-13B6703EBAEE}" type="pres">
      <dgm:prSet presAssocID="{B976644D-CED3-47BA-AFA6-A0C52259245C}" presName="sibTrans" presStyleCnt="0"/>
      <dgm:spPr/>
    </dgm:pt>
    <dgm:pt modelId="{F7ACD353-1A12-4CF5-935D-BF7A56B87E08}" type="pres">
      <dgm:prSet presAssocID="{9762A8F6-2BE0-4704-B142-D11D1E1EB416}" presName="compNode" presStyleCnt="0"/>
      <dgm:spPr/>
    </dgm:pt>
    <dgm:pt modelId="{B03D5362-03E7-494A-A61C-22F1620EB0E7}" type="pres">
      <dgm:prSet presAssocID="{9762A8F6-2BE0-4704-B142-D11D1E1EB416}" presName="iconBgRect" presStyleLbl="bgShp" presStyleIdx="1" presStyleCnt="4"/>
      <dgm:spPr/>
    </dgm:pt>
    <dgm:pt modelId="{11F9D01F-FE68-4D03-A043-C1E525B306F2}" type="pres">
      <dgm:prSet presAssocID="{9762A8F6-2BE0-4704-B142-D11D1E1EB41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alArts"/>
        </a:ext>
      </dgm:extLst>
    </dgm:pt>
    <dgm:pt modelId="{4DC49221-48EE-4E52-A9A9-1A4AF416FA54}" type="pres">
      <dgm:prSet presAssocID="{9762A8F6-2BE0-4704-B142-D11D1E1EB416}" presName="spaceRect" presStyleCnt="0"/>
      <dgm:spPr/>
    </dgm:pt>
    <dgm:pt modelId="{DE67E18E-D35C-4B10-94F9-B39B76FF4A4C}" type="pres">
      <dgm:prSet presAssocID="{9762A8F6-2BE0-4704-B142-D11D1E1EB416}" presName="textRect" presStyleLbl="revTx" presStyleIdx="1" presStyleCnt="4">
        <dgm:presLayoutVars>
          <dgm:chMax val="1"/>
          <dgm:chPref val="1"/>
        </dgm:presLayoutVars>
      </dgm:prSet>
      <dgm:spPr/>
    </dgm:pt>
    <dgm:pt modelId="{85BF0EAF-11A4-49F1-A2F2-A26EBC2BEB2E}" type="pres">
      <dgm:prSet presAssocID="{3610FF70-94FA-45C4-89A9-30D121315369}" presName="sibTrans" presStyleCnt="0"/>
      <dgm:spPr/>
    </dgm:pt>
    <dgm:pt modelId="{3AEA517E-933F-4DBC-B1D8-816603967183}" type="pres">
      <dgm:prSet presAssocID="{15156C05-8066-4BD5-97D8-DACB20816C57}" presName="compNode" presStyleCnt="0"/>
      <dgm:spPr/>
    </dgm:pt>
    <dgm:pt modelId="{4F50D833-3C30-47E5-90C4-0B2BF6C7F93C}" type="pres">
      <dgm:prSet presAssocID="{15156C05-8066-4BD5-97D8-DACB20816C57}" presName="iconBgRect" presStyleLbl="bgShp" presStyleIdx="2" presStyleCnt="4"/>
      <dgm:spPr/>
    </dgm:pt>
    <dgm:pt modelId="{03652941-8773-419F-A0C8-56FC7DB1DF05}" type="pres">
      <dgm:prSet presAssocID="{15156C05-8066-4BD5-97D8-DACB20816C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lice"/>
        </a:ext>
      </dgm:extLst>
    </dgm:pt>
    <dgm:pt modelId="{C2B0B0E4-9789-40A9-921F-B783C55E2F1E}" type="pres">
      <dgm:prSet presAssocID="{15156C05-8066-4BD5-97D8-DACB20816C57}" presName="spaceRect" presStyleCnt="0"/>
      <dgm:spPr/>
    </dgm:pt>
    <dgm:pt modelId="{A7D0BAFB-B080-45B3-9895-831CE5FCB9E1}" type="pres">
      <dgm:prSet presAssocID="{15156C05-8066-4BD5-97D8-DACB20816C57}" presName="textRect" presStyleLbl="revTx" presStyleIdx="2" presStyleCnt="4">
        <dgm:presLayoutVars>
          <dgm:chMax val="1"/>
          <dgm:chPref val="1"/>
        </dgm:presLayoutVars>
      </dgm:prSet>
      <dgm:spPr/>
    </dgm:pt>
    <dgm:pt modelId="{BA62DB19-1CE0-456E-96AF-7A1A30BA24F4}" type="pres">
      <dgm:prSet presAssocID="{C67B1C3E-E2B8-42F0-89BC-EDEE20788CDC}" presName="sibTrans" presStyleCnt="0"/>
      <dgm:spPr/>
    </dgm:pt>
    <dgm:pt modelId="{FD8D518D-6F72-41AE-BD5C-E8B2AA95E56F}" type="pres">
      <dgm:prSet presAssocID="{CD4C5936-D736-4B7D-8682-2CCCE5DDF414}" presName="compNode" presStyleCnt="0"/>
      <dgm:spPr/>
    </dgm:pt>
    <dgm:pt modelId="{A5E27AB4-0CDA-45D4-9C81-BDB81024259C}" type="pres">
      <dgm:prSet presAssocID="{CD4C5936-D736-4B7D-8682-2CCCE5DDF414}" presName="iconBgRect" presStyleLbl="bgShp" presStyleIdx="3" presStyleCnt="4"/>
      <dgm:spPr/>
    </dgm:pt>
    <dgm:pt modelId="{9D68E4CA-DAE8-4AC8-AFFB-BE53CE9C2229}" type="pres">
      <dgm:prSet presAssocID="{CD4C5936-D736-4B7D-8682-2CCCE5DDF4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E9770EAF-C68E-46CC-9DEA-31569DFED451}" type="pres">
      <dgm:prSet presAssocID="{CD4C5936-D736-4B7D-8682-2CCCE5DDF414}" presName="spaceRect" presStyleCnt="0"/>
      <dgm:spPr/>
    </dgm:pt>
    <dgm:pt modelId="{C249AEA4-5988-41C2-B0F9-1455C8DD5F89}" type="pres">
      <dgm:prSet presAssocID="{CD4C5936-D736-4B7D-8682-2CCCE5DDF414}" presName="textRect" presStyleLbl="revTx" presStyleIdx="3" presStyleCnt="4">
        <dgm:presLayoutVars>
          <dgm:chMax val="1"/>
          <dgm:chPref val="1"/>
        </dgm:presLayoutVars>
      </dgm:prSet>
      <dgm:spPr/>
    </dgm:pt>
  </dgm:ptLst>
  <dgm:cxnLst>
    <dgm:cxn modelId="{38469C10-248F-488F-887D-CEF1F3DFBDAD}" srcId="{CC750336-7D53-4835-96A4-55D79519B853}" destId="{A8558879-7769-4CC8-B233-EB73A9354543}" srcOrd="0" destOrd="0" parTransId="{C8C0EC2B-25CF-4E0A-9937-B9061D56F18E}" sibTransId="{B976644D-CED3-47BA-AFA6-A0C52259245C}"/>
    <dgm:cxn modelId="{87EE6317-A690-48F2-A9A5-A82B04692587}" type="presOf" srcId="{CD4C5936-D736-4B7D-8682-2CCCE5DDF414}" destId="{C249AEA4-5988-41C2-B0F9-1455C8DD5F89}" srcOrd="0" destOrd="0" presId="urn:microsoft.com/office/officeart/2018/5/layout/IconCircleLabelList"/>
    <dgm:cxn modelId="{6BDCCB7C-ADC0-42CF-A62E-4755BFD4017C}" srcId="{CC750336-7D53-4835-96A4-55D79519B853}" destId="{15156C05-8066-4BD5-97D8-DACB20816C57}" srcOrd="2" destOrd="0" parTransId="{EE781FB7-B658-4C6E-9CC8-0EEE6686153A}" sibTransId="{C67B1C3E-E2B8-42F0-89BC-EDEE20788CDC}"/>
    <dgm:cxn modelId="{EAA257C2-032D-47EC-A4F6-792A2E228AF4}" srcId="{CC750336-7D53-4835-96A4-55D79519B853}" destId="{9762A8F6-2BE0-4704-B142-D11D1E1EB416}" srcOrd="1" destOrd="0" parTransId="{95A5C4DD-D0E8-498C-9E79-12C8F68A0B04}" sibTransId="{3610FF70-94FA-45C4-89A9-30D121315369}"/>
    <dgm:cxn modelId="{C121A4D3-0809-4A20-B1A4-A329EB8959F5}" type="presOf" srcId="{9762A8F6-2BE0-4704-B142-D11D1E1EB416}" destId="{DE67E18E-D35C-4B10-94F9-B39B76FF4A4C}" srcOrd="0" destOrd="0" presId="urn:microsoft.com/office/officeart/2018/5/layout/IconCircleLabelList"/>
    <dgm:cxn modelId="{584CA7F0-868B-4042-B57A-24BE5863C29B}" type="presOf" srcId="{15156C05-8066-4BD5-97D8-DACB20816C57}" destId="{A7D0BAFB-B080-45B3-9895-831CE5FCB9E1}" srcOrd="0" destOrd="0" presId="urn:microsoft.com/office/officeart/2018/5/layout/IconCircleLabelList"/>
    <dgm:cxn modelId="{DCC021F1-D8B4-4444-B563-C94C07FA034B}" type="presOf" srcId="{CC750336-7D53-4835-96A4-55D79519B853}" destId="{78EAA72C-CBA5-40B2-9D32-766AD35F0A68}" srcOrd="0" destOrd="0" presId="urn:microsoft.com/office/officeart/2018/5/layout/IconCircleLabelList"/>
    <dgm:cxn modelId="{89E53EF4-3C02-42C2-96CB-4EA4A17CD043}" type="presOf" srcId="{A8558879-7769-4CC8-B233-EB73A9354543}" destId="{9402804C-156A-410D-AB5E-E75DC4F35C4F}" srcOrd="0" destOrd="0" presId="urn:microsoft.com/office/officeart/2018/5/layout/IconCircleLabelList"/>
    <dgm:cxn modelId="{2C7903F7-A6DC-407E-BE08-A9FA879AAEED}" srcId="{CC750336-7D53-4835-96A4-55D79519B853}" destId="{CD4C5936-D736-4B7D-8682-2CCCE5DDF414}" srcOrd="3" destOrd="0" parTransId="{CD7432F7-4533-437A-AE05-4291101D2C04}" sibTransId="{BA839A4C-6BAA-4496-B776-970DA8EBB6BA}"/>
    <dgm:cxn modelId="{EECD71EE-8DF4-4F8F-B204-213F0EA39AAC}" type="presParOf" srcId="{78EAA72C-CBA5-40B2-9D32-766AD35F0A68}" destId="{DF539C41-1D4F-4DBF-BFF9-0D7D26769133}" srcOrd="0" destOrd="0" presId="urn:microsoft.com/office/officeart/2018/5/layout/IconCircleLabelList"/>
    <dgm:cxn modelId="{E3E8F4E7-5BE4-490A-92BE-E19D63DCC44F}" type="presParOf" srcId="{DF539C41-1D4F-4DBF-BFF9-0D7D26769133}" destId="{7B97A0E9-411A-4007-A780-EBDBCDF35FDE}" srcOrd="0" destOrd="0" presId="urn:microsoft.com/office/officeart/2018/5/layout/IconCircleLabelList"/>
    <dgm:cxn modelId="{B49D9201-431F-4D8B-A51C-F0C6234F5662}" type="presParOf" srcId="{DF539C41-1D4F-4DBF-BFF9-0D7D26769133}" destId="{C57AD720-4788-4C9D-A5D1-0D79965D9535}" srcOrd="1" destOrd="0" presId="urn:microsoft.com/office/officeart/2018/5/layout/IconCircleLabelList"/>
    <dgm:cxn modelId="{74BA7547-4538-440B-A0C4-09203E706EB4}" type="presParOf" srcId="{DF539C41-1D4F-4DBF-BFF9-0D7D26769133}" destId="{E5BDADA8-DBC2-4E5F-B5A5-1097D50B4FB6}" srcOrd="2" destOrd="0" presId="urn:microsoft.com/office/officeart/2018/5/layout/IconCircleLabelList"/>
    <dgm:cxn modelId="{142A3296-F6AD-4309-9318-1A82DC4B4038}" type="presParOf" srcId="{DF539C41-1D4F-4DBF-BFF9-0D7D26769133}" destId="{9402804C-156A-410D-AB5E-E75DC4F35C4F}" srcOrd="3" destOrd="0" presId="urn:microsoft.com/office/officeart/2018/5/layout/IconCircleLabelList"/>
    <dgm:cxn modelId="{177C340D-9BA3-44F7-842A-3FD01FE24817}" type="presParOf" srcId="{78EAA72C-CBA5-40B2-9D32-766AD35F0A68}" destId="{37AC1D3B-408D-43CB-9811-13B6703EBAEE}" srcOrd="1" destOrd="0" presId="urn:microsoft.com/office/officeart/2018/5/layout/IconCircleLabelList"/>
    <dgm:cxn modelId="{FB035B7B-0C2B-44A2-BDF3-CE441DFA3A1B}" type="presParOf" srcId="{78EAA72C-CBA5-40B2-9D32-766AD35F0A68}" destId="{F7ACD353-1A12-4CF5-935D-BF7A56B87E08}" srcOrd="2" destOrd="0" presId="urn:microsoft.com/office/officeart/2018/5/layout/IconCircleLabelList"/>
    <dgm:cxn modelId="{B47227AE-B243-49DB-972A-09EDC775BC63}" type="presParOf" srcId="{F7ACD353-1A12-4CF5-935D-BF7A56B87E08}" destId="{B03D5362-03E7-494A-A61C-22F1620EB0E7}" srcOrd="0" destOrd="0" presId="urn:microsoft.com/office/officeart/2018/5/layout/IconCircleLabelList"/>
    <dgm:cxn modelId="{F8E8E3F4-67A0-4F17-899B-9CF5CC67A9C2}" type="presParOf" srcId="{F7ACD353-1A12-4CF5-935D-BF7A56B87E08}" destId="{11F9D01F-FE68-4D03-A043-C1E525B306F2}" srcOrd="1" destOrd="0" presId="urn:microsoft.com/office/officeart/2018/5/layout/IconCircleLabelList"/>
    <dgm:cxn modelId="{34020351-7A01-4359-AECD-FDDCAA7530AD}" type="presParOf" srcId="{F7ACD353-1A12-4CF5-935D-BF7A56B87E08}" destId="{4DC49221-48EE-4E52-A9A9-1A4AF416FA54}" srcOrd="2" destOrd="0" presId="urn:microsoft.com/office/officeart/2018/5/layout/IconCircleLabelList"/>
    <dgm:cxn modelId="{184C39AD-1DF7-4EE8-8450-728FDA0E87EB}" type="presParOf" srcId="{F7ACD353-1A12-4CF5-935D-BF7A56B87E08}" destId="{DE67E18E-D35C-4B10-94F9-B39B76FF4A4C}" srcOrd="3" destOrd="0" presId="urn:microsoft.com/office/officeart/2018/5/layout/IconCircleLabelList"/>
    <dgm:cxn modelId="{892E799F-4F8A-421D-A646-ABFBA4B4E917}" type="presParOf" srcId="{78EAA72C-CBA5-40B2-9D32-766AD35F0A68}" destId="{85BF0EAF-11A4-49F1-A2F2-A26EBC2BEB2E}" srcOrd="3" destOrd="0" presId="urn:microsoft.com/office/officeart/2018/5/layout/IconCircleLabelList"/>
    <dgm:cxn modelId="{3F2514CC-12CA-45E3-A550-7AD6A3AB54E7}" type="presParOf" srcId="{78EAA72C-CBA5-40B2-9D32-766AD35F0A68}" destId="{3AEA517E-933F-4DBC-B1D8-816603967183}" srcOrd="4" destOrd="0" presId="urn:microsoft.com/office/officeart/2018/5/layout/IconCircleLabelList"/>
    <dgm:cxn modelId="{C81AD855-07AE-4D4C-B7D5-69D9F38086E8}" type="presParOf" srcId="{3AEA517E-933F-4DBC-B1D8-816603967183}" destId="{4F50D833-3C30-47E5-90C4-0B2BF6C7F93C}" srcOrd="0" destOrd="0" presId="urn:microsoft.com/office/officeart/2018/5/layout/IconCircleLabelList"/>
    <dgm:cxn modelId="{75F3D0D9-E3AA-441B-A97A-EE264AB56E3E}" type="presParOf" srcId="{3AEA517E-933F-4DBC-B1D8-816603967183}" destId="{03652941-8773-419F-A0C8-56FC7DB1DF05}" srcOrd="1" destOrd="0" presId="urn:microsoft.com/office/officeart/2018/5/layout/IconCircleLabelList"/>
    <dgm:cxn modelId="{B9803A1B-5A49-4A6E-9B63-4C84F0D12224}" type="presParOf" srcId="{3AEA517E-933F-4DBC-B1D8-816603967183}" destId="{C2B0B0E4-9789-40A9-921F-B783C55E2F1E}" srcOrd="2" destOrd="0" presId="urn:microsoft.com/office/officeart/2018/5/layout/IconCircleLabelList"/>
    <dgm:cxn modelId="{2F707034-5068-483A-8067-EAC15EE4228E}" type="presParOf" srcId="{3AEA517E-933F-4DBC-B1D8-816603967183}" destId="{A7D0BAFB-B080-45B3-9895-831CE5FCB9E1}" srcOrd="3" destOrd="0" presId="urn:microsoft.com/office/officeart/2018/5/layout/IconCircleLabelList"/>
    <dgm:cxn modelId="{B8ACD9B2-DF4E-40F8-AAE1-C9B61CF25137}" type="presParOf" srcId="{78EAA72C-CBA5-40B2-9D32-766AD35F0A68}" destId="{BA62DB19-1CE0-456E-96AF-7A1A30BA24F4}" srcOrd="5" destOrd="0" presId="urn:microsoft.com/office/officeart/2018/5/layout/IconCircleLabelList"/>
    <dgm:cxn modelId="{67E383DE-E2A9-4EC7-94A6-8B169322EB72}" type="presParOf" srcId="{78EAA72C-CBA5-40B2-9D32-766AD35F0A68}" destId="{FD8D518D-6F72-41AE-BD5C-E8B2AA95E56F}" srcOrd="6" destOrd="0" presId="urn:microsoft.com/office/officeart/2018/5/layout/IconCircleLabelList"/>
    <dgm:cxn modelId="{B58508C7-F816-4230-B0EF-5D7F9E9DA73C}" type="presParOf" srcId="{FD8D518D-6F72-41AE-BD5C-E8B2AA95E56F}" destId="{A5E27AB4-0CDA-45D4-9C81-BDB81024259C}" srcOrd="0" destOrd="0" presId="urn:microsoft.com/office/officeart/2018/5/layout/IconCircleLabelList"/>
    <dgm:cxn modelId="{EC5B5472-FA69-4E4E-8D15-0ABE9A0E05EC}" type="presParOf" srcId="{FD8D518D-6F72-41AE-BD5C-E8B2AA95E56F}" destId="{9D68E4CA-DAE8-4AC8-AFFB-BE53CE9C2229}" srcOrd="1" destOrd="0" presId="urn:microsoft.com/office/officeart/2018/5/layout/IconCircleLabelList"/>
    <dgm:cxn modelId="{688B0D76-CFB8-490A-B851-52BCEFBADD55}" type="presParOf" srcId="{FD8D518D-6F72-41AE-BD5C-E8B2AA95E56F}" destId="{E9770EAF-C68E-46CC-9DEA-31569DFED451}" srcOrd="2" destOrd="0" presId="urn:microsoft.com/office/officeart/2018/5/layout/IconCircleLabelList"/>
    <dgm:cxn modelId="{5CF5D8EA-08AA-41B0-AB57-2DBC2E3A1A47}" type="presParOf" srcId="{FD8D518D-6F72-41AE-BD5C-E8B2AA95E56F}" destId="{C249AEA4-5988-41C2-B0F9-1455C8DD5F8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9C676-363F-4D0D-B4A1-15055517CCD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25B191-F530-4327-A4DE-DD3764B623F0}">
      <dgm:prSet/>
      <dgm:spPr/>
      <dgm:t>
        <a:bodyPr/>
        <a:lstStyle/>
        <a:p>
          <a:r>
            <a:rPr lang="en-US"/>
            <a:t>Loading each data set</a:t>
          </a:r>
        </a:p>
      </dgm:t>
    </dgm:pt>
    <dgm:pt modelId="{4473AAA6-36C5-4E6B-A951-4F06491123A0}" type="parTrans" cxnId="{5F651650-CB11-482F-825C-421520DB13F2}">
      <dgm:prSet/>
      <dgm:spPr/>
      <dgm:t>
        <a:bodyPr/>
        <a:lstStyle/>
        <a:p>
          <a:endParaRPr lang="en-US"/>
        </a:p>
      </dgm:t>
    </dgm:pt>
    <dgm:pt modelId="{93841BFB-7D62-4785-8DAB-3B00FB7D5893}" type="sibTrans" cxnId="{5F651650-CB11-482F-825C-421520DB13F2}">
      <dgm:prSet/>
      <dgm:spPr/>
      <dgm:t>
        <a:bodyPr/>
        <a:lstStyle/>
        <a:p>
          <a:endParaRPr lang="en-US"/>
        </a:p>
      </dgm:t>
    </dgm:pt>
    <dgm:pt modelId="{41597DED-987D-464B-A7F5-08244A13BB21}">
      <dgm:prSet/>
      <dgm:spPr/>
      <dgm:t>
        <a:bodyPr/>
        <a:lstStyle/>
        <a:p>
          <a:r>
            <a:rPr lang="en-US"/>
            <a:t>Determine crime frequency by neighbourhood</a:t>
          </a:r>
        </a:p>
      </dgm:t>
    </dgm:pt>
    <dgm:pt modelId="{8BC3BF42-5A53-40AA-A216-2810AAC9735D}" type="parTrans" cxnId="{4355BC89-285B-4922-A801-EB1FFC802C3B}">
      <dgm:prSet/>
      <dgm:spPr/>
      <dgm:t>
        <a:bodyPr/>
        <a:lstStyle/>
        <a:p>
          <a:endParaRPr lang="en-US"/>
        </a:p>
      </dgm:t>
    </dgm:pt>
    <dgm:pt modelId="{4B559818-F03C-4E46-B215-8FE4BC27F13A}" type="sibTrans" cxnId="{4355BC89-285B-4922-A801-EB1FFC802C3B}">
      <dgm:prSet/>
      <dgm:spPr/>
      <dgm:t>
        <a:bodyPr/>
        <a:lstStyle/>
        <a:p>
          <a:endParaRPr lang="en-US"/>
        </a:p>
      </dgm:t>
    </dgm:pt>
    <dgm:pt modelId="{1E1464AA-4C9F-4773-91EC-D88018A0E147}">
      <dgm:prSet/>
      <dgm:spPr/>
      <dgm:t>
        <a:bodyPr/>
        <a:lstStyle/>
        <a:p>
          <a:r>
            <a:rPr lang="en-US"/>
            <a:t>Study the crime types based on neighbourhood</a:t>
          </a:r>
        </a:p>
      </dgm:t>
    </dgm:pt>
    <dgm:pt modelId="{8108151A-7716-49DA-94B9-9D3A48BE9B96}" type="parTrans" cxnId="{4CAC6EC7-4772-418F-BC44-DA1D7F9CD407}">
      <dgm:prSet/>
      <dgm:spPr/>
      <dgm:t>
        <a:bodyPr/>
        <a:lstStyle/>
        <a:p>
          <a:endParaRPr lang="en-US"/>
        </a:p>
      </dgm:t>
    </dgm:pt>
    <dgm:pt modelId="{1202D8F4-A27F-4985-8504-6F856449F1CD}" type="sibTrans" cxnId="{4CAC6EC7-4772-418F-BC44-DA1D7F9CD407}">
      <dgm:prSet/>
      <dgm:spPr/>
      <dgm:t>
        <a:bodyPr/>
        <a:lstStyle/>
        <a:p>
          <a:endParaRPr lang="en-US"/>
        </a:p>
      </dgm:t>
    </dgm:pt>
    <dgm:pt modelId="{6DFF443B-F653-44D5-8053-CD9F79951146}">
      <dgm:prSet/>
      <dgm:spPr/>
      <dgm:t>
        <a:bodyPr/>
        <a:lstStyle/>
        <a:p>
          <a:r>
            <a:rPr lang="en-US"/>
            <a:t>Identify correlation between crimes and population density</a:t>
          </a:r>
        </a:p>
      </dgm:t>
    </dgm:pt>
    <dgm:pt modelId="{C1DB773E-0F70-4E37-B37F-1703A31BF8B2}" type="parTrans" cxnId="{3A371274-E027-4D2E-B81B-F60EA99B081C}">
      <dgm:prSet/>
      <dgm:spPr/>
      <dgm:t>
        <a:bodyPr/>
        <a:lstStyle/>
        <a:p>
          <a:endParaRPr lang="en-US"/>
        </a:p>
      </dgm:t>
    </dgm:pt>
    <dgm:pt modelId="{4A3274F7-74F1-426E-8BCB-754147023201}" type="sibTrans" cxnId="{3A371274-E027-4D2E-B81B-F60EA99B081C}">
      <dgm:prSet/>
      <dgm:spPr/>
      <dgm:t>
        <a:bodyPr/>
        <a:lstStyle/>
        <a:p>
          <a:endParaRPr lang="en-US"/>
        </a:p>
      </dgm:t>
    </dgm:pt>
    <dgm:pt modelId="{954DDAF9-9A2D-47B0-8618-8F4A47EB9210}">
      <dgm:prSet/>
      <dgm:spPr/>
      <dgm:t>
        <a:bodyPr/>
        <a:lstStyle/>
        <a:p>
          <a:r>
            <a:rPr lang="en-US"/>
            <a:t>Perform k-means statisical analysis on venues by locations of interest based on findings from crimes and neighbourhood</a:t>
          </a:r>
        </a:p>
      </dgm:t>
    </dgm:pt>
    <dgm:pt modelId="{C920A195-CB1A-4569-AE7C-00AE2B0D6AF3}" type="parTrans" cxnId="{EC968F51-FA37-4CB6-9797-DCFC3BC185B2}">
      <dgm:prSet/>
      <dgm:spPr/>
      <dgm:t>
        <a:bodyPr/>
        <a:lstStyle/>
        <a:p>
          <a:endParaRPr lang="en-US"/>
        </a:p>
      </dgm:t>
    </dgm:pt>
    <dgm:pt modelId="{3CDBC7B1-8D04-4014-BCC7-C895DAC3DCEF}" type="sibTrans" cxnId="{EC968F51-FA37-4CB6-9797-DCFC3BC185B2}">
      <dgm:prSet/>
      <dgm:spPr/>
      <dgm:t>
        <a:bodyPr/>
        <a:lstStyle/>
        <a:p>
          <a:endParaRPr lang="en-US"/>
        </a:p>
      </dgm:t>
    </dgm:pt>
    <dgm:pt modelId="{19F035D0-44BC-4AE0-8298-3A2C90D2F13E}">
      <dgm:prSet/>
      <dgm:spPr/>
      <dgm:t>
        <a:bodyPr/>
        <a:lstStyle/>
        <a:p>
          <a:r>
            <a:rPr lang="en-US"/>
            <a:t>Determine which venues are most common statistically in the region of greatest crime count then in all other locations of interest.</a:t>
          </a:r>
        </a:p>
      </dgm:t>
    </dgm:pt>
    <dgm:pt modelId="{3E69A1C4-4FD4-40A9-A6F7-89840E5012EE}" type="parTrans" cxnId="{118B4AC1-B100-4C50-9E16-B7AE68BD0574}">
      <dgm:prSet/>
      <dgm:spPr/>
      <dgm:t>
        <a:bodyPr/>
        <a:lstStyle/>
        <a:p>
          <a:endParaRPr lang="en-US"/>
        </a:p>
      </dgm:t>
    </dgm:pt>
    <dgm:pt modelId="{E41C74FF-04CE-4A14-8D8E-25504772269B}" type="sibTrans" cxnId="{118B4AC1-B100-4C50-9E16-B7AE68BD0574}">
      <dgm:prSet/>
      <dgm:spPr/>
      <dgm:t>
        <a:bodyPr/>
        <a:lstStyle/>
        <a:p>
          <a:endParaRPr lang="en-US"/>
        </a:p>
      </dgm:t>
    </dgm:pt>
    <dgm:pt modelId="{E5179EF7-B5F7-47C8-9B44-0DE0A6D4D49A}">
      <dgm:prSet/>
      <dgm:spPr/>
      <dgm:t>
        <a:bodyPr/>
        <a:lstStyle/>
        <a:p>
          <a:r>
            <a:rPr lang="en-US"/>
            <a:t>Determine if an area, such as the "Knowledge Park" needs a coffee shop.</a:t>
          </a:r>
        </a:p>
      </dgm:t>
    </dgm:pt>
    <dgm:pt modelId="{E7665CB0-DB98-48DB-AA46-518765D4B971}" type="parTrans" cxnId="{269758AB-49F2-4DC0-9148-73C19E01BC5B}">
      <dgm:prSet/>
      <dgm:spPr/>
      <dgm:t>
        <a:bodyPr/>
        <a:lstStyle/>
        <a:p>
          <a:endParaRPr lang="en-US"/>
        </a:p>
      </dgm:t>
    </dgm:pt>
    <dgm:pt modelId="{0EC7385D-EA82-471B-9EC1-9F13A3934204}" type="sibTrans" cxnId="{269758AB-49F2-4DC0-9148-73C19E01BC5B}">
      <dgm:prSet/>
      <dgm:spPr/>
      <dgm:t>
        <a:bodyPr/>
        <a:lstStyle/>
        <a:p>
          <a:endParaRPr lang="en-US"/>
        </a:p>
      </dgm:t>
    </dgm:pt>
    <dgm:pt modelId="{896B194E-2398-46AD-84D2-71E9A62AB426}" type="pres">
      <dgm:prSet presAssocID="{2D99C676-363F-4D0D-B4A1-15055517CCDB}" presName="root" presStyleCnt="0">
        <dgm:presLayoutVars>
          <dgm:dir/>
          <dgm:resizeHandles val="exact"/>
        </dgm:presLayoutVars>
      </dgm:prSet>
      <dgm:spPr/>
    </dgm:pt>
    <dgm:pt modelId="{3D8A1807-620A-497F-910A-D29CBAA34BD2}" type="pres">
      <dgm:prSet presAssocID="{2D99C676-363F-4D0D-B4A1-15055517CCDB}" presName="container" presStyleCnt="0">
        <dgm:presLayoutVars>
          <dgm:dir/>
          <dgm:resizeHandles val="exact"/>
        </dgm:presLayoutVars>
      </dgm:prSet>
      <dgm:spPr/>
    </dgm:pt>
    <dgm:pt modelId="{EBB625E9-69E5-4628-B57E-128BBE0F40B7}" type="pres">
      <dgm:prSet presAssocID="{B025B191-F530-4327-A4DE-DD3764B623F0}" presName="compNode" presStyleCnt="0"/>
      <dgm:spPr/>
    </dgm:pt>
    <dgm:pt modelId="{9A32F93D-862B-4BAE-A822-030DC6C7151B}" type="pres">
      <dgm:prSet presAssocID="{B025B191-F530-4327-A4DE-DD3764B623F0}" presName="iconBgRect" presStyleLbl="bgShp" presStyleIdx="0" presStyleCnt="7"/>
      <dgm:spPr/>
    </dgm:pt>
    <dgm:pt modelId="{4D72A2BD-F59D-4975-AA0E-C7D9BCBA0783}" type="pres">
      <dgm:prSet presAssocID="{B025B191-F530-4327-A4DE-DD3764B623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A6F23D1-0569-4FDC-A3A5-14F476CF6D16}" type="pres">
      <dgm:prSet presAssocID="{B025B191-F530-4327-A4DE-DD3764B623F0}" presName="spaceRect" presStyleCnt="0"/>
      <dgm:spPr/>
    </dgm:pt>
    <dgm:pt modelId="{B9DE887F-82DE-4364-BE2D-A137BCE4BD61}" type="pres">
      <dgm:prSet presAssocID="{B025B191-F530-4327-A4DE-DD3764B623F0}" presName="textRect" presStyleLbl="revTx" presStyleIdx="0" presStyleCnt="7">
        <dgm:presLayoutVars>
          <dgm:chMax val="1"/>
          <dgm:chPref val="1"/>
        </dgm:presLayoutVars>
      </dgm:prSet>
      <dgm:spPr/>
    </dgm:pt>
    <dgm:pt modelId="{AA314866-EC25-492C-BB71-07122A6BF968}" type="pres">
      <dgm:prSet presAssocID="{93841BFB-7D62-4785-8DAB-3B00FB7D5893}" presName="sibTrans" presStyleLbl="sibTrans2D1" presStyleIdx="0" presStyleCnt="0"/>
      <dgm:spPr/>
    </dgm:pt>
    <dgm:pt modelId="{268162C3-E0D7-4006-9AEB-F60EE28B0175}" type="pres">
      <dgm:prSet presAssocID="{41597DED-987D-464B-A7F5-08244A13BB21}" presName="compNode" presStyleCnt="0"/>
      <dgm:spPr/>
    </dgm:pt>
    <dgm:pt modelId="{5569CD21-730C-4801-A265-D9D89E7DFFAC}" type="pres">
      <dgm:prSet presAssocID="{41597DED-987D-464B-A7F5-08244A13BB21}" presName="iconBgRect" presStyleLbl="bgShp" presStyleIdx="1" presStyleCnt="7"/>
      <dgm:spPr/>
    </dgm:pt>
    <dgm:pt modelId="{FFA9E423-9BC1-4333-A0D8-93F58DCF118A}" type="pres">
      <dgm:prSet presAssocID="{41597DED-987D-464B-A7F5-08244A13BB2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tective"/>
        </a:ext>
      </dgm:extLst>
    </dgm:pt>
    <dgm:pt modelId="{C324B84F-63A3-4C1B-B048-5C7F72805BB3}" type="pres">
      <dgm:prSet presAssocID="{41597DED-987D-464B-A7F5-08244A13BB21}" presName="spaceRect" presStyleCnt="0"/>
      <dgm:spPr/>
    </dgm:pt>
    <dgm:pt modelId="{CBA3DDAA-84DC-46A2-8453-A69FA798AD38}" type="pres">
      <dgm:prSet presAssocID="{41597DED-987D-464B-A7F5-08244A13BB21}" presName="textRect" presStyleLbl="revTx" presStyleIdx="1" presStyleCnt="7">
        <dgm:presLayoutVars>
          <dgm:chMax val="1"/>
          <dgm:chPref val="1"/>
        </dgm:presLayoutVars>
      </dgm:prSet>
      <dgm:spPr/>
    </dgm:pt>
    <dgm:pt modelId="{2292C3B6-6589-4B9A-AC6D-6EE9A8FDF517}" type="pres">
      <dgm:prSet presAssocID="{4B559818-F03C-4E46-B215-8FE4BC27F13A}" presName="sibTrans" presStyleLbl="sibTrans2D1" presStyleIdx="0" presStyleCnt="0"/>
      <dgm:spPr/>
    </dgm:pt>
    <dgm:pt modelId="{949858E4-A3C0-496A-9EE2-E55869799AE2}" type="pres">
      <dgm:prSet presAssocID="{1E1464AA-4C9F-4773-91EC-D88018A0E147}" presName="compNode" presStyleCnt="0"/>
      <dgm:spPr/>
    </dgm:pt>
    <dgm:pt modelId="{B1D05055-CCE9-495D-AF9B-FABC903F8403}" type="pres">
      <dgm:prSet presAssocID="{1E1464AA-4C9F-4773-91EC-D88018A0E147}" presName="iconBgRect" presStyleLbl="bgShp" presStyleIdx="2" presStyleCnt="7"/>
      <dgm:spPr/>
    </dgm:pt>
    <dgm:pt modelId="{F036075B-3AF9-45AC-9FB9-90F9B4B3E379}" type="pres">
      <dgm:prSet presAssocID="{1E1464AA-4C9F-4773-91EC-D88018A0E14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cuffs"/>
        </a:ext>
      </dgm:extLst>
    </dgm:pt>
    <dgm:pt modelId="{6BD7F35F-A1B0-4F6D-8EA8-77D17BE75DDC}" type="pres">
      <dgm:prSet presAssocID="{1E1464AA-4C9F-4773-91EC-D88018A0E147}" presName="spaceRect" presStyleCnt="0"/>
      <dgm:spPr/>
    </dgm:pt>
    <dgm:pt modelId="{8B0B31AB-3648-4733-A1D7-09F0E3B72A1E}" type="pres">
      <dgm:prSet presAssocID="{1E1464AA-4C9F-4773-91EC-D88018A0E147}" presName="textRect" presStyleLbl="revTx" presStyleIdx="2" presStyleCnt="7">
        <dgm:presLayoutVars>
          <dgm:chMax val="1"/>
          <dgm:chPref val="1"/>
        </dgm:presLayoutVars>
      </dgm:prSet>
      <dgm:spPr/>
    </dgm:pt>
    <dgm:pt modelId="{65F76C16-0149-4457-8912-0FDD22A55E0E}" type="pres">
      <dgm:prSet presAssocID="{1202D8F4-A27F-4985-8504-6F856449F1CD}" presName="sibTrans" presStyleLbl="sibTrans2D1" presStyleIdx="0" presStyleCnt="0"/>
      <dgm:spPr/>
    </dgm:pt>
    <dgm:pt modelId="{FB6FC5F8-D2A9-4C01-832E-FAFEFE6EC485}" type="pres">
      <dgm:prSet presAssocID="{6DFF443B-F653-44D5-8053-CD9F79951146}" presName="compNode" presStyleCnt="0"/>
      <dgm:spPr/>
    </dgm:pt>
    <dgm:pt modelId="{F3B6B6CE-555A-42EB-8552-9C2CF27E1944}" type="pres">
      <dgm:prSet presAssocID="{6DFF443B-F653-44D5-8053-CD9F79951146}" presName="iconBgRect" presStyleLbl="bgShp" presStyleIdx="3" presStyleCnt="7"/>
      <dgm:spPr/>
    </dgm:pt>
    <dgm:pt modelId="{E1A3374E-31F3-4BF9-95CB-CDC647343AC8}" type="pres">
      <dgm:prSet presAssocID="{6DFF443B-F653-44D5-8053-CD9F7995114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lice"/>
        </a:ext>
      </dgm:extLst>
    </dgm:pt>
    <dgm:pt modelId="{C013BA1C-D141-4B74-8AA1-B00C5FED076D}" type="pres">
      <dgm:prSet presAssocID="{6DFF443B-F653-44D5-8053-CD9F79951146}" presName="spaceRect" presStyleCnt="0"/>
      <dgm:spPr/>
    </dgm:pt>
    <dgm:pt modelId="{A25FC728-008C-4D36-BE7F-B1BE45C63A75}" type="pres">
      <dgm:prSet presAssocID="{6DFF443B-F653-44D5-8053-CD9F79951146}" presName="textRect" presStyleLbl="revTx" presStyleIdx="3" presStyleCnt="7">
        <dgm:presLayoutVars>
          <dgm:chMax val="1"/>
          <dgm:chPref val="1"/>
        </dgm:presLayoutVars>
      </dgm:prSet>
      <dgm:spPr/>
    </dgm:pt>
    <dgm:pt modelId="{942316ED-327F-4285-A6CD-B2FDA8BB1835}" type="pres">
      <dgm:prSet presAssocID="{4A3274F7-74F1-426E-8BCB-754147023201}" presName="sibTrans" presStyleLbl="sibTrans2D1" presStyleIdx="0" presStyleCnt="0"/>
      <dgm:spPr/>
    </dgm:pt>
    <dgm:pt modelId="{23451332-A26A-4286-973D-2A2BAF5E9049}" type="pres">
      <dgm:prSet presAssocID="{954DDAF9-9A2D-47B0-8618-8F4A47EB9210}" presName="compNode" presStyleCnt="0"/>
      <dgm:spPr/>
    </dgm:pt>
    <dgm:pt modelId="{B38C6C38-E607-47FE-BCDE-83C63E2DA83F}" type="pres">
      <dgm:prSet presAssocID="{954DDAF9-9A2D-47B0-8618-8F4A47EB9210}" presName="iconBgRect" presStyleLbl="bgShp" presStyleIdx="4" presStyleCnt="7"/>
      <dgm:spPr/>
    </dgm:pt>
    <dgm:pt modelId="{AE2A754F-7733-4CA0-B174-96A58C2BD3FB}" type="pres">
      <dgm:prSet presAssocID="{954DDAF9-9A2D-47B0-8618-8F4A47EB92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57E2111D-0E43-4424-B7A0-1162FC200615}" type="pres">
      <dgm:prSet presAssocID="{954DDAF9-9A2D-47B0-8618-8F4A47EB9210}" presName="spaceRect" presStyleCnt="0"/>
      <dgm:spPr/>
    </dgm:pt>
    <dgm:pt modelId="{783CEF3E-0364-4196-8394-149D7011A44C}" type="pres">
      <dgm:prSet presAssocID="{954DDAF9-9A2D-47B0-8618-8F4A47EB9210}" presName="textRect" presStyleLbl="revTx" presStyleIdx="4" presStyleCnt="7">
        <dgm:presLayoutVars>
          <dgm:chMax val="1"/>
          <dgm:chPref val="1"/>
        </dgm:presLayoutVars>
      </dgm:prSet>
      <dgm:spPr/>
    </dgm:pt>
    <dgm:pt modelId="{F9FA6DB2-2027-4054-B3AE-FCF6AA3B9A89}" type="pres">
      <dgm:prSet presAssocID="{3CDBC7B1-8D04-4014-BCC7-C895DAC3DCEF}" presName="sibTrans" presStyleLbl="sibTrans2D1" presStyleIdx="0" presStyleCnt="0"/>
      <dgm:spPr/>
    </dgm:pt>
    <dgm:pt modelId="{94FF1E39-AEAE-46A5-9B0D-023ADD36261A}" type="pres">
      <dgm:prSet presAssocID="{19F035D0-44BC-4AE0-8298-3A2C90D2F13E}" presName="compNode" presStyleCnt="0"/>
      <dgm:spPr/>
    </dgm:pt>
    <dgm:pt modelId="{0674245F-B380-4E65-B066-23A106F48820}" type="pres">
      <dgm:prSet presAssocID="{19F035D0-44BC-4AE0-8298-3A2C90D2F13E}" presName="iconBgRect" presStyleLbl="bgShp" presStyleIdx="5" presStyleCnt="7"/>
      <dgm:spPr/>
    </dgm:pt>
    <dgm:pt modelId="{0741A586-38DA-4E72-AF7D-C07A71BEF111}" type="pres">
      <dgm:prSet presAssocID="{19F035D0-44BC-4AE0-8298-3A2C90D2F13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73556973-CE53-4504-B8A9-9CA654D94712}" type="pres">
      <dgm:prSet presAssocID="{19F035D0-44BC-4AE0-8298-3A2C90D2F13E}" presName="spaceRect" presStyleCnt="0"/>
      <dgm:spPr/>
    </dgm:pt>
    <dgm:pt modelId="{ECAFC0FC-A8D4-4171-9E47-418420FF19ED}" type="pres">
      <dgm:prSet presAssocID="{19F035D0-44BC-4AE0-8298-3A2C90D2F13E}" presName="textRect" presStyleLbl="revTx" presStyleIdx="5" presStyleCnt="7">
        <dgm:presLayoutVars>
          <dgm:chMax val="1"/>
          <dgm:chPref val="1"/>
        </dgm:presLayoutVars>
      </dgm:prSet>
      <dgm:spPr/>
    </dgm:pt>
    <dgm:pt modelId="{75DC3025-130C-4FE6-8E2E-8545A7273528}" type="pres">
      <dgm:prSet presAssocID="{E41C74FF-04CE-4A14-8D8E-25504772269B}" presName="sibTrans" presStyleLbl="sibTrans2D1" presStyleIdx="0" presStyleCnt="0"/>
      <dgm:spPr/>
    </dgm:pt>
    <dgm:pt modelId="{E3078257-E572-4967-AA8E-20904A750F50}" type="pres">
      <dgm:prSet presAssocID="{E5179EF7-B5F7-47C8-9B44-0DE0A6D4D49A}" presName="compNode" presStyleCnt="0"/>
      <dgm:spPr/>
    </dgm:pt>
    <dgm:pt modelId="{928A49F8-33AA-466D-A4E7-5BA204148ED2}" type="pres">
      <dgm:prSet presAssocID="{E5179EF7-B5F7-47C8-9B44-0DE0A6D4D49A}" presName="iconBgRect" presStyleLbl="bgShp" presStyleIdx="6" presStyleCnt="7"/>
      <dgm:spPr/>
    </dgm:pt>
    <dgm:pt modelId="{45493DD0-F3C6-4045-8925-F14F91DC04FB}" type="pres">
      <dgm:prSet presAssocID="{E5179EF7-B5F7-47C8-9B44-0DE0A6D4D49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ffee"/>
        </a:ext>
      </dgm:extLst>
    </dgm:pt>
    <dgm:pt modelId="{4A84E625-EDE7-4874-931D-EEDEC0FDB2E4}" type="pres">
      <dgm:prSet presAssocID="{E5179EF7-B5F7-47C8-9B44-0DE0A6D4D49A}" presName="spaceRect" presStyleCnt="0"/>
      <dgm:spPr/>
    </dgm:pt>
    <dgm:pt modelId="{E795D262-8845-49DD-A7C4-C8BC338B9646}" type="pres">
      <dgm:prSet presAssocID="{E5179EF7-B5F7-47C8-9B44-0DE0A6D4D49A}" presName="textRect" presStyleLbl="revTx" presStyleIdx="6" presStyleCnt="7">
        <dgm:presLayoutVars>
          <dgm:chMax val="1"/>
          <dgm:chPref val="1"/>
        </dgm:presLayoutVars>
      </dgm:prSet>
      <dgm:spPr/>
    </dgm:pt>
  </dgm:ptLst>
  <dgm:cxnLst>
    <dgm:cxn modelId="{53575B0A-3D43-4E1B-8CA8-7F86AE332593}" type="presOf" srcId="{B025B191-F530-4327-A4DE-DD3764B623F0}" destId="{B9DE887F-82DE-4364-BE2D-A137BCE4BD61}" srcOrd="0" destOrd="0" presId="urn:microsoft.com/office/officeart/2018/2/layout/IconCircleList"/>
    <dgm:cxn modelId="{CA65B40F-8C94-4D7A-B426-0424F4EB1D39}" type="presOf" srcId="{4A3274F7-74F1-426E-8BCB-754147023201}" destId="{942316ED-327F-4285-A6CD-B2FDA8BB1835}" srcOrd="0" destOrd="0" presId="urn:microsoft.com/office/officeart/2018/2/layout/IconCircleList"/>
    <dgm:cxn modelId="{5F651650-CB11-482F-825C-421520DB13F2}" srcId="{2D99C676-363F-4D0D-B4A1-15055517CCDB}" destId="{B025B191-F530-4327-A4DE-DD3764B623F0}" srcOrd="0" destOrd="0" parTransId="{4473AAA6-36C5-4E6B-A951-4F06491123A0}" sibTransId="{93841BFB-7D62-4785-8DAB-3B00FB7D5893}"/>
    <dgm:cxn modelId="{EC968F51-FA37-4CB6-9797-DCFC3BC185B2}" srcId="{2D99C676-363F-4D0D-B4A1-15055517CCDB}" destId="{954DDAF9-9A2D-47B0-8618-8F4A47EB9210}" srcOrd="4" destOrd="0" parTransId="{C920A195-CB1A-4569-AE7C-00AE2B0D6AF3}" sibTransId="{3CDBC7B1-8D04-4014-BCC7-C895DAC3DCEF}"/>
    <dgm:cxn modelId="{3A371274-E027-4D2E-B81B-F60EA99B081C}" srcId="{2D99C676-363F-4D0D-B4A1-15055517CCDB}" destId="{6DFF443B-F653-44D5-8053-CD9F79951146}" srcOrd="3" destOrd="0" parTransId="{C1DB773E-0F70-4E37-B37F-1703A31BF8B2}" sibTransId="{4A3274F7-74F1-426E-8BCB-754147023201}"/>
    <dgm:cxn modelId="{7C5E3354-7983-4277-9D9E-52EA5921BC3C}" type="presOf" srcId="{1E1464AA-4C9F-4773-91EC-D88018A0E147}" destId="{8B0B31AB-3648-4733-A1D7-09F0E3B72A1E}" srcOrd="0" destOrd="0" presId="urn:microsoft.com/office/officeart/2018/2/layout/IconCircleList"/>
    <dgm:cxn modelId="{69FB967D-3B0A-4C77-A9AB-EC07211F635F}" type="presOf" srcId="{954DDAF9-9A2D-47B0-8618-8F4A47EB9210}" destId="{783CEF3E-0364-4196-8394-149D7011A44C}" srcOrd="0" destOrd="0" presId="urn:microsoft.com/office/officeart/2018/2/layout/IconCircleList"/>
    <dgm:cxn modelId="{66381883-13F6-49A0-A45F-68CABF4251C7}" type="presOf" srcId="{1202D8F4-A27F-4985-8504-6F856449F1CD}" destId="{65F76C16-0149-4457-8912-0FDD22A55E0E}" srcOrd="0" destOrd="0" presId="urn:microsoft.com/office/officeart/2018/2/layout/IconCircleList"/>
    <dgm:cxn modelId="{B2EEA486-F9A3-4E23-B5C8-AC76A3AFAE0A}" type="presOf" srcId="{41597DED-987D-464B-A7F5-08244A13BB21}" destId="{CBA3DDAA-84DC-46A2-8453-A69FA798AD38}" srcOrd="0" destOrd="0" presId="urn:microsoft.com/office/officeart/2018/2/layout/IconCircleList"/>
    <dgm:cxn modelId="{4355BC89-285B-4922-A801-EB1FFC802C3B}" srcId="{2D99C676-363F-4D0D-B4A1-15055517CCDB}" destId="{41597DED-987D-464B-A7F5-08244A13BB21}" srcOrd="1" destOrd="0" parTransId="{8BC3BF42-5A53-40AA-A216-2810AAC9735D}" sibTransId="{4B559818-F03C-4E46-B215-8FE4BC27F13A}"/>
    <dgm:cxn modelId="{D1182E99-1A95-4779-B17F-0B47D3DC0E87}" type="presOf" srcId="{3CDBC7B1-8D04-4014-BCC7-C895DAC3DCEF}" destId="{F9FA6DB2-2027-4054-B3AE-FCF6AA3B9A89}" srcOrd="0" destOrd="0" presId="urn:microsoft.com/office/officeart/2018/2/layout/IconCircleList"/>
    <dgm:cxn modelId="{84CADBA1-A212-4300-A47B-8D765D7A641A}" type="presOf" srcId="{E41C74FF-04CE-4A14-8D8E-25504772269B}" destId="{75DC3025-130C-4FE6-8E2E-8545A7273528}" srcOrd="0" destOrd="0" presId="urn:microsoft.com/office/officeart/2018/2/layout/IconCircleList"/>
    <dgm:cxn modelId="{269758AB-49F2-4DC0-9148-73C19E01BC5B}" srcId="{2D99C676-363F-4D0D-B4A1-15055517CCDB}" destId="{E5179EF7-B5F7-47C8-9B44-0DE0A6D4D49A}" srcOrd="6" destOrd="0" parTransId="{E7665CB0-DB98-48DB-AA46-518765D4B971}" sibTransId="{0EC7385D-EA82-471B-9EC1-9F13A3934204}"/>
    <dgm:cxn modelId="{7F15FBB5-18C6-43BE-8322-830DAA909D43}" type="presOf" srcId="{2D99C676-363F-4D0D-B4A1-15055517CCDB}" destId="{896B194E-2398-46AD-84D2-71E9A62AB426}" srcOrd="0" destOrd="0" presId="urn:microsoft.com/office/officeart/2018/2/layout/IconCircleList"/>
    <dgm:cxn modelId="{118B4AC1-B100-4C50-9E16-B7AE68BD0574}" srcId="{2D99C676-363F-4D0D-B4A1-15055517CCDB}" destId="{19F035D0-44BC-4AE0-8298-3A2C90D2F13E}" srcOrd="5" destOrd="0" parTransId="{3E69A1C4-4FD4-40A9-A6F7-89840E5012EE}" sibTransId="{E41C74FF-04CE-4A14-8D8E-25504772269B}"/>
    <dgm:cxn modelId="{4CAC6EC7-4772-418F-BC44-DA1D7F9CD407}" srcId="{2D99C676-363F-4D0D-B4A1-15055517CCDB}" destId="{1E1464AA-4C9F-4773-91EC-D88018A0E147}" srcOrd="2" destOrd="0" parTransId="{8108151A-7716-49DA-94B9-9D3A48BE9B96}" sibTransId="{1202D8F4-A27F-4985-8504-6F856449F1CD}"/>
    <dgm:cxn modelId="{F703B3CA-1DBB-4908-9354-44694ED02F60}" type="presOf" srcId="{19F035D0-44BC-4AE0-8298-3A2C90D2F13E}" destId="{ECAFC0FC-A8D4-4171-9E47-418420FF19ED}" srcOrd="0" destOrd="0" presId="urn:microsoft.com/office/officeart/2018/2/layout/IconCircleList"/>
    <dgm:cxn modelId="{9876F8CB-FC2D-491F-BF82-06036F3FA14F}" type="presOf" srcId="{93841BFB-7D62-4785-8DAB-3B00FB7D5893}" destId="{AA314866-EC25-492C-BB71-07122A6BF968}" srcOrd="0" destOrd="0" presId="urn:microsoft.com/office/officeart/2018/2/layout/IconCircleList"/>
    <dgm:cxn modelId="{53A474DB-D8B6-4953-B221-358E7FC75358}" type="presOf" srcId="{E5179EF7-B5F7-47C8-9B44-0DE0A6D4D49A}" destId="{E795D262-8845-49DD-A7C4-C8BC338B9646}" srcOrd="0" destOrd="0" presId="urn:microsoft.com/office/officeart/2018/2/layout/IconCircleList"/>
    <dgm:cxn modelId="{342440F1-7DBB-4283-AD89-03A19AB6BB25}" type="presOf" srcId="{4B559818-F03C-4E46-B215-8FE4BC27F13A}" destId="{2292C3B6-6589-4B9A-AC6D-6EE9A8FDF517}" srcOrd="0" destOrd="0" presId="urn:microsoft.com/office/officeart/2018/2/layout/IconCircleList"/>
    <dgm:cxn modelId="{FD6A45F1-503E-49F8-9CCA-63D5F9B4346C}" type="presOf" srcId="{6DFF443B-F653-44D5-8053-CD9F79951146}" destId="{A25FC728-008C-4D36-BE7F-B1BE45C63A75}" srcOrd="0" destOrd="0" presId="urn:microsoft.com/office/officeart/2018/2/layout/IconCircleList"/>
    <dgm:cxn modelId="{F4171E2B-F941-4BC6-AA2D-325BABCFFFC4}" type="presParOf" srcId="{896B194E-2398-46AD-84D2-71E9A62AB426}" destId="{3D8A1807-620A-497F-910A-D29CBAA34BD2}" srcOrd="0" destOrd="0" presId="urn:microsoft.com/office/officeart/2018/2/layout/IconCircleList"/>
    <dgm:cxn modelId="{96A4CB95-8289-4B54-9A9E-0136555C8A3C}" type="presParOf" srcId="{3D8A1807-620A-497F-910A-D29CBAA34BD2}" destId="{EBB625E9-69E5-4628-B57E-128BBE0F40B7}" srcOrd="0" destOrd="0" presId="urn:microsoft.com/office/officeart/2018/2/layout/IconCircleList"/>
    <dgm:cxn modelId="{DA098153-84BC-45F2-875C-F4D1FF81D107}" type="presParOf" srcId="{EBB625E9-69E5-4628-B57E-128BBE0F40B7}" destId="{9A32F93D-862B-4BAE-A822-030DC6C7151B}" srcOrd="0" destOrd="0" presId="urn:microsoft.com/office/officeart/2018/2/layout/IconCircleList"/>
    <dgm:cxn modelId="{9BCFA1DF-8909-4560-8FCA-E93478EB0FB8}" type="presParOf" srcId="{EBB625E9-69E5-4628-B57E-128BBE0F40B7}" destId="{4D72A2BD-F59D-4975-AA0E-C7D9BCBA0783}" srcOrd="1" destOrd="0" presId="urn:microsoft.com/office/officeart/2018/2/layout/IconCircleList"/>
    <dgm:cxn modelId="{A78E5D0F-D43B-466F-920E-9DF8C0D6F11A}" type="presParOf" srcId="{EBB625E9-69E5-4628-B57E-128BBE0F40B7}" destId="{CA6F23D1-0569-4FDC-A3A5-14F476CF6D16}" srcOrd="2" destOrd="0" presId="urn:microsoft.com/office/officeart/2018/2/layout/IconCircleList"/>
    <dgm:cxn modelId="{CB0CF138-C3E1-42EA-91FE-ECCC9E37204D}" type="presParOf" srcId="{EBB625E9-69E5-4628-B57E-128BBE0F40B7}" destId="{B9DE887F-82DE-4364-BE2D-A137BCE4BD61}" srcOrd="3" destOrd="0" presId="urn:microsoft.com/office/officeart/2018/2/layout/IconCircleList"/>
    <dgm:cxn modelId="{07F4B93B-6F6A-42E0-8BBD-624D02A129F9}" type="presParOf" srcId="{3D8A1807-620A-497F-910A-D29CBAA34BD2}" destId="{AA314866-EC25-492C-BB71-07122A6BF968}" srcOrd="1" destOrd="0" presId="urn:microsoft.com/office/officeart/2018/2/layout/IconCircleList"/>
    <dgm:cxn modelId="{CD3A229C-EA4F-479C-B95F-D854B66A396D}" type="presParOf" srcId="{3D8A1807-620A-497F-910A-D29CBAA34BD2}" destId="{268162C3-E0D7-4006-9AEB-F60EE28B0175}" srcOrd="2" destOrd="0" presId="urn:microsoft.com/office/officeart/2018/2/layout/IconCircleList"/>
    <dgm:cxn modelId="{0236787F-FF0D-40AB-9C60-12CBA73D0198}" type="presParOf" srcId="{268162C3-E0D7-4006-9AEB-F60EE28B0175}" destId="{5569CD21-730C-4801-A265-D9D89E7DFFAC}" srcOrd="0" destOrd="0" presId="urn:microsoft.com/office/officeart/2018/2/layout/IconCircleList"/>
    <dgm:cxn modelId="{DDC1B648-2A9D-4D74-AA4F-84D34569A091}" type="presParOf" srcId="{268162C3-E0D7-4006-9AEB-F60EE28B0175}" destId="{FFA9E423-9BC1-4333-A0D8-93F58DCF118A}" srcOrd="1" destOrd="0" presId="urn:microsoft.com/office/officeart/2018/2/layout/IconCircleList"/>
    <dgm:cxn modelId="{6514FD62-C016-433A-923D-DC135C02AD2A}" type="presParOf" srcId="{268162C3-E0D7-4006-9AEB-F60EE28B0175}" destId="{C324B84F-63A3-4C1B-B048-5C7F72805BB3}" srcOrd="2" destOrd="0" presId="urn:microsoft.com/office/officeart/2018/2/layout/IconCircleList"/>
    <dgm:cxn modelId="{859FCAA1-A64C-4854-B7FB-2CA396DD4924}" type="presParOf" srcId="{268162C3-E0D7-4006-9AEB-F60EE28B0175}" destId="{CBA3DDAA-84DC-46A2-8453-A69FA798AD38}" srcOrd="3" destOrd="0" presId="urn:microsoft.com/office/officeart/2018/2/layout/IconCircleList"/>
    <dgm:cxn modelId="{DAC55FD8-D5F3-4B88-B377-B1595DEEA5FE}" type="presParOf" srcId="{3D8A1807-620A-497F-910A-D29CBAA34BD2}" destId="{2292C3B6-6589-4B9A-AC6D-6EE9A8FDF517}" srcOrd="3" destOrd="0" presId="urn:microsoft.com/office/officeart/2018/2/layout/IconCircleList"/>
    <dgm:cxn modelId="{8EF1652E-53C5-4A05-8529-FD4E97F7C3E1}" type="presParOf" srcId="{3D8A1807-620A-497F-910A-D29CBAA34BD2}" destId="{949858E4-A3C0-496A-9EE2-E55869799AE2}" srcOrd="4" destOrd="0" presId="urn:microsoft.com/office/officeart/2018/2/layout/IconCircleList"/>
    <dgm:cxn modelId="{8BD1657A-4716-488E-9F33-F114908DBAFE}" type="presParOf" srcId="{949858E4-A3C0-496A-9EE2-E55869799AE2}" destId="{B1D05055-CCE9-495D-AF9B-FABC903F8403}" srcOrd="0" destOrd="0" presId="urn:microsoft.com/office/officeart/2018/2/layout/IconCircleList"/>
    <dgm:cxn modelId="{4DB53702-D3FE-4CCA-A2BB-D1B24598C8EB}" type="presParOf" srcId="{949858E4-A3C0-496A-9EE2-E55869799AE2}" destId="{F036075B-3AF9-45AC-9FB9-90F9B4B3E379}" srcOrd="1" destOrd="0" presId="urn:microsoft.com/office/officeart/2018/2/layout/IconCircleList"/>
    <dgm:cxn modelId="{FAA9BF0F-B7D1-44D4-A419-271E95164EAB}" type="presParOf" srcId="{949858E4-A3C0-496A-9EE2-E55869799AE2}" destId="{6BD7F35F-A1B0-4F6D-8EA8-77D17BE75DDC}" srcOrd="2" destOrd="0" presId="urn:microsoft.com/office/officeart/2018/2/layout/IconCircleList"/>
    <dgm:cxn modelId="{EEB06297-97D9-4F83-ABAD-3C396D7B7068}" type="presParOf" srcId="{949858E4-A3C0-496A-9EE2-E55869799AE2}" destId="{8B0B31AB-3648-4733-A1D7-09F0E3B72A1E}" srcOrd="3" destOrd="0" presId="urn:microsoft.com/office/officeart/2018/2/layout/IconCircleList"/>
    <dgm:cxn modelId="{C3864CCF-EFFE-4B0C-9545-B7056F92E70E}" type="presParOf" srcId="{3D8A1807-620A-497F-910A-D29CBAA34BD2}" destId="{65F76C16-0149-4457-8912-0FDD22A55E0E}" srcOrd="5" destOrd="0" presId="urn:microsoft.com/office/officeart/2018/2/layout/IconCircleList"/>
    <dgm:cxn modelId="{CFBFD98D-5743-427B-849E-3F1CE934A60E}" type="presParOf" srcId="{3D8A1807-620A-497F-910A-D29CBAA34BD2}" destId="{FB6FC5F8-D2A9-4C01-832E-FAFEFE6EC485}" srcOrd="6" destOrd="0" presId="urn:microsoft.com/office/officeart/2018/2/layout/IconCircleList"/>
    <dgm:cxn modelId="{4127387E-0718-48FD-8F47-907857F74FA7}" type="presParOf" srcId="{FB6FC5F8-D2A9-4C01-832E-FAFEFE6EC485}" destId="{F3B6B6CE-555A-42EB-8552-9C2CF27E1944}" srcOrd="0" destOrd="0" presId="urn:microsoft.com/office/officeart/2018/2/layout/IconCircleList"/>
    <dgm:cxn modelId="{42CF1555-BC83-4AFB-8AAD-3EB6B5091E6F}" type="presParOf" srcId="{FB6FC5F8-D2A9-4C01-832E-FAFEFE6EC485}" destId="{E1A3374E-31F3-4BF9-95CB-CDC647343AC8}" srcOrd="1" destOrd="0" presId="urn:microsoft.com/office/officeart/2018/2/layout/IconCircleList"/>
    <dgm:cxn modelId="{2DA91339-65EA-46F3-B674-ACB71A2ADA84}" type="presParOf" srcId="{FB6FC5F8-D2A9-4C01-832E-FAFEFE6EC485}" destId="{C013BA1C-D141-4B74-8AA1-B00C5FED076D}" srcOrd="2" destOrd="0" presId="urn:microsoft.com/office/officeart/2018/2/layout/IconCircleList"/>
    <dgm:cxn modelId="{E31C2213-ECC1-446A-A4A8-DF341FE6B6C6}" type="presParOf" srcId="{FB6FC5F8-D2A9-4C01-832E-FAFEFE6EC485}" destId="{A25FC728-008C-4D36-BE7F-B1BE45C63A75}" srcOrd="3" destOrd="0" presId="urn:microsoft.com/office/officeart/2018/2/layout/IconCircleList"/>
    <dgm:cxn modelId="{3A32FF24-9D63-43C6-939B-6B9DE938E540}" type="presParOf" srcId="{3D8A1807-620A-497F-910A-D29CBAA34BD2}" destId="{942316ED-327F-4285-A6CD-B2FDA8BB1835}" srcOrd="7" destOrd="0" presId="urn:microsoft.com/office/officeart/2018/2/layout/IconCircleList"/>
    <dgm:cxn modelId="{25D4670A-38EF-4A25-8E58-8CEE682C125E}" type="presParOf" srcId="{3D8A1807-620A-497F-910A-D29CBAA34BD2}" destId="{23451332-A26A-4286-973D-2A2BAF5E9049}" srcOrd="8" destOrd="0" presId="urn:microsoft.com/office/officeart/2018/2/layout/IconCircleList"/>
    <dgm:cxn modelId="{CCF2E041-E313-4632-8188-7925E9B92108}" type="presParOf" srcId="{23451332-A26A-4286-973D-2A2BAF5E9049}" destId="{B38C6C38-E607-47FE-BCDE-83C63E2DA83F}" srcOrd="0" destOrd="0" presId="urn:microsoft.com/office/officeart/2018/2/layout/IconCircleList"/>
    <dgm:cxn modelId="{32452FA5-8F8F-4D13-B26E-25D87B3E665A}" type="presParOf" srcId="{23451332-A26A-4286-973D-2A2BAF5E9049}" destId="{AE2A754F-7733-4CA0-B174-96A58C2BD3FB}" srcOrd="1" destOrd="0" presId="urn:microsoft.com/office/officeart/2018/2/layout/IconCircleList"/>
    <dgm:cxn modelId="{69AAD0B1-E788-429A-8B49-F629A1BE59D3}" type="presParOf" srcId="{23451332-A26A-4286-973D-2A2BAF5E9049}" destId="{57E2111D-0E43-4424-B7A0-1162FC200615}" srcOrd="2" destOrd="0" presId="urn:microsoft.com/office/officeart/2018/2/layout/IconCircleList"/>
    <dgm:cxn modelId="{907019CF-1FF4-4055-AA7A-1ECE17DA3BFB}" type="presParOf" srcId="{23451332-A26A-4286-973D-2A2BAF5E9049}" destId="{783CEF3E-0364-4196-8394-149D7011A44C}" srcOrd="3" destOrd="0" presId="urn:microsoft.com/office/officeart/2018/2/layout/IconCircleList"/>
    <dgm:cxn modelId="{16CAD6BE-B8D8-40DF-950B-9483C0D5E5B6}" type="presParOf" srcId="{3D8A1807-620A-497F-910A-D29CBAA34BD2}" destId="{F9FA6DB2-2027-4054-B3AE-FCF6AA3B9A89}" srcOrd="9" destOrd="0" presId="urn:microsoft.com/office/officeart/2018/2/layout/IconCircleList"/>
    <dgm:cxn modelId="{7357DD5A-E032-447F-9C89-A86C0108F09D}" type="presParOf" srcId="{3D8A1807-620A-497F-910A-D29CBAA34BD2}" destId="{94FF1E39-AEAE-46A5-9B0D-023ADD36261A}" srcOrd="10" destOrd="0" presId="urn:microsoft.com/office/officeart/2018/2/layout/IconCircleList"/>
    <dgm:cxn modelId="{6D1C76A0-0DFA-4F66-8DD9-59360FDD03B5}" type="presParOf" srcId="{94FF1E39-AEAE-46A5-9B0D-023ADD36261A}" destId="{0674245F-B380-4E65-B066-23A106F48820}" srcOrd="0" destOrd="0" presId="urn:microsoft.com/office/officeart/2018/2/layout/IconCircleList"/>
    <dgm:cxn modelId="{C4F56722-B3B2-4EC2-B8E7-47CD8C3F6CCC}" type="presParOf" srcId="{94FF1E39-AEAE-46A5-9B0D-023ADD36261A}" destId="{0741A586-38DA-4E72-AF7D-C07A71BEF111}" srcOrd="1" destOrd="0" presId="urn:microsoft.com/office/officeart/2018/2/layout/IconCircleList"/>
    <dgm:cxn modelId="{42C26EE2-9181-4BDF-91ED-113D5A335B0F}" type="presParOf" srcId="{94FF1E39-AEAE-46A5-9B0D-023ADD36261A}" destId="{73556973-CE53-4504-B8A9-9CA654D94712}" srcOrd="2" destOrd="0" presId="urn:microsoft.com/office/officeart/2018/2/layout/IconCircleList"/>
    <dgm:cxn modelId="{C0F6FCC8-0931-487A-9754-BF542B8242C7}" type="presParOf" srcId="{94FF1E39-AEAE-46A5-9B0D-023ADD36261A}" destId="{ECAFC0FC-A8D4-4171-9E47-418420FF19ED}" srcOrd="3" destOrd="0" presId="urn:microsoft.com/office/officeart/2018/2/layout/IconCircleList"/>
    <dgm:cxn modelId="{AD639FF4-5F9C-4AA7-8D6C-FBE33AB1EA3F}" type="presParOf" srcId="{3D8A1807-620A-497F-910A-D29CBAA34BD2}" destId="{75DC3025-130C-4FE6-8E2E-8545A7273528}" srcOrd="11" destOrd="0" presId="urn:microsoft.com/office/officeart/2018/2/layout/IconCircleList"/>
    <dgm:cxn modelId="{B0AA6671-AE05-4C33-83B8-3D6DEDAB26A4}" type="presParOf" srcId="{3D8A1807-620A-497F-910A-D29CBAA34BD2}" destId="{E3078257-E572-4967-AA8E-20904A750F50}" srcOrd="12" destOrd="0" presId="urn:microsoft.com/office/officeart/2018/2/layout/IconCircleList"/>
    <dgm:cxn modelId="{B2304872-DE71-4692-A7C7-4DBD09D6EB24}" type="presParOf" srcId="{E3078257-E572-4967-AA8E-20904A750F50}" destId="{928A49F8-33AA-466D-A4E7-5BA204148ED2}" srcOrd="0" destOrd="0" presId="urn:microsoft.com/office/officeart/2018/2/layout/IconCircleList"/>
    <dgm:cxn modelId="{91CC7B9F-91EF-424B-9FBE-6B1AF79401EB}" type="presParOf" srcId="{E3078257-E572-4967-AA8E-20904A750F50}" destId="{45493DD0-F3C6-4045-8925-F14F91DC04FB}" srcOrd="1" destOrd="0" presId="urn:microsoft.com/office/officeart/2018/2/layout/IconCircleList"/>
    <dgm:cxn modelId="{4872B6C4-D357-4131-9595-232CD4E0F545}" type="presParOf" srcId="{E3078257-E572-4967-AA8E-20904A750F50}" destId="{4A84E625-EDE7-4874-931D-EEDEC0FDB2E4}" srcOrd="2" destOrd="0" presId="urn:microsoft.com/office/officeart/2018/2/layout/IconCircleList"/>
    <dgm:cxn modelId="{2BB6B585-9E39-4531-AD00-B304D760231F}" type="presParOf" srcId="{E3078257-E572-4967-AA8E-20904A750F50}" destId="{E795D262-8845-49DD-A7C4-C8BC338B964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6DA5AA-29EB-485A-B0D8-6BD83C6997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6C80F55-0411-436B-8C83-35CDBAA931D5}">
      <dgm:prSet/>
      <dgm:spPr/>
      <dgm:t>
        <a:bodyPr/>
        <a:lstStyle/>
        <a:p>
          <a:r>
            <a:rPr lang="en-US"/>
            <a:t>Crime freqency by neighbourhood</a:t>
          </a:r>
        </a:p>
      </dgm:t>
    </dgm:pt>
    <dgm:pt modelId="{BF19EC16-06B7-45A1-B473-B2098C2DE488}" type="parTrans" cxnId="{66BD7CCF-9EBA-4DEC-883C-2B98A44214AB}">
      <dgm:prSet/>
      <dgm:spPr/>
      <dgm:t>
        <a:bodyPr/>
        <a:lstStyle/>
        <a:p>
          <a:endParaRPr lang="en-US"/>
        </a:p>
      </dgm:t>
    </dgm:pt>
    <dgm:pt modelId="{B8A51BF5-1A7C-4768-8BAA-534E4741724E}" type="sibTrans" cxnId="{66BD7CCF-9EBA-4DEC-883C-2B98A44214AB}">
      <dgm:prSet/>
      <dgm:spPr/>
      <dgm:t>
        <a:bodyPr/>
        <a:lstStyle/>
        <a:p>
          <a:endParaRPr lang="en-US"/>
        </a:p>
      </dgm:t>
    </dgm:pt>
    <dgm:pt modelId="{2906F1A5-156D-47B9-8DEC-132E6705D2ED}">
      <dgm:prSet/>
      <dgm:spPr/>
      <dgm:t>
        <a:bodyPr/>
        <a:lstStyle/>
        <a:p>
          <a:r>
            <a:rPr lang="en-US"/>
            <a:t>Total crimes in the city</a:t>
          </a:r>
        </a:p>
      </dgm:t>
    </dgm:pt>
    <dgm:pt modelId="{6DA569D1-6E41-4228-9C6E-6C86D514835F}" type="parTrans" cxnId="{64342A83-8D48-41D4-8813-13A720726487}">
      <dgm:prSet/>
      <dgm:spPr/>
      <dgm:t>
        <a:bodyPr/>
        <a:lstStyle/>
        <a:p>
          <a:endParaRPr lang="en-US"/>
        </a:p>
      </dgm:t>
    </dgm:pt>
    <dgm:pt modelId="{D717325B-8FAE-46B2-9CD3-7A91DA2FD90C}" type="sibTrans" cxnId="{64342A83-8D48-41D4-8813-13A720726487}">
      <dgm:prSet/>
      <dgm:spPr/>
      <dgm:t>
        <a:bodyPr/>
        <a:lstStyle/>
        <a:p>
          <a:endParaRPr lang="en-US"/>
        </a:p>
      </dgm:t>
    </dgm:pt>
    <dgm:pt modelId="{DDD13C49-4BD6-4E39-8108-65872B399434}">
      <dgm:prSet/>
      <dgm:spPr/>
      <dgm:t>
        <a:bodyPr/>
        <a:lstStyle/>
        <a:p>
          <a:r>
            <a:rPr lang="en-US"/>
            <a:t>Crime type count by neighbourhood.</a:t>
          </a:r>
        </a:p>
      </dgm:t>
    </dgm:pt>
    <dgm:pt modelId="{9E513429-6D69-408F-851A-FF433708032A}" type="parTrans" cxnId="{3259CA78-24C2-4C32-BA7A-8B8B0086FECC}">
      <dgm:prSet/>
      <dgm:spPr/>
      <dgm:t>
        <a:bodyPr/>
        <a:lstStyle/>
        <a:p>
          <a:endParaRPr lang="en-US"/>
        </a:p>
      </dgm:t>
    </dgm:pt>
    <dgm:pt modelId="{014729CD-9B82-436D-AA81-39E4EDE33FFA}" type="sibTrans" cxnId="{3259CA78-24C2-4C32-BA7A-8B8B0086FECC}">
      <dgm:prSet/>
      <dgm:spPr/>
      <dgm:t>
        <a:bodyPr/>
        <a:lstStyle/>
        <a:p>
          <a:endParaRPr lang="en-US"/>
        </a:p>
      </dgm:t>
    </dgm:pt>
    <dgm:pt modelId="{B30488EA-B18D-447A-9E2A-DE119005A0AF}">
      <dgm:prSet/>
      <dgm:spPr/>
      <dgm:t>
        <a:bodyPr/>
        <a:lstStyle/>
        <a:p>
          <a:r>
            <a:rPr lang="en-US"/>
            <a:t>Theft from motor vehicles is most prevalent.</a:t>
          </a:r>
        </a:p>
      </dgm:t>
    </dgm:pt>
    <dgm:pt modelId="{176FEF61-B9F4-4DCE-B7F1-480843F58F0B}" type="parTrans" cxnId="{096B17FD-DF83-4BFF-84BB-CEDAECF180B6}">
      <dgm:prSet/>
      <dgm:spPr/>
      <dgm:t>
        <a:bodyPr/>
        <a:lstStyle/>
        <a:p>
          <a:endParaRPr lang="en-US"/>
        </a:p>
      </dgm:t>
    </dgm:pt>
    <dgm:pt modelId="{65CC49E8-F2B7-4E2A-8F5E-24FE8401F6EE}" type="sibTrans" cxnId="{096B17FD-DF83-4BFF-84BB-CEDAECF180B6}">
      <dgm:prSet/>
      <dgm:spPr/>
      <dgm:t>
        <a:bodyPr/>
        <a:lstStyle/>
        <a:p>
          <a:endParaRPr lang="en-US"/>
        </a:p>
      </dgm:t>
    </dgm:pt>
    <dgm:pt modelId="{62BD4465-212C-4D68-89AC-5CFC614627E1}">
      <dgm:prSet/>
      <dgm:spPr/>
      <dgm:t>
        <a:bodyPr/>
        <a:lstStyle/>
        <a:p>
          <a:r>
            <a:rPr lang="en-US"/>
            <a:t>Using k-menas, we were able to determine the top 10 most common venues within a 1 km radius of the centroid of the highest crime neighbourhood. </a:t>
          </a:r>
        </a:p>
      </dgm:t>
    </dgm:pt>
    <dgm:pt modelId="{65790B95-BD27-430A-96EB-676A44FC7FF2}" type="parTrans" cxnId="{9876E976-B18A-47AA-B993-03BE5C8048F9}">
      <dgm:prSet/>
      <dgm:spPr/>
      <dgm:t>
        <a:bodyPr/>
        <a:lstStyle/>
        <a:p>
          <a:endParaRPr lang="en-US"/>
        </a:p>
      </dgm:t>
    </dgm:pt>
    <dgm:pt modelId="{9AC81AF9-0150-4586-B56A-3C9A515E1775}" type="sibTrans" cxnId="{9876E976-B18A-47AA-B993-03BE5C8048F9}">
      <dgm:prSet/>
      <dgm:spPr/>
      <dgm:t>
        <a:bodyPr/>
        <a:lstStyle/>
        <a:p>
          <a:endParaRPr lang="en-US"/>
        </a:p>
      </dgm:t>
    </dgm:pt>
    <dgm:pt modelId="{9AFED6FC-05C2-479E-AE78-7BCB67281E25}">
      <dgm:prSet/>
      <dgm:spPr/>
      <dgm:t>
        <a:bodyPr/>
        <a:lstStyle/>
        <a:p>
          <a:r>
            <a:rPr lang="en-US"/>
            <a:t>The most common venues in the highest crime neighbourhood are *</a:t>
          </a:r>
          <a:r>
            <a:rPr lang="en-US" i="1"/>
            <a:t>coffee shops followed by Pubs and Bars *</a:t>
          </a:r>
          <a:endParaRPr lang="en-US"/>
        </a:p>
      </dgm:t>
    </dgm:pt>
    <dgm:pt modelId="{2DDF1ADC-3AF5-486D-87C9-EB4FB2056D81}" type="parTrans" cxnId="{07966EF2-359E-418D-B73B-C826A82AB3D1}">
      <dgm:prSet/>
      <dgm:spPr/>
      <dgm:t>
        <a:bodyPr/>
        <a:lstStyle/>
        <a:p>
          <a:endParaRPr lang="en-US"/>
        </a:p>
      </dgm:t>
    </dgm:pt>
    <dgm:pt modelId="{E80F5990-A1F5-451F-94AD-42E739439B11}" type="sibTrans" cxnId="{07966EF2-359E-418D-B73B-C826A82AB3D1}">
      <dgm:prSet/>
      <dgm:spPr/>
      <dgm:t>
        <a:bodyPr/>
        <a:lstStyle/>
        <a:p>
          <a:endParaRPr lang="en-US"/>
        </a:p>
      </dgm:t>
    </dgm:pt>
    <dgm:pt modelId="{1E26A577-5970-4186-99DA-C7E46F771014}" type="pres">
      <dgm:prSet presAssocID="{CB6DA5AA-29EB-485A-B0D8-6BD83C699791}" presName="linear" presStyleCnt="0">
        <dgm:presLayoutVars>
          <dgm:animLvl val="lvl"/>
          <dgm:resizeHandles val="exact"/>
        </dgm:presLayoutVars>
      </dgm:prSet>
      <dgm:spPr/>
    </dgm:pt>
    <dgm:pt modelId="{0C9DA164-AD5F-4319-904C-5EA7F3D70A16}" type="pres">
      <dgm:prSet presAssocID="{A6C80F55-0411-436B-8C83-35CDBAA931D5}" presName="parentText" presStyleLbl="node1" presStyleIdx="0" presStyleCnt="6">
        <dgm:presLayoutVars>
          <dgm:chMax val="0"/>
          <dgm:bulletEnabled val="1"/>
        </dgm:presLayoutVars>
      </dgm:prSet>
      <dgm:spPr/>
    </dgm:pt>
    <dgm:pt modelId="{CA9A706B-535C-45D1-9361-128D4E93C0EF}" type="pres">
      <dgm:prSet presAssocID="{B8A51BF5-1A7C-4768-8BAA-534E4741724E}" presName="spacer" presStyleCnt="0"/>
      <dgm:spPr/>
    </dgm:pt>
    <dgm:pt modelId="{F2A07F5E-A782-4B22-BE63-33A31459F3A3}" type="pres">
      <dgm:prSet presAssocID="{2906F1A5-156D-47B9-8DEC-132E6705D2ED}" presName="parentText" presStyleLbl="node1" presStyleIdx="1" presStyleCnt="6">
        <dgm:presLayoutVars>
          <dgm:chMax val="0"/>
          <dgm:bulletEnabled val="1"/>
        </dgm:presLayoutVars>
      </dgm:prSet>
      <dgm:spPr/>
    </dgm:pt>
    <dgm:pt modelId="{27B63275-B5D3-4FFC-9F5C-598872FCA2DB}" type="pres">
      <dgm:prSet presAssocID="{D717325B-8FAE-46B2-9CD3-7A91DA2FD90C}" presName="spacer" presStyleCnt="0"/>
      <dgm:spPr/>
    </dgm:pt>
    <dgm:pt modelId="{CCDDF96E-24DA-4E39-9917-C81E959B799E}" type="pres">
      <dgm:prSet presAssocID="{DDD13C49-4BD6-4E39-8108-65872B399434}" presName="parentText" presStyleLbl="node1" presStyleIdx="2" presStyleCnt="6">
        <dgm:presLayoutVars>
          <dgm:chMax val="0"/>
          <dgm:bulletEnabled val="1"/>
        </dgm:presLayoutVars>
      </dgm:prSet>
      <dgm:spPr/>
    </dgm:pt>
    <dgm:pt modelId="{89B1F543-4DCB-4C61-ADE7-18EC6B8AAFD9}" type="pres">
      <dgm:prSet presAssocID="{014729CD-9B82-436D-AA81-39E4EDE33FFA}" presName="spacer" presStyleCnt="0"/>
      <dgm:spPr/>
    </dgm:pt>
    <dgm:pt modelId="{89A1FE9D-1570-4141-832E-FC7FA3006EA2}" type="pres">
      <dgm:prSet presAssocID="{B30488EA-B18D-447A-9E2A-DE119005A0AF}" presName="parentText" presStyleLbl="node1" presStyleIdx="3" presStyleCnt="6">
        <dgm:presLayoutVars>
          <dgm:chMax val="0"/>
          <dgm:bulletEnabled val="1"/>
        </dgm:presLayoutVars>
      </dgm:prSet>
      <dgm:spPr/>
    </dgm:pt>
    <dgm:pt modelId="{D6621E45-A471-4B1B-8269-69AF173D5028}" type="pres">
      <dgm:prSet presAssocID="{65CC49E8-F2B7-4E2A-8F5E-24FE8401F6EE}" presName="spacer" presStyleCnt="0"/>
      <dgm:spPr/>
    </dgm:pt>
    <dgm:pt modelId="{D0DE38FA-B7E4-4874-A032-DBCE6C2AF35F}" type="pres">
      <dgm:prSet presAssocID="{62BD4465-212C-4D68-89AC-5CFC614627E1}" presName="parentText" presStyleLbl="node1" presStyleIdx="4" presStyleCnt="6">
        <dgm:presLayoutVars>
          <dgm:chMax val="0"/>
          <dgm:bulletEnabled val="1"/>
        </dgm:presLayoutVars>
      </dgm:prSet>
      <dgm:spPr/>
    </dgm:pt>
    <dgm:pt modelId="{13D92A34-BF1F-4AE2-8DA5-04F76D92121C}" type="pres">
      <dgm:prSet presAssocID="{9AC81AF9-0150-4586-B56A-3C9A515E1775}" presName="spacer" presStyleCnt="0"/>
      <dgm:spPr/>
    </dgm:pt>
    <dgm:pt modelId="{D2627018-BCE4-4F24-A333-CB5734F23E40}" type="pres">
      <dgm:prSet presAssocID="{9AFED6FC-05C2-479E-AE78-7BCB67281E25}" presName="parentText" presStyleLbl="node1" presStyleIdx="5" presStyleCnt="6">
        <dgm:presLayoutVars>
          <dgm:chMax val="0"/>
          <dgm:bulletEnabled val="1"/>
        </dgm:presLayoutVars>
      </dgm:prSet>
      <dgm:spPr/>
    </dgm:pt>
  </dgm:ptLst>
  <dgm:cxnLst>
    <dgm:cxn modelId="{21705407-137B-4F19-9BD7-2AFFCD796319}" type="presOf" srcId="{CB6DA5AA-29EB-485A-B0D8-6BD83C699791}" destId="{1E26A577-5970-4186-99DA-C7E46F771014}" srcOrd="0" destOrd="0" presId="urn:microsoft.com/office/officeart/2005/8/layout/vList2"/>
    <dgm:cxn modelId="{2715CA07-8B60-42E7-AA97-FAEE3B7A1E9F}" type="presOf" srcId="{A6C80F55-0411-436B-8C83-35CDBAA931D5}" destId="{0C9DA164-AD5F-4319-904C-5EA7F3D70A16}" srcOrd="0" destOrd="0" presId="urn:microsoft.com/office/officeart/2005/8/layout/vList2"/>
    <dgm:cxn modelId="{A9E4CB2F-4BCE-4868-B259-56D12F712BE5}" type="presOf" srcId="{B30488EA-B18D-447A-9E2A-DE119005A0AF}" destId="{89A1FE9D-1570-4141-832E-FC7FA3006EA2}" srcOrd="0" destOrd="0" presId="urn:microsoft.com/office/officeart/2005/8/layout/vList2"/>
    <dgm:cxn modelId="{9876E976-B18A-47AA-B993-03BE5C8048F9}" srcId="{CB6DA5AA-29EB-485A-B0D8-6BD83C699791}" destId="{62BD4465-212C-4D68-89AC-5CFC614627E1}" srcOrd="4" destOrd="0" parTransId="{65790B95-BD27-430A-96EB-676A44FC7FF2}" sibTransId="{9AC81AF9-0150-4586-B56A-3C9A515E1775}"/>
    <dgm:cxn modelId="{3259CA78-24C2-4C32-BA7A-8B8B0086FECC}" srcId="{CB6DA5AA-29EB-485A-B0D8-6BD83C699791}" destId="{DDD13C49-4BD6-4E39-8108-65872B399434}" srcOrd="2" destOrd="0" parTransId="{9E513429-6D69-408F-851A-FF433708032A}" sibTransId="{014729CD-9B82-436D-AA81-39E4EDE33FFA}"/>
    <dgm:cxn modelId="{64342A83-8D48-41D4-8813-13A720726487}" srcId="{CB6DA5AA-29EB-485A-B0D8-6BD83C699791}" destId="{2906F1A5-156D-47B9-8DEC-132E6705D2ED}" srcOrd="1" destOrd="0" parTransId="{6DA569D1-6E41-4228-9C6E-6C86D514835F}" sibTransId="{D717325B-8FAE-46B2-9CD3-7A91DA2FD90C}"/>
    <dgm:cxn modelId="{14B1C58E-ED99-4115-95A8-2A3080D33EC0}" type="presOf" srcId="{DDD13C49-4BD6-4E39-8108-65872B399434}" destId="{CCDDF96E-24DA-4E39-9917-C81E959B799E}" srcOrd="0" destOrd="0" presId="urn:microsoft.com/office/officeart/2005/8/layout/vList2"/>
    <dgm:cxn modelId="{3A649DB8-E7F5-42EA-A79B-217E8140BC63}" type="presOf" srcId="{62BD4465-212C-4D68-89AC-5CFC614627E1}" destId="{D0DE38FA-B7E4-4874-A032-DBCE6C2AF35F}" srcOrd="0" destOrd="0" presId="urn:microsoft.com/office/officeart/2005/8/layout/vList2"/>
    <dgm:cxn modelId="{EAB76BBE-DF99-4BAA-B1E9-3ADB85082B93}" type="presOf" srcId="{2906F1A5-156D-47B9-8DEC-132E6705D2ED}" destId="{F2A07F5E-A782-4B22-BE63-33A31459F3A3}" srcOrd="0" destOrd="0" presId="urn:microsoft.com/office/officeart/2005/8/layout/vList2"/>
    <dgm:cxn modelId="{66BD7CCF-9EBA-4DEC-883C-2B98A44214AB}" srcId="{CB6DA5AA-29EB-485A-B0D8-6BD83C699791}" destId="{A6C80F55-0411-436B-8C83-35CDBAA931D5}" srcOrd="0" destOrd="0" parTransId="{BF19EC16-06B7-45A1-B473-B2098C2DE488}" sibTransId="{B8A51BF5-1A7C-4768-8BAA-534E4741724E}"/>
    <dgm:cxn modelId="{DA4A7BD7-EA0A-4B15-8FBF-CA23E77774D2}" type="presOf" srcId="{9AFED6FC-05C2-479E-AE78-7BCB67281E25}" destId="{D2627018-BCE4-4F24-A333-CB5734F23E40}" srcOrd="0" destOrd="0" presId="urn:microsoft.com/office/officeart/2005/8/layout/vList2"/>
    <dgm:cxn modelId="{07966EF2-359E-418D-B73B-C826A82AB3D1}" srcId="{CB6DA5AA-29EB-485A-B0D8-6BD83C699791}" destId="{9AFED6FC-05C2-479E-AE78-7BCB67281E25}" srcOrd="5" destOrd="0" parTransId="{2DDF1ADC-3AF5-486D-87C9-EB4FB2056D81}" sibTransId="{E80F5990-A1F5-451F-94AD-42E739439B11}"/>
    <dgm:cxn modelId="{096B17FD-DF83-4BFF-84BB-CEDAECF180B6}" srcId="{CB6DA5AA-29EB-485A-B0D8-6BD83C699791}" destId="{B30488EA-B18D-447A-9E2A-DE119005A0AF}" srcOrd="3" destOrd="0" parTransId="{176FEF61-B9F4-4DCE-B7F1-480843F58F0B}" sibTransId="{65CC49E8-F2B7-4E2A-8F5E-24FE8401F6EE}"/>
    <dgm:cxn modelId="{65EE0C56-CCCA-4F96-8FAE-A4090D320BBC}" type="presParOf" srcId="{1E26A577-5970-4186-99DA-C7E46F771014}" destId="{0C9DA164-AD5F-4319-904C-5EA7F3D70A16}" srcOrd="0" destOrd="0" presId="urn:microsoft.com/office/officeart/2005/8/layout/vList2"/>
    <dgm:cxn modelId="{ABF2722D-EBB0-4237-93CE-5DE2F40AB389}" type="presParOf" srcId="{1E26A577-5970-4186-99DA-C7E46F771014}" destId="{CA9A706B-535C-45D1-9361-128D4E93C0EF}" srcOrd="1" destOrd="0" presId="urn:microsoft.com/office/officeart/2005/8/layout/vList2"/>
    <dgm:cxn modelId="{E137B900-483C-48E2-9F8E-2461CD5EE69A}" type="presParOf" srcId="{1E26A577-5970-4186-99DA-C7E46F771014}" destId="{F2A07F5E-A782-4B22-BE63-33A31459F3A3}" srcOrd="2" destOrd="0" presId="urn:microsoft.com/office/officeart/2005/8/layout/vList2"/>
    <dgm:cxn modelId="{9D926F58-C99C-4639-97ED-04F302413D0B}" type="presParOf" srcId="{1E26A577-5970-4186-99DA-C7E46F771014}" destId="{27B63275-B5D3-4FFC-9F5C-598872FCA2DB}" srcOrd="3" destOrd="0" presId="urn:microsoft.com/office/officeart/2005/8/layout/vList2"/>
    <dgm:cxn modelId="{457EB2F7-8FA4-4BBE-B312-BB1817331E33}" type="presParOf" srcId="{1E26A577-5970-4186-99DA-C7E46F771014}" destId="{CCDDF96E-24DA-4E39-9917-C81E959B799E}" srcOrd="4" destOrd="0" presId="urn:microsoft.com/office/officeart/2005/8/layout/vList2"/>
    <dgm:cxn modelId="{6210F507-6A02-4AA7-9185-54E4516CCA19}" type="presParOf" srcId="{1E26A577-5970-4186-99DA-C7E46F771014}" destId="{89B1F543-4DCB-4C61-ADE7-18EC6B8AAFD9}" srcOrd="5" destOrd="0" presId="urn:microsoft.com/office/officeart/2005/8/layout/vList2"/>
    <dgm:cxn modelId="{0A8398BF-FEFA-49DD-9248-4B4DE4240504}" type="presParOf" srcId="{1E26A577-5970-4186-99DA-C7E46F771014}" destId="{89A1FE9D-1570-4141-832E-FC7FA3006EA2}" srcOrd="6" destOrd="0" presId="urn:microsoft.com/office/officeart/2005/8/layout/vList2"/>
    <dgm:cxn modelId="{D2F35542-439F-4BE6-9C93-6F4DB600BD0A}" type="presParOf" srcId="{1E26A577-5970-4186-99DA-C7E46F771014}" destId="{D6621E45-A471-4B1B-8269-69AF173D5028}" srcOrd="7" destOrd="0" presId="urn:microsoft.com/office/officeart/2005/8/layout/vList2"/>
    <dgm:cxn modelId="{3ADDD94A-8B6A-423C-8B1A-25FC9A30757F}" type="presParOf" srcId="{1E26A577-5970-4186-99DA-C7E46F771014}" destId="{D0DE38FA-B7E4-4874-A032-DBCE6C2AF35F}" srcOrd="8" destOrd="0" presId="urn:microsoft.com/office/officeart/2005/8/layout/vList2"/>
    <dgm:cxn modelId="{A0A8EE6E-22CC-4D27-B5BC-1880D520E3A1}" type="presParOf" srcId="{1E26A577-5970-4186-99DA-C7E46F771014}" destId="{13D92A34-BF1F-4AE2-8DA5-04F76D92121C}" srcOrd="9" destOrd="0" presId="urn:microsoft.com/office/officeart/2005/8/layout/vList2"/>
    <dgm:cxn modelId="{042B8ECE-A49B-4378-950C-572C4786AA8B}" type="presParOf" srcId="{1E26A577-5970-4186-99DA-C7E46F771014}" destId="{D2627018-BCE4-4F24-A333-CB5734F23E4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40A1BB-FAC7-4A28-B2CF-7D52F5675396}"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E7E01E-F4CF-4A9F-95B1-E5DBD2C19052}">
      <dgm:prSet/>
      <dgm:spPr/>
      <dgm:t>
        <a:bodyPr/>
        <a:lstStyle/>
        <a:p>
          <a:r>
            <a:rPr lang="en-US"/>
            <a:t>1. All in all, the City of Fredericton Open Data is interesting, it misses the details required for true valued quantitative analysis and predictive analytics which would be most valued by investors and developers to make appropriate investments and to minimize risk. </a:t>
          </a:r>
        </a:p>
      </dgm:t>
    </dgm:pt>
    <dgm:pt modelId="{38EDB2BE-12D4-40FF-ABCD-D23811E25DEA}" type="parTrans" cxnId="{B24C0A51-485F-4058-BC4C-8823CA486E76}">
      <dgm:prSet/>
      <dgm:spPr/>
      <dgm:t>
        <a:bodyPr/>
        <a:lstStyle/>
        <a:p>
          <a:endParaRPr lang="en-US"/>
        </a:p>
      </dgm:t>
    </dgm:pt>
    <dgm:pt modelId="{CEE2A317-2465-4885-8F70-9D6F57F5FB3F}" type="sibTrans" cxnId="{B24C0A51-485F-4058-BC4C-8823CA486E76}">
      <dgm:prSet/>
      <dgm:spPr/>
      <dgm:t>
        <a:bodyPr/>
        <a:lstStyle/>
        <a:p>
          <a:endParaRPr lang="en-US"/>
        </a:p>
      </dgm:t>
    </dgm:pt>
    <dgm:pt modelId="{838E7815-284A-4D65-810D-1E5D7AA09823}">
      <dgm:prSet/>
      <dgm:spPr/>
      <dgm:t>
        <a:bodyPr/>
        <a:lstStyle/>
        <a:p>
          <a:r>
            <a:rPr lang="en-US"/>
            <a:t>2. However, the inference from open dataset and foursquare API is a good starting point to know more the various neighborhoods in the city and understand the crime incidents.</a:t>
          </a:r>
        </a:p>
      </dgm:t>
    </dgm:pt>
    <dgm:pt modelId="{3A5CCD18-6776-4C33-A564-C4978EC58675}" type="parTrans" cxnId="{2902E90B-A5F9-446B-81D0-3C8D8A46A3D1}">
      <dgm:prSet/>
      <dgm:spPr/>
      <dgm:t>
        <a:bodyPr/>
        <a:lstStyle/>
        <a:p>
          <a:endParaRPr lang="en-US"/>
        </a:p>
      </dgm:t>
    </dgm:pt>
    <dgm:pt modelId="{CBD14CDB-8B65-45CD-B6E5-9AE34D53A8D3}" type="sibTrans" cxnId="{2902E90B-A5F9-446B-81D0-3C8D8A46A3D1}">
      <dgm:prSet/>
      <dgm:spPr/>
      <dgm:t>
        <a:bodyPr/>
        <a:lstStyle/>
        <a:p>
          <a:endParaRPr lang="en-US"/>
        </a:p>
      </dgm:t>
    </dgm:pt>
    <dgm:pt modelId="{3CE8CF69-3DEC-4A24-BF5A-AD6C18096951}" type="pres">
      <dgm:prSet presAssocID="{F540A1BB-FAC7-4A28-B2CF-7D52F5675396}" presName="root" presStyleCnt="0">
        <dgm:presLayoutVars>
          <dgm:dir/>
          <dgm:resizeHandles val="exact"/>
        </dgm:presLayoutVars>
      </dgm:prSet>
      <dgm:spPr/>
    </dgm:pt>
    <dgm:pt modelId="{54DEB21C-A62D-4F07-8FAD-4FEDC8785523}" type="pres">
      <dgm:prSet presAssocID="{F540A1BB-FAC7-4A28-B2CF-7D52F5675396}" presName="container" presStyleCnt="0">
        <dgm:presLayoutVars>
          <dgm:dir/>
          <dgm:resizeHandles val="exact"/>
        </dgm:presLayoutVars>
      </dgm:prSet>
      <dgm:spPr/>
    </dgm:pt>
    <dgm:pt modelId="{5773D035-AA30-434B-9A29-8516CB45CF3D}" type="pres">
      <dgm:prSet presAssocID="{27E7E01E-F4CF-4A9F-95B1-E5DBD2C19052}" presName="compNode" presStyleCnt="0"/>
      <dgm:spPr/>
    </dgm:pt>
    <dgm:pt modelId="{632742CF-DAD6-491F-B9B5-68308F02FC39}" type="pres">
      <dgm:prSet presAssocID="{27E7E01E-F4CF-4A9F-95B1-E5DBD2C19052}" presName="iconBgRect" presStyleLbl="bgShp" presStyleIdx="0" presStyleCnt="2"/>
      <dgm:spPr/>
    </dgm:pt>
    <dgm:pt modelId="{3669E090-556F-45BC-9979-50D79E906A5A}" type="pres">
      <dgm:prSet presAssocID="{27E7E01E-F4CF-4A9F-95B1-E5DBD2C190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0942158D-BD3C-4791-9E7B-484D7C035168}" type="pres">
      <dgm:prSet presAssocID="{27E7E01E-F4CF-4A9F-95B1-E5DBD2C19052}" presName="spaceRect" presStyleCnt="0"/>
      <dgm:spPr/>
    </dgm:pt>
    <dgm:pt modelId="{AD74D056-2285-415B-9AAB-A282B3802E82}" type="pres">
      <dgm:prSet presAssocID="{27E7E01E-F4CF-4A9F-95B1-E5DBD2C19052}" presName="textRect" presStyleLbl="revTx" presStyleIdx="0" presStyleCnt="2">
        <dgm:presLayoutVars>
          <dgm:chMax val="1"/>
          <dgm:chPref val="1"/>
        </dgm:presLayoutVars>
      </dgm:prSet>
      <dgm:spPr/>
    </dgm:pt>
    <dgm:pt modelId="{C85278F5-7590-484A-9E00-4449260C3AC1}" type="pres">
      <dgm:prSet presAssocID="{CEE2A317-2465-4885-8F70-9D6F57F5FB3F}" presName="sibTrans" presStyleLbl="sibTrans2D1" presStyleIdx="0" presStyleCnt="0"/>
      <dgm:spPr/>
    </dgm:pt>
    <dgm:pt modelId="{679B7680-336A-4E32-B021-DBD6F70EDA20}" type="pres">
      <dgm:prSet presAssocID="{838E7815-284A-4D65-810D-1E5D7AA09823}" presName="compNode" presStyleCnt="0"/>
      <dgm:spPr/>
    </dgm:pt>
    <dgm:pt modelId="{47D2CCF6-AF86-412F-BA50-FE6519E0FFBC}" type="pres">
      <dgm:prSet presAssocID="{838E7815-284A-4D65-810D-1E5D7AA09823}" presName="iconBgRect" presStyleLbl="bgShp" presStyleIdx="1" presStyleCnt="2"/>
      <dgm:spPr/>
    </dgm:pt>
    <dgm:pt modelId="{CDB5ED29-EE6A-4FD7-8DCB-71AF937BF651}" type="pres">
      <dgm:prSet presAssocID="{838E7815-284A-4D65-810D-1E5D7AA098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tective"/>
        </a:ext>
      </dgm:extLst>
    </dgm:pt>
    <dgm:pt modelId="{99D6EF42-2946-41E8-B85D-83E60B407F39}" type="pres">
      <dgm:prSet presAssocID="{838E7815-284A-4D65-810D-1E5D7AA09823}" presName="spaceRect" presStyleCnt="0"/>
      <dgm:spPr/>
    </dgm:pt>
    <dgm:pt modelId="{192BE006-3D29-4B0D-B7D7-F6380F8ED342}" type="pres">
      <dgm:prSet presAssocID="{838E7815-284A-4D65-810D-1E5D7AA09823}" presName="textRect" presStyleLbl="revTx" presStyleIdx="1" presStyleCnt="2">
        <dgm:presLayoutVars>
          <dgm:chMax val="1"/>
          <dgm:chPref val="1"/>
        </dgm:presLayoutVars>
      </dgm:prSet>
      <dgm:spPr/>
    </dgm:pt>
  </dgm:ptLst>
  <dgm:cxnLst>
    <dgm:cxn modelId="{B78FAA08-ABA9-4493-AF41-D03BE72D7871}" type="presOf" srcId="{838E7815-284A-4D65-810D-1E5D7AA09823}" destId="{192BE006-3D29-4B0D-B7D7-F6380F8ED342}" srcOrd="0" destOrd="0" presId="urn:microsoft.com/office/officeart/2018/2/layout/IconCircleList"/>
    <dgm:cxn modelId="{2902E90B-A5F9-446B-81D0-3C8D8A46A3D1}" srcId="{F540A1BB-FAC7-4A28-B2CF-7D52F5675396}" destId="{838E7815-284A-4D65-810D-1E5D7AA09823}" srcOrd="1" destOrd="0" parTransId="{3A5CCD18-6776-4C33-A564-C4978EC58675}" sibTransId="{CBD14CDB-8B65-45CD-B6E5-9AE34D53A8D3}"/>
    <dgm:cxn modelId="{3F613E3F-FC05-4585-99A6-E443AF27F065}" type="presOf" srcId="{CEE2A317-2465-4885-8F70-9D6F57F5FB3F}" destId="{C85278F5-7590-484A-9E00-4449260C3AC1}" srcOrd="0" destOrd="0" presId="urn:microsoft.com/office/officeart/2018/2/layout/IconCircleList"/>
    <dgm:cxn modelId="{B24C0A51-485F-4058-BC4C-8823CA486E76}" srcId="{F540A1BB-FAC7-4A28-B2CF-7D52F5675396}" destId="{27E7E01E-F4CF-4A9F-95B1-E5DBD2C19052}" srcOrd="0" destOrd="0" parTransId="{38EDB2BE-12D4-40FF-ABCD-D23811E25DEA}" sibTransId="{CEE2A317-2465-4885-8F70-9D6F57F5FB3F}"/>
    <dgm:cxn modelId="{FBF3209D-0F6E-4088-9241-946F47F4246D}" type="presOf" srcId="{F540A1BB-FAC7-4A28-B2CF-7D52F5675396}" destId="{3CE8CF69-3DEC-4A24-BF5A-AD6C18096951}" srcOrd="0" destOrd="0" presId="urn:microsoft.com/office/officeart/2018/2/layout/IconCircleList"/>
    <dgm:cxn modelId="{42C9F2C8-CD9E-425C-AE4C-3688598C570A}" type="presOf" srcId="{27E7E01E-F4CF-4A9F-95B1-E5DBD2C19052}" destId="{AD74D056-2285-415B-9AAB-A282B3802E82}" srcOrd="0" destOrd="0" presId="urn:microsoft.com/office/officeart/2018/2/layout/IconCircleList"/>
    <dgm:cxn modelId="{31EFBDCF-064E-420F-B86F-6D6EC90AD4AA}" type="presParOf" srcId="{3CE8CF69-3DEC-4A24-BF5A-AD6C18096951}" destId="{54DEB21C-A62D-4F07-8FAD-4FEDC8785523}" srcOrd="0" destOrd="0" presId="urn:microsoft.com/office/officeart/2018/2/layout/IconCircleList"/>
    <dgm:cxn modelId="{96331124-CE7F-4385-8C56-5B8115DB1BDC}" type="presParOf" srcId="{54DEB21C-A62D-4F07-8FAD-4FEDC8785523}" destId="{5773D035-AA30-434B-9A29-8516CB45CF3D}" srcOrd="0" destOrd="0" presId="urn:microsoft.com/office/officeart/2018/2/layout/IconCircleList"/>
    <dgm:cxn modelId="{4DDDA93D-1B0F-40BE-9993-1EEACED726F8}" type="presParOf" srcId="{5773D035-AA30-434B-9A29-8516CB45CF3D}" destId="{632742CF-DAD6-491F-B9B5-68308F02FC39}" srcOrd="0" destOrd="0" presId="urn:microsoft.com/office/officeart/2018/2/layout/IconCircleList"/>
    <dgm:cxn modelId="{07794403-EBFD-49ED-8FE4-2DA071B9CF94}" type="presParOf" srcId="{5773D035-AA30-434B-9A29-8516CB45CF3D}" destId="{3669E090-556F-45BC-9979-50D79E906A5A}" srcOrd="1" destOrd="0" presId="urn:microsoft.com/office/officeart/2018/2/layout/IconCircleList"/>
    <dgm:cxn modelId="{1FD47A80-1D54-4CCD-960F-C789F12DC32B}" type="presParOf" srcId="{5773D035-AA30-434B-9A29-8516CB45CF3D}" destId="{0942158D-BD3C-4791-9E7B-484D7C035168}" srcOrd="2" destOrd="0" presId="urn:microsoft.com/office/officeart/2018/2/layout/IconCircleList"/>
    <dgm:cxn modelId="{EE3D8803-8618-4208-9E67-EA48A5FD200B}" type="presParOf" srcId="{5773D035-AA30-434B-9A29-8516CB45CF3D}" destId="{AD74D056-2285-415B-9AAB-A282B3802E82}" srcOrd="3" destOrd="0" presId="urn:microsoft.com/office/officeart/2018/2/layout/IconCircleList"/>
    <dgm:cxn modelId="{824E1D55-73BA-40FE-B492-2353ED0688F3}" type="presParOf" srcId="{54DEB21C-A62D-4F07-8FAD-4FEDC8785523}" destId="{C85278F5-7590-484A-9E00-4449260C3AC1}" srcOrd="1" destOrd="0" presId="urn:microsoft.com/office/officeart/2018/2/layout/IconCircleList"/>
    <dgm:cxn modelId="{148F6A3B-0848-439A-8A25-3FCC1C38A2C5}" type="presParOf" srcId="{54DEB21C-A62D-4F07-8FAD-4FEDC8785523}" destId="{679B7680-336A-4E32-B021-DBD6F70EDA20}" srcOrd="2" destOrd="0" presId="urn:microsoft.com/office/officeart/2018/2/layout/IconCircleList"/>
    <dgm:cxn modelId="{110235B9-87B2-40F3-9302-627342B8C053}" type="presParOf" srcId="{679B7680-336A-4E32-B021-DBD6F70EDA20}" destId="{47D2CCF6-AF86-412F-BA50-FE6519E0FFBC}" srcOrd="0" destOrd="0" presId="urn:microsoft.com/office/officeart/2018/2/layout/IconCircleList"/>
    <dgm:cxn modelId="{23E8F990-DBDF-4A29-99A7-D008E5DD7E94}" type="presParOf" srcId="{679B7680-336A-4E32-B021-DBD6F70EDA20}" destId="{CDB5ED29-EE6A-4FD7-8DCB-71AF937BF651}" srcOrd="1" destOrd="0" presId="urn:microsoft.com/office/officeart/2018/2/layout/IconCircleList"/>
    <dgm:cxn modelId="{B50BFAFF-F2A9-4603-8753-4F55B8C1F917}" type="presParOf" srcId="{679B7680-336A-4E32-B021-DBD6F70EDA20}" destId="{99D6EF42-2946-41E8-B85D-83E60B407F39}" srcOrd="2" destOrd="0" presId="urn:microsoft.com/office/officeart/2018/2/layout/IconCircleList"/>
    <dgm:cxn modelId="{EABA803C-3980-4186-9AC0-F5C3B225FE6A}" type="presParOf" srcId="{679B7680-336A-4E32-B021-DBD6F70EDA20}" destId="{192BE006-3D29-4B0D-B7D7-F6380F8ED34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D496F-A917-4BC9-B408-DFD4E9F4471C}">
      <dsp:nvSpPr>
        <dsp:cNvPr id="0" name=""/>
        <dsp:cNvSpPr/>
      </dsp:nvSpPr>
      <dsp:spPr>
        <a:xfrm>
          <a:off x="0" y="654966"/>
          <a:ext cx="6797675" cy="10266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What neighbourhoods have the highest crime?</a:t>
          </a:r>
        </a:p>
      </dsp:txBody>
      <dsp:txXfrm>
        <a:off x="50118" y="705084"/>
        <a:ext cx="6697439" cy="926439"/>
      </dsp:txXfrm>
    </dsp:sp>
    <dsp:sp modelId="{A1BCB762-E8E0-4930-955E-E31070208E7A}">
      <dsp:nvSpPr>
        <dsp:cNvPr id="0" name=""/>
        <dsp:cNvSpPr/>
      </dsp:nvSpPr>
      <dsp:spPr>
        <a:xfrm>
          <a:off x="0" y="1759401"/>
          <a:ext cx="6797675" cy="1026675"/>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Is population density correlated to crime level?</a:t>
          </a:r>
        </a:p>
      </dsp:txBody>
      <dsp:txXfrm>
        <a:off x="50118" y="1809519"/>
        <a:ext cx="6697439" cy="926439"/>
      </dsp:txXfrm>
    </dsp:sp>
    <dsp:sp modelId="{198FC333-9184-4E3A-BA0F-CC4E3E2464DA}">
      <dsp:nvSpPr>
        <dsp:cNvPr id="0" name=""/>
        <dsp:cNvSpPr/>
      </dsp:nvSpPr>
      <dsp:spPr>
        <a:xfrm>
          <a:off x="0" y="2863836"/>
          <a:ext cx="6797675" cy="1026675"/>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Using Foursquare data, what venues are most common in different locations within the city?</a:t>
          </a:r>
        </a:p>
      </dsp:txBody>
      <dsp:txXfrm>
        <a:off x="50118" y="2913954"/>
        <a:ext cx="6697439" cy="926439"/>
      </dsp:txXfrm>
    </dsp:sp>
    <dsp:sp modelId="{79906E38-634E-4B3E-AF73-B1BE9EE47E18}">
      <dsp:nvSpPr>
        <dsp:cNvPr id="0" name=""/>
        <dsp:cNvSpPr/>
      </dsp:nvSpPr>
      <dsp:spPr>
        <a:xfrm>
          <a:off x="0" y="3968271"/>
          <a:ext cx="6797675" cy="1026675"/>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Does the Knowledge Park really need a coffee shop?</a:t>
          </a:r>
        </a:p>
      </dsp:txBody>
      <dsp:txXfrm>
        <a:off x="50118" y="4018389"/>
        <a:ext cx="6697439" cy="926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7A0E9-411A-4007-A780-EBDBCDF35FDE}">
      <dsp:nvSpPr>
        <dsp:cNvPr id="0" name=""/>
        <dsp:cNvSpPr/>
      </dsp:nvSpPr>
      <dsp:spPr>
        <a:xfrm>
          <a:off x="774129" y="70980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AD720-4788-4C9D-A5D1-0D79965D9535}">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02804C-156A-410D-AB5E-E75DC4F35C4F}">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1. Open data </a:t>
          </a:r>
          <a:endParaRPr lang="en-US" sz="1800" kern="1200"/>
        </a:p>
      </dsp:txBody>
      <dsp:txXfrm>
        <a:off x="372805" y="2356270"/>
        <a:ext cx="2058075" cy="720000"/>
      </dsp:txXfrm>
    </dsp:sp>
    <dsp:sp modelId="{B03D5362-03E7-494A-A61C-22F1620EB0E7}">
      <dsp:nvSpPr>
        <dsp:cNvPr id="0" name=""/>
        <dsp:cNvSpPr/>
      </dsp:nvSpPr>
      <dsp:spPr>
        <a:xfrm>
          <a:off x="3192368" y="70980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9D01F-FE68-4D03-A043-C1E525B306F2}">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67E18E-D35C-4B10-94F9-B39B76FF4A4C}">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2. Foursquare data for venues</a:t>
          </a:r>
          <a:endParaRPr lang="en-US" sz="1800" kern="1200"/>
        </a:p>
      </dsp:txBody>
      <dsp:txXfrm>
        <a:off x="2791043" y="2356270"/>
        <a:ext cx="2058075" cy="720000"/>
      </dsp:txXfrm>
    </dsp:sp>
    <dsp:sp modelId="{4F50D833-3C30-47E5-90C4-0B2BF6C7F93C}">
      <dsp:nvSpPr>
        <dsp:cNvPr id="0" name=""/>
        <dsp:cNvSpPr/>
      </dsp:nvSpPr>
      <dsp:spPr>
        <a:xfrm>
          <a:off x="5610606" y="7098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52941-8773-419F-A0C8-56FC7DB1DF05}">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D0BAFB-B080-45B3-9895-831CE5FCB9E1}">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3. Fredericton Crime by Neighbourhood</a:t>
          </a:r>
          <a:endParaRPr lang="en-US" sz="1800" kern="1200"/>
        </a:p>
      </dsp:txBody>
      <dsp:txXfrm>
        <a:off x="5209281" y="2356270"/>
        <a:ext cx="2058075" cy="720000"/>
      </dsp:txXfrm>
    </dsp:sp>
    <dsp:sp modelId="{A5E27AB4-0CDA-45D4-9C81-BDB81024259C}">
      <dsp:nvSpPr>
        <dsp:cNvPr id="0" name=""/>
        <dsp:cNvSpPr/>
      </dsp:nvSpPr>
      <dsp:spPr>
        <a:xfrm>
          <a:off x="8028844" y="7098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68E4CA-DAE8-4AC8-AFFB-BE53CE9C2229}">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49AEA4-5988-41C2-B0F9-1455C8DD5F89}">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4. Fredericton locations of interest</a:t>
          </a:r>
          <a:endParaRPr lang="en-US" sz="1800" kern="1200"/>
        </a:p>
      </dsp:txBody>
      <dsp:txXfrm>
        <a:off x="7627519" y="2356270"/>
        <a:ext cx="205807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2F93D-862B-4BAE-A822-030DC6C7151B}">
      <dsp:nvSpPr>
        <dsp:cNvPr id="0" name=""/>
        <dsp:cNvSpPr/>
      </dsp:nvSpPr>
      <dsp:spPr>
        <a:xfrm>
          <a:off x="344932" y="3120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2A2BD-F59D-4975-AA0E-C7D9BCBA0783}">
      <dsp:nvSpPr>
        <dsp:cNvPr id="0" name=""/>
        <dsp:cNvSpPr/>
      </dsp:nvSpPr>
      <dsp:spPr>
        <a:xfrm>
          <a:off x="515480" y="20175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DE887F-82DE-4364-BE2D-A137BCE4BD61}">
      <dsp:nvSpPr>
        <dsp:cNvPr id="0" name=""/>
        <dsp:cNvSpPr/>
      </dsp:nvSpPr>
      <dsp:spPr>
        <a:xfrm>
          <a:off x="1331094"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Loading each data set</a:t>
          </a:r>
        </a:p>
      </dsp:txBody>
      <dsp:txXfrm>
        <a:off x="1331094" y="31206"/>
        <a:ext cx="1914313" cy="812133"/>
      </dsp:txXfrm>
    </dsp:sp>
    <dsp:sp modelId="{5569CD21-730C-4801-A265-D9D89E7DFFAC}">
      <dsp:nvSpPr>
        <dsp:cNvPr id="0" name=""/>
        <dsp:cNvSpPr/>
      </dsp:nvSpPr>
      <dsp:spPr>
        <a:xfrm>
          <a:off x="3578962" y="31206"/>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9E423-9BC1-4333-A0D8-93F58DCF118A}">
      <dsp:nvSpPr>
        <dsp:cNvPr id="0" name=""/>
        <dsp:cNvSpPr/>
      </dsp:nvSpPr>
      <dsp:spPr>
        <a:xfrm>
          <a:off x="3749510" y="20175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A3DDAA-84DC-46A2-8453-A69FA798AD38}">
      <dsp:nvSpPr>
        <dsp:cNvPr id="0" name=""/>
        <dsp:cNvSpPr/>
      </dsp:nvSpPr>
      <dsp:spPr>
        <a:xfrm>
          <a:off x="456512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Determine crime frequency by neighbourhood</a:t>
          </a:r>
        </a:p>
      </dsp:txBody>
      <dsp:txXfrm>
        <a:off x="4565123" y="31206"/>
        <a:ext cx="1914313" cy="812133"/>
      </dsp:txXfrm>
    </dsp:sp>
    <dsp:sp modelId="{B1D05055-CCE9-495D-AF9B-FABC903F8403}">
      <dsp:nvSpPr>
        <dsp:cNvPr id="0" name=""/>
        <dsp:cNvSpPr/>
      </dsp:nvSpPr>
      <dsp:spPr>
        <a:xfrm>
          <a:off x="6812992" y="31206"/>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6075B-3AF9-45AC-9FB9-90F9B4B3E379}">
      <dsp:nvSpPr>
        <dsp:cNvPr id="0" name=""/>
        <dsp:cNvSpPr/>
      </dsp:nvSpPr>
      <dsp:spPr>
        <a:xfrm>
          <a:off x="6983540" y="20175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0B31AB-3648-4733-A1D7-09F0E3B72A1E}">
      <dsp:nvSpPr>
        <dsp:cNvPr id="0" name=""/>
        <dsp:cNvSpPr/>
      </dsp:nvSpPr>
      <dsp:spPr>
        <a:xfrm>
          <a:off x="779915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Study the crime types based on neighbourhood</a:t>
          </a:r>
        </a:p>
      </dsp:txBody>
      <dsp:txXfrm>
        <a:off x="7799153" y="31206"/>
        <a:ext cx="1914313" cy="812133"/>
      </dsp:txXfrm>
    </dsp:sp>
    <dsp:sp modelId="{F3B6B6CE-555A-42EB-8552-9C2CF27E1944}">
      <dsp:nvSpPr>
        <dsp:cNvPr id="0" name=""/>
        <dsp:cNvSpPr/>
      </dsp:nvSpPr>
      <dsp:spPr>
        <a:xfrm>
          <a:off x="344932" y="1486973"/>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3374E-31F3-4BF9-95CB-CDC647343AC8}">
      <dsp:nvSpPr>
        <dsp:cNvPr id="0" name=""/>
        <dsp:cNvSpPr/>
      </dsp:nvSpPr>
      <dsp:spPr>
        <a:xfrm>
          <a:off x="515480" y="1657521"/>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5FC728-008C-4D36-BE7F-B1BE45C63A75}">
      <dsp:nvSpPr>
        <dsp:cNvPr id="0" name=""/>
        <dsp:cNvSpPr/>
      </dsp:nvSpPr>
      <dsp:spPr>
        <a:xfrm>
          <a:off x="1331094"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Identify correlation between crimes and population density</a:t>
          </a:r>
        </a:p>
      </dsp:txBody>
      <dsp:txXfrm>
        <a:off x="1331094" y="1486973"/>
        <a:ext cx="1914313" cy="812133"/>
      </dsp:txXfrm>
    </dsp:sp>
    <dsp:sp modelId="{B38C6C38-E607-47FE-BCDE-83C63E2DA83F}">
      <dsp:nvSpPr>
        <dsp:cNvPr id="0" name=""/>
        <dsp:cNvSpPr/>
      </dsp:nvSpPr>
      <dsp:spPr>
        <a:xfrm>
          <a:off x="3578962" y="1486973"/>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A754F-7733-4CA0-B174-96A58C2BD3FB}">
      <dsp:nvSpPr>
        <dsp:cNvPr id="0" name=""/>
        <dsp:cNvSpPr/>
      </dsp:nvSpPr>
      <dsp:spPr>
        <a:xfrm>
          <a:off x="3749510" y="1657521"/>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3CEF3E-0364-4196-8394-149D7011A44C}">
      <dsp:nvSpPr>
        <dsp:cNvPr id="0" name=""/>
        <dsp:cNvSpPr/>
      </dsp:nvSpPr>
      <dsp:spPr>
        <a:xfrm>
          <a:off x="456512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Perform k-means statisical analysis on venues by locations of interest based on findings from crimes and neighbourhood</a:t>
          </a:r>
        </a:p>
      </dsp:txBody>
      <dsp:txXfrm>
        <a:off x="4565123" y="1486973"/>
        <a:ext cx="1914313" cy="812133"/>
      </dsp:txXfrm>
    </dsp:sp>
    <dsp:sp modelId="{0674245F-B380-4E65-B066-23A106F48820}">
      <dsp:nvSpPr>
        <dsp:cNvPr id="0" name=""/>
        <dsp:cNvSpPr/>
      </dsp:nvSpPr>
      <dsp:spPr>
        <a:xfrm>
          <a:off x="6812992" y="1486973"/>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1A586-38DA-4E72-AF7D-C07A71BEF111}">
      <dsp:nvSpPr>
        <dsp:cNvPr id="0" name=""/>
        <dsp:cNvSpPr/>
      </dsp:nvSpPr>
      <dsp:spPr>
        <a:xfrm>
          <a:off x="6983540" y="1657521"/>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FC0FC-A8D4-4171-9E47-418420FF19ED}">
      <dsp:nvSpPr>
        <dsp:cNvPr id="0" name=""/>
        <dsp:cNvSpPr/>
      </dsp:nvSpPr>
      <dsp:spPr>
        <a:xfrm>
          <a:off x="779915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Determine which venues are most common statistically in the region of greatest crime count then in all other locations of interest.</a:t>
          </a:r>
        </a:p>
      </dsp:txBody>
      <dsp:txXfrm>
        <a:off x="7799153" y="1486973"/>
        <a:ext cx="1914313" cy="812133"/>
      </dsp:txXfrm>
    </dsp:sp>
    <dsp:sp modelId="{928A49F8-33AA-466D-A4E7-5BA204148ED2}">
      <dsp:nvSpPr>
        <dsp:cNvPr id="0" name=""/>
        <dsp:cNvSpPr/>
      </dsp:nvSpPr>
      <dsp:spPr>
        <a:xfrm>
          <a:off x="344932" y="294274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93DD0-F3C6-4045-8925-F14F91DC04FB}">
      <dsp:nvSpPr>
        <dsp:cNvPr id="0" name=""/>
        <dsp:cNvSpPr/>
      </dsp:nvSpPr>
      <dsp:spPr>
        <a:xfrm>
          <a:off x="515480" y="3113288"/>
          <a:ext cx="471037" cy="471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95D262-8845-49DD-A7C4-C8BC338B9646}">
      <dsp:nvSpPr>
        <dsp:cNvPr id="0" name=""/>
        <dsp:cNvSpPr/>
      </dsp:nvSpPr>
      <dsp:spPr>
        <a:xfrm>
          <a:off x="1331094"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Determine if an area, such as the "Knowledge Park" needs a coffee shop.</a:t>
          </a:r>
        </a:p>
      </dsp:txBody>
      <dsp:txXfrm>
        <a:off x="1331094" y="2942740"/>
        <a:ext cx="1914313" cy="812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DA164-AD5F-4319-904C-5EA7F3D70A16}">
      <dsp:nvSpPr>
        <dsp:cNvPr id="0" name=""/>
        <dsp:cNvSpPr/>
      </dsp:nvSpPr>
      <dsp:spPr>
        <a:xfrm>
          <a:off x="0" y="17405"/>
          <a:ext cx="6797675" cy="8950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Crime freqency by neighbourhood</a:t>
          </a:r>
        </a:p>
      </dsp:txBody>
      <dsp:txXfrm>
        <a:off x="43693" y="61098"/>
        <a:ext cx="6710289" cy="807664"/>
      </dsp:txXfrm>
    </dsp:sp>
    <dsp:sp modelId="{F2A07F5E-A782-4B22-BE63-33A31459F3A3}">
      <dsp:nvSpPr>
        <dsp:cNvPr id="0" name=""/>
        <dsp:cNvSpPr/>
      </dsp:nvSpPr>
      <dsp:spPr>
        <a:xfrm>
          <a:off x="0" y="961415"/>
          <a:ext cx="6797675" cy="895050"/>
        </a:xfrm>
        <a:prstGeom prst="roundRect">
          <a:avLst/>
        </a:prstGeom>
        <a:solidFill>
          <a:schemeClr val="accent2">
            <a:hueOff val="-266365"/>
            <a:satOff val="-117"/>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Total crimes in the city</a:t>
          </a:r>
        </a:p>
      </dsp:txBody>
      <dsp:txXfrm>
        <a:off x="43693" y="1005108"/>
        <a:ext cx="6710289" cy="807664"/>
      </dsp:txXfrm>
    </dsp:sp>
    <dsp:sp modelId="{CCDDF96E-24DA-4E39-9917-C81E959B799E}">
      <dsp:nvSpPr>
        <dsp:cNvPr id="0" name=""/>
        <dsp:cNvSpPr/>
      </dsp:nvSpPr>
      <dsp:spPr>
        <a:xfrm>
          <a:off x="0" y="1905425"/>
          <a:ext cx="6797675" cy="895050"/>
        </a:xfrm>
        <a:prstGeom prst="roundRect">
          <a:avLst/>
        </a:prstGeom>
        <a:solidFill>
          <a:schemeClr val="accent2">
            <a:hueOff val="-532730"/>
            <a:satOff val="-234"/>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Crime type count by neighbourhood.</a:t>
          </a:r>
        </a:p>
      </dsp:txBody>
      <dsp:txXfrm>
        <a:off x="43693" y="1949118"/>
        <a:ext cx="6710289" cy="807664"/>
      </dsp:txXfrm>
    </dsp:sp>
    <dsp:sp modelId="{89A1FE9D-1570-4141-832E-FC7FA3006EA2}">
      <dsp:nvSpPr>
        <dsp:cNvPr id="0" name=""/>
        <dsp:cNvSpPr/>
      </dsp:nvSpPr>
      <dsp:spPr>
        <a:xfrm>
          <a:off x="0" y="2849436"/>
          <a:ext cx="6797675" cy="895050"/>
        </a:xfrm>
        <a:prstGeom prst="roundRect">
          <a:avLst/>
        </a:prstGeom>
        <a:solidFill>
          <a:schemeClr val="accent2">
            <a:hueOff val="-799094"/>
            <a:satOff val="-352"/>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Theft from motor vehicles is most prevalent.</a:t>
          </a:r>
        </a:p>
      </dsp:txBody>
      <dsp:txXfrm>
        <a:off x="43693" y="2893129"/>
        <a:ext cx="6710289" cy="807664"/>
      </dsp:txXfrm>
    </dsp:sp>
    <dsp:sp modelId="{D0DE38FA-B7E4-4874-A032-DBCE6C2AF35F}">
      <dsp:nvSpPr>
        <dsp:cNvPr id="0" name=""/>
        <dsp:cNvSpPr/>
      </dsp:nvSpPr>
      <dsp:spPr>
        <a:xfrm>
          <a:off x="0" y="3793446"/>
          <a:ext cx="6797675" cy="895050"/>
        </a:xfrm>
        <a:prstGeom prst="roundRect">
          <a:avLst/>
        </a:prstGeom>
        <a:solidFill>
          <a:schemeClr val="accent2">
            <a:hueOff val="-1065459"/>
            <a:satOff val="-469"/>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Using k-menas, we were able to determine the top 10 most common venues within a 1 km radius of the centroid of the highest crime neighbourhood. </a:t>
          </a:r>
        </a:p>
      </dsp:txBody>
      <dsp:txXfrm>
        <a:off x="43693" y="3837139"/>
        <a:ext cx="6710289" cy="807664"/>
      </dsp:txXfrm>
    </dsp:sp>
    <dsp:sp modelId="{D2627018-BCE4-4F24-A333-CB5734F23E40}">
      <dsp:nvSpPr>
        <dsp:cNvPr id="0" name=""/>
        <dsp:cNvSpPr/>
      </dsp:nvSpPr>
      <dsp:spPr>
        <a:xfrm>
          <a:off x="0" y="4737456"/>
          <a:ext cx="6797675" cy="89505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most common venues in the highest crime neighbourhood are *</a:t>
          </a:r>
          <a:r>
            <a:rPr lang="en-US" sz="1700" i="1" kern="1200"/>
            <a:t>coffee shops followed by Pubs and Bars *</a:t>
          </a:r>
          <a:endParaRPr lang="en-US" sz="1700" kern="1200"/>
        </a:p>
      </dsp:txBody>
      <dsp:txXfrm>
        <a:off x="43693" y="4781149"/>
        <a:ext cx="6710289" cy="807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742CF-DAD6-491F-B9B5-68308F02FC39}">
      <dsp:nvSpPr>
        <dsp:cNvPr id="0" name=""/>
        <dsp:cNvSpPr/>
      </dsp:nvSpPr>
      <dsp:spPr>
        <a:xfrm>
          <a:off x="145160" y="1232055"/>
          <a:ext cx="1301244" cy="1301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9E090-556F-45BC-9979-50D79E906A5A}">
      <dsp:nvSpPr>
        <dsp:cNvPr id="0" name=""/>
        <dsp:cNvSpPr/>
      </dsp:nvSpPr>
      <dsp:spPr>
        <a:xfrm>
          <a:off x="418421" y="1505316"/>
          <a:ext cx="754721" cy="754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74D056-2285-415B-9AAB-A282B3802E82}">
      <dsp:nvSpPr>
        <dsp:cNvPr id="0" name=""/>
        <dsp:cNvSpPr/>
      </dsp:nvSpPr>
      <dsp:spPr>
        <a:xfrm>
          <a:off x="1725242" y="1232055"/>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1. All in all, the City of Fredericton Open Data is interesting, it misses the details required for true valued quantitative analysis and predictive analytics which would be most valued by investors and developers to make appropriate investments and to minimize risk. </a:t>
          </a:r>
        </a:p>
      </dsp:txBody>
      <dsp:txXfrm>
        <a:off x="1725242" y="1232055"/>
        <a:ext cx="3067218" cy="1301244"/>
      </dsp:txXfrm>
    </dsp:sp>
    <dsp:sp modelId="{47D2CCF6-AF86-412F-BA50-FE6519E0FFBC}">
      <dsp:nvSpPr>
        <dsp:cNvPr id="0" name=""/>
        <dsp:cNvSpPr/>
      </dsp:nvSpPr>
      <dsp:spPr>
        <a:xfrm>
          <a:off x="5326900" y="1232055"/>
          <a:ext cx="1301244" cy="1301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5ED29-EE6A-4FD7-8DCB-71AF937BF651}">
      <dsp:nvSpPr>
        <dsp:cNvPr id="0" name=""/>
        <dsp:cNvSpPr/>
      </dsp:nvSpPr>
      <dsp:spPr>
        <a:xfrm>
          <a:off x="5600162" y="1505316"/>
          <a:ext cx="754721" cy="754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2BE006-3D29-4B0D-B7D7-F6380F8ED342}">
      <dsp:nvSpPr>
        <dsp:cNvPr id="0" name=""/>
        <dsp:cNvSpPr/>
      </dsp:nvSpPr>
      <dsp:spPr>
        <a:xfrm>
          <a:off x="6906982" y="1232055"/>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2. However, the inference from open dataset and foursquare API is a good starting point to know more the various neighborhoods in the city and understand the crime incidents.</a:t>
          </a:r>
        </a:p>
      </dsp:txBody>
      <dsp:txXfrm>
        <a:off x="6906982" y="1232055"/>
        <a:ext cx="3067218" cy="13012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2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41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131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805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05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22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356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07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507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765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863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1737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0DCE365-36C0-4F40-89E0-EBE6896E9838}"/>
              </a:ext>
            </a:extLst>
          </p:cNvPr>
          <p:cNvPicPr>
            <a:picLocks noChangeAspect="1"/>
          </p:cNvPicPr>
          <p:nvPr/>
        </p:nvPicPr>
        <p:blipFill rotWithShape="1">
          <a:blip r:embed="rId2">
            <a:alphaModFix amt="35000"/>
          </a:blip>
          <a:srcRect t="15094"/>
          <a:stretch/>
        </p:blipFill>
        <p:spPr>
          <a:xfrm>
            <a:off x="-2" y="-1"/>
            <a:ext cx="12192001" cy="6858000"/>
          </a:xfrm>
          <a:prstGeom prst="rect">
            <a:avLst/>
          </a:prstGeom>
        </p:spPr>
      </p:pic>
      <p:sp>
        <p:nvSpPr>
          <p:cNvPr id="2" name="Title 1">
            <a:extLst>
              <a:ext uri="{FF2B5EF4-FFF2-40B4-BE49-F238E27FC236}">
                <a16:creationId xmlns:a16="http://schemas.microsoft.com/office/drawing/2014/main" id="{1AE9D52B-22FE-44C0-B92C-4ADC549ED3FC}"/>
              </a:ext>
            </a:extLst>
          </p:cNvPr>
          <p:cNvSpPr>
            <a:spLocks noGrp="1"/>
          </p:cNvSpPr>
          <p:nvPr>
            <p:ph type="ctrTitle"/>
          </p:nvPr>
        </p:nvSpPr>
        <p:spPr>
          <a:xfrm>
            <a:off x="1097280" y="758952"/>
            <a:ext cx="10058400" cy="3566160"/>
          </a:xfrm>
        </p:spPr>
        <p:txBody>
          <a:bodyPr>
            <a:normAutofit/>
          </a:bodyPr>
          <a:lstStyle/>
          <a:p>
            <a:r>
              <a:rPr lang="en-GB">
                <a:solidFill>
                  <a:srgbClr val="FFFFFF"/>
                </a:solidFill>
              </a:rPr>
              <a:t>Applied Data Science Capstone Project</a:t>
            </a:r>
          </a:p>
        </p:txBody>
      </p:sp>
      <p:sp>
        <p:nvSpPr>
          <p:cNvPr id="3" name="Subtitle 2">
            <a:extLst>
              <a:ext uri="{FF2B5EF4-FFF2-40B4-BE49-F238E27FC236}">
                <a16:creationId xmlns:a16="http://schemas.microsoft.com/office/drawing/2014/main" id="{315F607B-8787-4C4A-A91E-EC7CB7A708D2}"/>
              </a:ext>
            </a:extLst>
          </p:cNvPr>
          <p:cNvSpPr>
            <a:spLocks noGrp="1"/>
          </p:cNvSpPr>
          <p:nvPr>
            <p:ph type="subTitle" idx="1"/>
          </p:nvPr>
        </p:nvSpPr>
        <p:spPr>
          <a:xfrm>
            <a:off x="1100051" y="4645152"/>
            <a:ext cx="10058400" cy="1143000"/>
          </a:xfrm>
        </p:spPr>
        <p:txBody>
          <a:bodyPr>
            <a:normAutofit/>
          </a:bodyPr>
          <a:lstStyle/>
          <a:p>
            <a:r>
              <a:rPr lang="en-GB" dirty="0">
                <a:solidFill>
                  <a:srgbClr val="FFFFFF"/>
                </a:solidFill>
              </a:rPr>
              <a:t>Segmenting and clustering neighbourhoods of Fredericton City</a:t>
            </a:r>
          </a:p>
        </p:txBody>
      </p:sp>
      <p:cxnSp>
        <p:nvCxnSpPr>
          <p:cNvPr id="16"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99665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839D36-96E8-4148-9BC2-EEA001379914}"/>
              </a:ext>
            </a:extLst>
          </p:cNvPr>
          <p:cNvSpPr>
            <a:spLocks noGrp="1"/>
          </p:cNvSpPr>
          <p:nvPr>
            <p:ph type="title"/>
          </p:nvPr>
        </p:nvSpPr>
        <p:spPr>
          <a:xfrm>
            <a:off x="492370" y="516835"/>
            <a:ext cx="3084844" cy="5772840"/>
          </a:xfrm>
        </p:spPr>
        <p:txBody>
          <a:bodyPr anchor="ctr">
            <a:normAutofit/>
          </a:bodyPr>
          <a:lstStyle/>
          <a:p>
            <a:r>
              <a:rPr lang="en-GB" sz="3600">
                <a:solidFill>
                  <a:schemeClr val="bg1"/>
                </a:solidFill>
              </a:rPr>
              <a:t>Project Scope</a:t>
            </a:r>
          </a:p>
        </p:txBody>
      </p:sp>
      <p:graphicFrame>
        <p:nvGraphicFramePr>
          <p:cNvPr id="14" name="Content Placeholder 2">
            <a:extLst>
              <a:ext uri="{FF2B5EF4-FFF2-40B4-BE49-F238E27FC236}">
                <a16:creationId xmlns:a16="http://schemas.microsoft.com/office/drawing/2014/main" id="{B5139222-240C-4E58-A73E-1E78A8D3CF42}"/>
              </a:ext>
            </a:extLst>
          </p:cNvPr>
          <p:cNvGraphicFramePr>
            <a:graphicFrameLocks noGrp="1"/>
          </p:cNvGraphicFramePr>
          <p:nvPr>
            <p:ph idx="1"/>
            <p:extLst>
              <p:ext uri="{D42A27DB-BD31-4B8C-83A1-F6EECF244321}">
                <p14:modId xmlns:p14="http://schemas.microsoft.com/office/powerpoint/2010/main" val="19882318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25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F7912-ADE7-4101-9FA0-93978DAF7C3F}"/>
              </a:ext>
            </a:extLst>
          </p:cNvPr>
          <p:cNvSpPr>
            <a:spLocks noGrp="1"/>
          </p:cNvSpPr>
          <p:nvPr>
            <p:ph type="title"/>
          </p:nvPr>
        </p:nvSpPr>
        <p:spPr>
          <a:xfrm>
            <a:off x="1097280" y="286603"/>
            <a:ext cx="10058400" cy="1450757"/>
          </a:xfrm>
        </p:spPr>
        <p:txBody>
          <a:bodyPr>
            <a:normAutofit/>
          </a:bodyPr>
          <a:lstStyle/>
          <a:p>
            <a:r>
              <a:rPr lang="en-GB"/>
              <a:t>Datasets of the project</a:t>
            </a:r>
            <a:endParaRPr lang="en-GB" dirty="0"/>
          </a:p>
        </p:txBody>
      </p:sp>
      <p:cxnSp>
        <p:nvCxnSpPr>
          <p:cNvPr id="16"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2">
            <a:extLst>
              <a:ext uri="{FF2B5EF4-FFF2-40B4-BE49-F238E27FC236}">
                <a16:creationId xmlns:a16="http://schemas.microsoft.com/office/drawing/2014/main" id="{46E38BE7-4893-4E73-BDD1-62195EFF2833}"/>
              </a:ext>
            </a:extLst>
          </p:cNvPr>
          <p:cNvGraphicFramePr>
            <a:graphicFrameLocks noGrp="1"/>
          </p:cNvGraphicFramePr>
          <p:nvPr>
            <p:ph idx="1"/>
            <p:extLst>
              <p:ext uri="{D42A27DB-BD31-4B8C-83A1-F6EECF244321}">
                <p14:modId xmlns:p14="http://schemas.microsoft.com/office/powerpoint/2010/main" val="181696076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969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36117-C8EA-47FB-B76E-0B63E087959C}"/>
              </a:ext>
            </a:extLst>
          </p:cNvPr>
          <p:cNvSpPr>
            <a:spLocks noGrp="1"/>
          </p:cNvSpPr>
          <p:nvPr>
            <p:ph type="title"/>
          </p:nvPr>
        </p:nvSpPr>
        <p:spPr>
          <a:xfrm>
            <a:off x="1097280" y="286603"/>
            <a:ext cx="10058400" cy="1450757"/>
          </a:xfrm>
        </p:spPr>
        <p:txBody>
          <a:bodyPr>
            <a:normAutofit/>
          </a:bodyPr>
          <a:lstStyle/>
          <a:p>
            <a:r>
              <a:rPr lang="en-GB" b="1"/>
              <a:t>Methodology</a:t>
            </a:r>
            <a:endParaRPr lang="en-GB" dirty="0"/>
          </a:p>
        </p:txBody>
      </p:sp>
      <p:cxnSp>
        <p:nvCxnSpPr>
          <p:cNvPr id="26"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DDD5B33-1178-4A02-9E32-31FD10E1F7A0}"/>
              </a:ext>
            </a:extLst>
          </p:cNvPr>
          <p:cNvGraphicFramePr>
            <a:graphicFrameLocks noGrp="1"/>
          </p:cNvGraphicFramePr>
          <p:nvPr>
            <p:ph idx="1"/>
            <p:extLst>
              <p:ext uri="{D42A27DB-BD31-4B8C-83A1-F6EECF244321}">
                <p14:modId xmlns:p14="http://schemas.microsoft.com/office/powerpoint/2010/main" val="183915570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39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6E636B-628F-42AB-90B6-88B457D71ED5}"/>
              </a:ext>
            </a:extLst>
          </p:cNvPr>
          <p:cNvSpPr>
            <a:spLocks noGrp="1"/>
          </p:cNvSpPr>
          <p:nvPr>
            <p:ph type="title"/>
          </p:nvPr>
        </p:nvSpPr>
        <p:spPr>
          <a:xfrm>
            <a:off x="492370" y="516835"/>
            <a:ext cx="3084844" cy="5772840"/>
          </a:xfrm>
        </p:spPr>
        <p:txBody>
          <a:bodyPr anchor="ctr">
            <a:normAutofit/>
          </a:bodyPr>
          <a:lstStyle/>
          <a:p>
            <a:r>
              <a:rPr lang="en-GB" sz="3600">
                <a:solidFill>
                  <a:schemeClr val="bg1"/>
                </a:solidFill>
              </a:rPr>
              <a:t>Results</a:t>
            </a:r>
          </a:p>
        </p:txBody>
      </p:sp>
      <p:graphicFrame>
        <p:nvGraphicFramePr>
          <p:cNvPr id="5" name="Content Placeholder 2">
            <a:extLst>
              <a:ext uri="{FF2B5EF4-FFF2-40B4-BE49-F238E27FC236}">
                <a16:creationId xmlns:a16="http://schemas.microsoft.com/office/drawing/2014/main" id="{8C1EB717-3EB1-41F4-852F-B74C308412C7}"/>
              </a:ext>
            </a:extLst>
          </p:cNvPr>
          <p:cNvGraphicFramePr>
            <a:graphicFrameLocks noGrp="1"/>
          </p:cNvGraphicFramePr>
          <p:nvPr>
            <p:ph idx="1"/>
            <p:extLst>
              <p:ext uri="{D42A27DB-BD31-4B8C-83A1-F6EECF244321}">
                <p14:modId xmlns:p14="http://schemas.microsoft.com/office/powerpoint/2010/main" val="319271816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22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28605-E65B-428E-ACAD-7BDFC7307047}"/>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Plot</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EF18577C-687A-4AC0-8ED8-10B82E687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38221" y="640080"/>
            <a:ext cx="5563895"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3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F4126-C84D-4410-91AD-CAC313398A3C}"/>
              </a:ext>
            </a:extLst>
          </p:cNvPr>
          <p:cNvSpPr>
            <a:spLocks noGrp="1"/>
          </p:cNvSpPr>
          <p:nvPr>
            <p:ph type="title"/>
          </p:nvPr>
        </p:nvSpPr>
        <p:spPr>
          <a:xfrm>
            <a:off x="1097280" y="4844374"/>
            <a:ext cx="10058400" cy="1188995"/>
          </a:xfrm>
        </p:spPr>
        <p:txBody>
          <a:bodyPr anchor="ctr">
            <a:normAutofit/>
          </a:bodyPr>
          <a:lstStyle/>
          <a:p>
            <a:pPr algn="ctr"/>
            <a:r>
              <a:rPr lang="en-GB" dirty="0"/>
              <a:t>Conclusion</a:t>
            </a:r>
            <a:endParaRPr lang="en-GB"/>
          </a:p>
        </p:txBody>
      </p:sp>
      <p:sp>
        <p:nvSpPr>
          <p:cNvPr id="17" name="Rectangle 11">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B5A3F45D-CDC1-4AAA-B62B-7EA77967B4CC}"/>
              </a:ext>
            </a:extLst>
          </p:cNvPr>
          <p:cNvGraphicFramePr>
            <a:graphicFrameLocks noGrp="1"/>
          </p:cNvGraphicFramePr>
          <p:nvPr>
            <p:ph idx="1"/>
            <p:extLst>
              <p:ext uri="{D42A27DB-BD31-4B8C-83A1-F6EECF244321}">
                <p14:modId xmlns:p14="http://schemas.microsoft.com/office/powerpoint/2010/main" val="606133000"/>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89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9E146-FCA2-412F-93AE-631514E936B4}"/>
              </a:ext>
            </a:extLst>
          </p:cNvPr>
          <p:cNvSpPr>
            <a:spLocks noGrp="1"/>
          </p:cNvSpPr>
          <p:nvPr>
            <p:ph idx="1"/>
          </p:nvPr>
        </p:nvSpPr>
        <p:spPr>
          <a:xfrm>
            <a:off x="858064" y="2639380"/>
            <a:ext cx="3205049" cy="3229714"/>
          </a:xfrm>
        </p:spPr>
        <p:txBody>
          <a:bodyPr>
            <a:normAutofit/>
          </a:bodyPr>
          <a:lstStyle/>
          <a:p>
            <a:pPr algn="ctr"/>
            <a:r>
              <a:rPr lang="en-GB" sz="4000" dirty="0"/>
              <a:t>THANKS</a:t>
            </a:r>
          </a:p>
        </p:txBody>
      </p:sp>
      <p:pic>
        <p:nvPicPr>
          <p:cNvPr id="7" name="Graphic 6" descr="Smiling Face with No Fill">
            <a:extLst>
              <a:ext uri="{FF2B5EF4-FFF2-40B4-BE49-F238E27FC236}">
                <a16:creationId xmlns:a16="http://schemas.microsoft.com/office/drawing/2014/main" id="{EA19C6B2-A160-405A-83E2-B99EC97B0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916" y="643466"/>
            <a:ext cx="5225621" cy="5225621"/>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78132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 Pro Cond Light</vt:lpstr>
      <vt:lpstr>Speak Pro</vt:lpstr>
      <vt:lpstr>RetrospectVTI</vt:lpstr>
      <vt:lpstr>Applied Data Science Capstone Project</vt:lpstr>
      <vt:lpstr>Project Scope</vt:lpstr>
      <vt:lpstr>Datasets of the project</vt:lpstr>
      <vt:lpstr>Methodology</vt:lpstr>
      <vt:lpstr>Results</vt:lpstr>
      <vt:lpstr>Plot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shrey amin</dc:creator>
  <cp:lastModifiedBy>shrey amin</cp:lastModifiedBy>
  <cp:revision>1</cp:revision>
  <dcterms:created xsi:type="dcterms:W3CDTF">2020-04-14T21:56:00Z</dcterms:created>
  <dcterms:modified xsi:type="dcterms:W3CDTF">2020-04-14T21:56:21Z</dcterms:modified>
</cp:coreProperties>
</file>