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2AA74-A15F-4472-B8EF-A51E8D173097}" v="1404" dt="2022-11-30T14:38:52.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819A6-8ED1-4392-AFE0-DB03AFA4FF3E}" type="doc">
      <dgm:prSet loTypeId="urn:microsoft.com/office/officeart/2005/8/layout/chart3" loCatId="cycle" qsTypeId="urn:microsoft.com/office/officeart/2005/8/quickstyle/simple1" qsCatId="simple" csTypeId="urn:microsoft.com/office/officeart/2005/8/colors/accent0_3" csCatId="mainScheme" phldr="1"/>
      <dgm:spPr/>
      <dgm:t>
        <a:bodyPr/>
        <a:lstStyle/>
        <a:p>
          <a:endParaRPr lang="en-US"/>
        </a:p>
      </dgm:t>
    </dgm:pt>
    <dgm:pt modelId="{D3B1761F-B22A-48C2-89DE-D9064391D527}">
      <dgm:prSet/>
      <dgm:spPr/>
      <dgm:t>
        <a:bodyPr/>
        <a:lstStyle/>
        <a:p>
          <a:r>
            <a:rPr lang="en-US" dirty="0"/>
            <a:t>The given project consist of list of </a:t>
          </a:r>
          <a:r>
            <a:rPr lang="en-US" b="1" dirty="0"/>
            <a:t>208K</a:t>
          </a:r>
          <a:r>
            <a:rPr lang="en-US" dirty="0"/>
            <a:t> </a:t>
          </a:r>
          <a:r>
            <a:rPr lang="en-US" b="1" dirty="0"/>
            <a:t>players</a:t>
          </a:r>
          <a:r>
            <a:rPr lang="en-US" dirty="0"/>
            <a:t>, their details and their activities over the betting platform.</a:t>
          </a:r>
        </a:p>
      </dgm:t>
    </dgm:pt>
    <dgm:pt modelId="{50EFFCA7-1DED-454C-B367-8B66449013B7}" type="parTrans" cxnId="{1A0A4061-6852-4AA0-9734-75D9D3FD37D2}">
      <dgm:prSet/>
      <dgm:spPr/>
      <dgm:t>
        <a:bodyPr/>
        <a:lstStyle/>
        <a:p>
          <a:endParaRPr lang="en-US"/>
        </a:p>
      </dgm:t>
    </dgm:pt>
    <dgm:pt modelId="{68BC9F6E-0164-434B-97C6-E39BBE90BC55}" type="sibTrans" cxnId="{1A0A4061-6852-4AA0-9734-75D9D3FD37D2}">
      <dgm:prSet/>
      <dgm:spPr/>
      <dgm:t>
        <a:bodyPr/>
        <a:lstStyle/>
        <a:p>
          <a:endParaRPr lang="en-US"/>
        </a:p>
      </dgm:t>
    </dgm:pt>
    <dgm:pt modelId="{AC66B4F5-3D2B-46DD-8E33-8E3F3FF17F25}">
      <dgm:prSet/>
      <dgm:spPr/>
      <dgm:t>
        <a:bodyPr/>
        <a:lstStyle/>
        <a:p>
          <a:r>
            <a:rPr lang="en-US" dirty="0"/>
            <a:t>Based on the given data and depending on the stakeholders, the data is to be </a:t>
          </a:r>
          <a:r>
            <a:rPr lang="en-US" dirty="0" err="1"/>
            <a:t>analysed</a:t>
          </a:r>
          <a:r>
            <a:rPr lang="en-US" dirty="0"/>
            <a:t> for the desired purposes and the analysis is to be presented in the form of graphs and charts using Power BI.</a:t>
          </a:r>
        </a:p>
      </dgm:t>
    </dgm:pt>
    <dgm:pt modelId="{F2911C71-A5B7-4DD8-945B-E26DD6EF8B4D}" type="parTrans" cxnId="{F36C5C0F-4D34-447C-B1BE-080168D3E1D4}">
      <dgm:prSet/>
      <dgm:spPr/>
      <dgm:t>
        <a:bodyPr/>
        <a:lstStyle/>
        <a:p>
          <a:endParaRPr lang="en-US"/>
        </a:p>
      </dgm:t>
    </dgm:pt>
    <dgm:pt modelId="{4D81291B-3ABC-46EB-B56D-707CD026B125}" type="sibTrans" cxnId="{F36C5C0F-4D34-447C-B1BE-080168D3E1D4}">
      <dgm:prSet/>
      <dgm:spPr/>
      <dgm:t>
        <a:bodyPr/>
        <a:lstStyle/>
        <a:p>
          <a:endParaRPr lang="en-US"/>
        </a:p>
      </dgm:t>
    </dgm:pt>
    <dgm:pt modelId="{2D757E69-BBA5-43B1-807B-954D58673737}">
      <dgm:prSet/>
      <dgm:spPr/>
      <dgm:t>
        <a:bodyPr/>
        <a:lstStyle/>
        <a:p>
          <a:r>
            <a:rPr lang="en-US" b="0" i="0"/>
            <a:t>An online casino in India is </a:t>
          </a:r>
          <a:r>
            <a:rPr lang="en-US" b="1" i="0"/>
            <a:t>an internet gambling platform offering slots, table games, and live dealer gaming opportunities</a:t>
          </a:r>
          <a:r>
            <a:rPr lang="en-US" b="0" i="0"/>
            <a:t>. In some cases, sports betting possibilities are offered on the same platform.</a:t>
          </a:r>
          <a:endParaRPr lang="en-US" dirty="0"/>
        </a:p>
      </dgm:t>
    </dgm:pt>
    <dgm:pt modelId="{48474E01-7B20-46E7-9D52-CD1A5925B309}" type="parTrans" cxnId="{6F72EA5E-7E1C-40BE-8A41-05018292CD3C}">
      <dgm:prSet/>
      <dgm:spPr/>
      <dgm:t>
        <a:bodyPr/>
        <a:lstStyle/>
        <a:p>
          <a:endParaRPr lang="en-US"/>
        </a:p>
      </dgm:t>
    </dgm:pt>
    <dgm:pt modelId="{B445D1DD-D040-47F2-A239-6D10ACF0F491}" type="sibTrans" cxnId="{6F72EA5E-7E1C-40BE-8A41-05018292CD3C}">
      <dgm:prSet/>
      <dgm:spPr/>
      <dgm:t>
        <a:bodyPr/>
        <a:lstStyle/>
        <a:p>
          <a:endParaRPr lang="en-US"/>
        </a:p>
      </dgm:t>
    </dgm:pt>
    <dgm:pt modelId="{9A871BAA-B58A-419C-B7F1-6452F4BB4D3B}" type="pres">
      <dgm:prSet presAssocID="{521819A6-8ED1-4392-AFE0-DB03AFA4FF3E}" presName="compositeShape" presStyleCnt="0">
        <dgm:presLayoutVars>
          <dgm:chMax val="7"/>
          <dgm:dir/>
          <dgm:resizeHandles val="exact"/>
        </dgm:presLayoutVars>
      </dgm:prSet>
      <dgm:spPr/>
    </dgm:pt>
    <dgm:pt modelId="{10D13E3B-19E5-4EAD-BD23-69E06CD7856F}" type="pres">
      <dgm:prSet presAssocID="{521819A6-8ED1-4392-AFE0-DB03AFA4FF3E}" presName="wedge1" presStyleLbl="node1" presStyleIdx="0" presStyleCnt="3"/>
      <dgm:spPr/>
    </dgm:pt>
    <dgm:pt modelId="{3C5138C3-8D7C-4031-9634-E26791041DF8}" type="pres">
      <dgm:prSet presAssocID="{521819A6-8ED1-4392-AFE0-DB03AFA4FF3E}" presName="wedge1Tx" presStyleLbl="node1" presStyleIdx="0" presStyleCnt="3">
        <dgm:presLayoutVars>
          <dgm:chMax val="0"/>
          <dgm:chPref val="0"/>
          <dgm:bulletEnabled val="1"/>
        </dgm:presLayoutVars>
      </dgm:prSet>
      <dgm:spPr/>
    </dgm:pt>
    <dgm:pt modelId="{EA3A5D36-2535-404D-B8B3-60A6A057B4AE}" type="pres">
      <dgm:prSet presAssocID="{521819A6-8ED1-4392-AFE0-DB03AFA4FF3E}" presName="wedge2" presStyleLbl="node1" presStyleIdx="1" presStyleCnt="3"/>
      <dgm:spPr/>
    </dgm:pt>
    <dgm:pt modelId="{84D26883-C130-47A8-837D-2D3EC6F556DE}" type="pres">
      <dgm:prSet presAssocID="{521819A6-8ED1-4392-AFE0-DB03AFA4FF3E}" presName="wedge2Tx" presStyleLbl="node1" presStyleIdx="1" presStyleCnt="3">
        <dgm:presLayoutVars>
          <dgm:chMax val="0"/>
          <dgm:chPref val="0"/>
          <dgm:bulletEnabled val="1"/>
        </dgm:presLayoutVars>
      </dgm:prSet>
      <dgm:spPr/>
    </dgm:pt>
    <dgm:pt modelId="{DBD04B20-2547-4C13-9B0E-F9C6BD779ACB}" type="pres">
      <dgm:prSet presAssocID="{521819A6-8ED1-4392-AFE0-DB03AFA4FF3E}" presName="wedge3" presStyleLbl="node1" presStyleIdx="2" presStyleCnt="3"/>
      <dgm:spPr/>
    </dgm:pt>
    <dgm:pt modelId="{78206D64-7822-42BD-8ACD-B0CCA95E1723}" type="pres">
      <dgm:prSet presAssocID="{521819A6-8ED1-4392-AFE0-DB03AFA4FF3E}" presName="wedge3Tx" presStyleLbl="node1" presStyleIdx="2" presStyleCnt="3">
        <dgm:presLayoutVars>
          <dgm:chMax val="0"/>
          <dgm:chPref val="0"/>
          <dgm:bulletEnabled val="1"/>
        </dgm:presLayoutVars>
      </dgm:prSet>
      <dgm:spPr/>
    </dgm:pt>
  </dgm:ptLst>
  <dgm:cxnLst>
    <dgm:cxn modelId="{30CA820C-6714-43E6-AF06-FCAC13F8B295}" type="presOf" srcId="{2D757E69-BBA5-43B1-807B-954D58673737}" destId="{78206D64-7822-42BD-8ACD-B0CCA95E1723}" srcOrd="1" destOrd="0" presId="urn:microsoft.com/office/officeart/2005/8/layout/chart3"/>
    <dgm:cxn modelId="{F36C5C0F-4D34-447C-B1BE-080168D3E1D4}" srcId="{521819A6-8ED1-4392-AFE0-DB03AFA4FF3E}" destId="{AC66B4F5-3D2B-46DD-8E33-8E3F3FF17F25}" srcOrd="1" destOrd="0" parTransId="{F2911C71-A5B7-4DD8-945B-E26DD6EF8B4D}" sibTransId="{4D81291B-3ABC-46EB-B56D-707CD026B125}"/>
    <dgm:cxn modelId="{BB324336-6AC9-46C5-B0C5-F8D35BAD643B}" type="presOf" srcId="{D3B1761F-B22A-48C2-89DE-D9064391D527}" destId="{3C5138C3-8D7C-4031-9634-E26791041DF8}" srcOrd="1" destOrd="0" presId="urn:microsoft.com/office/officeart/2005/8/layout/chart3"/>
    <dgm:cxn modelId="{6F72EA5E-7E1C-40BE-8A41-05018292CD3C}" srcId="{521819A6-8ED1-4392-AFE0-DB03AFA4FF3E}" destId="{2D757E69-BBA5-43B1-807B-954D58673737}" srcOrd="2" destOrd="0" parTransId="{48474E01-7B20-46E7-9D52-CD1A5925B309}" sibTransId="{B445D1DD-D040-47F2-A239-6D10ACF0F491}"/>
    <dgm:cxn modelId="{1A0A4061-6852-4AA0-9734-75D9D3FD37D2}" srcId="{521819A6-8ED1-4392-AFE0-DB03AFA4FF3E}" destId="{D3B1761F-B22A-48C2-89DE-D9064391D527}" srcOrd="0" destOrd="0" parTransId="{50EFFCA7-1DED-454C-B367-8B66449013B7}" sibTransId="{68BC9F6E-0164-434B-97C6-E39BBE90BC55}"/>
    <dgm:cxn modelId="{C8899764-3013-4DE3-A377-1BE6815999B2}" type="presOf" srcId="{AC66B4F5-3D2B-46DD-8E33-8E3F3FF17F25}" destId="{EA3A5D36-2535-404D-B8B3-60A6A057B4AE}" srcOrd="0" destOrd="0" presId="urn:microsoft.com/office/officeart/2005/8/layout/chart3"/>
    <dgm:cxn modelId="{F6BD9E5A-514B-4585-ACA7-9D88B6107A19}" type="presOf" srcId="{D3B1761F-B22A-48C2-89DE-D9064391D527}" destId="{10D13E3B-19E5-4EAD-BD23-69E06CD7856F}" srcOrd="0" destOrd="0" presId="urn:microsoft.com/office/officeart/2005/8/layout/chart3"/>
    <dgm:cxn modelId="{589A628B-EFD3-4019-978E-FE8332B37ABF}" type="presOf" srcId="{2D757E69-BBA5-43B1-807B-954D58673737}" destId="{DBD04B20-2547-4C13-9B0E-F9C6BD779ACB}" srcOrd="0" destOrd="0" presId="urn:microsoft.com/office/officeart/2005/8/layout/chart3"/>
    <dgm:cxn modelId="{5927EBCC-FC49-4689-B5CA-2DE3E2DA69D3}" type="presOf" srcId="{AC66B4F5-3D2B-46DD-8E33-8E3F3FF17F25}" destId="{84D26883-C130-47A8-837D-2D3EC6F556DE}" srcOrd="1" destOrd="0" presId="urn:microsoft.com/office/officeart/2005/8/layout/chart3"/>
    <dgm:cxn modelId="{62106ED6-DA19-4B09-B09B-72BFA5C7EDAF}" type="presOf" srcId="{521819A6-8ED1-4392-AFE0-DB03AFA4FF3E}" destId="{9A871BAA-B58A-419C-B7F1-6452F4BB4D3B}" srcOrd="0" destOrd="0" presId="urn:microsoft.com/office/officeart/2005/8/layout/chart3"/>
    <dgm:cxn modelId="{7BA39666-C516-45E4-B3EE-4EBDBBB93559}" type="presParOf" srcId="{9A871BAA-B58A-419C-B7F1-6452F4BB4D3B}" destId="{10D13E3B-19E5-4EAD-BD23-69E06CD7856F}" srcOrd="0" destOrd="0" presId="urn:microsoft.com/office/officeart/2005/8/layout/chart3"/>
    <dgm:cxn modelId="{028982B4-4576-481C-B1B6-F6FEE8E6C7AC}" type="presParOf" srcId="{9A871BAA-B58A-419C-B7F1-6452F4BB4D3B}" destId="{3C5138C3-8D7C-4031-9634-E26791041DF8}" srcOrd="1" destOrd="0" presId="urn:microsoft.com/office/officeart/2005/8/layout/chart3"/>
    <dgm:cxn modelId="{5EB3A0FB-BFE8-4FF6-ADB5-1B95673F955C}" type="presParOf" srcId="{9A871BAA-B58A-419C-B7F1-6452F4BB4D3B}" destId="{EA3A5D36-2535-404D-B8B3-60A6A057B4AE}" srcOrd="2" destOrd="0" presId="urn:microsoft.com/office/officeart/2005/8/layout/chart3"/>
    <dgm:cxn modelId="{F3EFBCE9-7319-46D3-ABE5-5B8FB965E172}" type="presParOf" srcId="{9A871BAA-B58A-419C-B7F1-6452F4BB4D3B}" destId="{84D26883-C130-47A8-837D-2D3EC6F556DE}" srcOrd="3" destOrd="0" presId="urn:microsoft.com/office/officeart/2005/8/layout/chart3"/>
    <dgm:cxn modelId="{25BDDD40-D669-454D-8A3F-A416B2E31E18}" type="presParOf" srcId="{9A871BAA-B58A-419C-B7F1-6452F4BB4D3B}" destId="{DBD04B20-2547-4C13-9B0E-F9C6BD779ACB}" srcOrd="4" destOrd="0" presId="urn:microsoft.com/office/officeart/2005/8/layout/chart3"/>
    <dgm:cxn modelId="{2D43C733-F77E-4FA3-B115-587F86E94E20}" type="presParOf" srcId="{9A871BAA-B58A-419C-B7F1-6452F4BB4D3B}" destId="{78206D64-7822-42BD-8ACD-B0CCA95E1723}"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4F7A5C-EC60-4A99-9F48-B3FB2300A5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7E2F72-F568-41BD-99B3-DCAA1D0C7634}">
      <dgm:prSet/>
      <dgm:spPr/>
      <dgm:t>
        <a:bodyPr/>
        <a:lstStyle/>
        <a:p>
          <a:r>
            <a:rPr lang="en-US" b="0" i="0"/>
            <a:t>To analyze the trend, group and nature of players subscribing to the platform.</a:t>
          </a:r>
          <a:endParaRPr lang="en-US"/>
        </a:p>
      </dgm:t>
    </dgm:pt>
    <dgm:pt modelId="{158DA29F-D4A8-44EF-9726-B1A24C89D1B7}" type="parTrans" cxnId="{E23F9D7A-C70E-4878-A699-F80C90D1522D}">
      <dgm:prSet/>
      <dgm:spPr/>
      <dgm:t>
        <a:bodyPr/>
        <a:lstStyle/>
        <a:p>
          <a:endParaRPr lang="en-US"/>
        </a:p>
      </dgm:t>
    </dgm:pt>
    <dgm:pt modelId="{95A965FA-A836-414A-A80F-961B7B3B3909}" type="sibTrans" cxnId="{E23F9D7A-C70E-4878-A699-F80C90D1522D}">
      <dgm:prSet/>
      <dgm:spPr/>
      <dgm:t>
        <a:bodyPr/>
        <a:lstStyle/>
        <a:p>
          <a:endParaRPr lang="en-US"/>
        </a:p>
      </dgm:t>
    </dgm:pt>
    <dgm:pt modelId="{4DE13E50-6902-4BC1-8B37-0BB86F62B747}">
      <dgm:prSet/>
      <dgm:spPr/>
      <dgm:t>
        <a:bodyPr/>
        <a:lstStyle/>
        <a:p>
          <a:r>
            <a:rPr lang="en-US"/>
            <a:t>To find out the nature of activities performed by players and most used products on the platform.</a:t>
          </a:r>
        </a:p>
      </dgm:t>
    </dgm:pt>
    <dgm:pt modelId="{39CCD6CF-F546-4E54-9161-8BFD1B5DDAB8}" type="parTrans" cxnId="{0DB9638A-FC91-41AF-911B-BD3820A2119F}">
      <dgm:prSet/>
      <dgm:spPr/>
      <dgm:t>
        <a:bodyPr/>
        <a:lstStyle/>
        <a:p>
          <a:endParaRPr lang="en-US"/>
        </a:p>
      </dgm:t>
    </dgm:pt>
    <dgm:pt modelId="{C840B03E-562C-4F22-B9EE-E4652ABF4A5C}" type="sibTrans" cxnId="{0DB9638A-FC91-41AF-911B-BD3820A2119F}">
      <dgm:prSet/>
      <dgm:spPr/>
      <dgm:t>
        <a:bodyPr/>
        <a:lstStyle/>
        <a:p>
          <a:endParaRPr lang="en-US"/>
        </a:p>
      </dgm:t>
    </dgm:pt>
    <dgm:pt modelId="{99CBC98E-58F1-4F95-93CC-086021B0B184}">
      <dgm:prSet/>
      <dgm:spPr/>
      <dgm:t>
        <a:bodyPr/>
        <a:lstStyle/>
        <a:p>
          <a:r>
            <a:rPr lang="en-US"/>
            <a:t>To analyze the pattern of player’s the bet and deposit amounts.</a:t>
          </a:r>
        </a:p>
      </dgm:t>
    </dgm:pt>
    <dgm:pt modelId="{AC88D4E8-CDDC-4F38-A44F-25539F458EA9}" type="parTrans" cxnId="{E7D2D894-DB84-4FA2-B6F8-FB16F228D78D}">
      <dgm:prSet/>
      <dgm:spPr/>
      <dgm:t>
        <a:bodyPr/>
        <a:lstStyle/>
        <a:p>
          <a:endParaRPr lang="en-US"/>
        </a:p>
      </dgm:t>
    </dgm:pt>
    <dgm:pt modelId="{87BEBA13-EF0B-4886-AA81-A740C19E4165}" type="sibTrans" cxnId="{E7D2D894-DB84-4FA2-B6F8-FB16F228D78D}">
      <dgm:prSet/>
      <dgm:spPr/>
      <dgm:t>
        <a:bodyPr/>
        <a:lstStyle/>
        <a:p>
          <a:endParaRPr lang="en-US"/>
        </a:p>
      </dgm:t>
    </dgm:pt>
    <dgm:pt modelId="{EDF084A4-34A4-4D04-91E9-F25669AB3A16}">
      <dgm:prSet/>
      <dgm:spPr/>
      <dgm:t>
        <a:bodyPr/>
        <a:lstStyle/>
        <a:p>
          <a:r>
            <a:rPr lang="en-US"/>
            <a:t>To find out the most used platform used by players to subscribe.</a:t>
          </a:r>
        </a:p>
      </dgm:t>
    </dgm:pt>
    <dgm:pt modelId="{DF37DB95-E486-40AD-A3AB-E5C5810939F9}" type="parTrans" cxnId="{6C9E2EBC-B099-45BD-A076-9A8967FF24A2}">
      <dgm:prSet/>
      <dgm:spPr/>
      <dgm:t>
        <a:bodyPr/>
        <a:lstStyle/>
        <a:p>
          <a:endParaRPr lang="en-US"/>
        </a:p>
      </dgm:t>
    </dgm:pt>
    <dgm:pt modelId="{E30E58AE-AFBB-4AE7-BCB8-115B703E5818}" type="sibTrans" cxnId="{6C9E2EBC-B099-45BD-A076-9A8967FF24A2}">
      <dgm:prSet/>
      <dgm:spPr/>
      <dgm:t>
        <a:bodyPr/>
        <a:lstStyle/>
        <a:p>
          <a:endParaRPr lang="en-US"/>
        </a:p>
      </dgm:t>
    </dgm:pt>
    <dgm:pt modelId="{8529544F-25C7-4254-A0F2-60F1613651EF}">
      <dgm:prSet/>
      <dgm:spPr/>
      <dgm:t>
        <a:bodyPr/>
        <a:lstStyle/>
        <a:p>
          <a:r>
            <a:rPr lang="en-US" dirty="0"/>
            <a:t>To find out the </a:t>
          </a:r>
          <a:r>
            <a:rPr lang="en-US"/>
            <a:t>actual business, the </a:t>
          </a:r>
          <a:r>
            <a:rPr lang="en-US" dirty="0"/>
            <a:t>company is making</a:t>
          </a:r>
        </a:p>
      </dgm:t>
    </dgm:pt>
    <dgm:pt modelId="{A1CF3560-C111-4A28-8181-C4312A3A9559}" type="parTrans" cxnId="{BC0B34DA-0407-4440-99DF-42977ECFA209}">
      <dgm:prSet/>
      <dgm:spPr/>
      <dgm:t>
        <a:bodyPr/>
        <a:lstStyle/>
        <a:p>
          <a:endParaRPr lang="en-US"/>
        </a:p>
      </dgm:t>
    </dgm:pt>
    <dgm:pt modelId="{E7B34973-6568-4885-AAE7-81FB63407ECC}" type="sibTrans" cxnId="{BC0B34DA-0407-4440-99DF-42977ECFA209}">
      <dgm:prSet/>
      <dgm:spPr/>
      <dgm:t>
        <a:bodyPr/>
        <a:lstStyle/>
        <a:p>
          <a:endParaRPr lang="en-US"/>
        </a:p>
      </dgm:t>
    </dgm:pt>
    <dgm:pt modelId="{E9E2AE8A-A2D6-4969-AFB9-67243BC335C3}" type="pres">
      <dgm:prSet presAssocID="{E44F7A5C-EC60-4A99-9F48-B3FB2300A519}" presName="root" presStyleCnt="0">
        <dgm:presLayoutVars>
          <dgm:dir/>
          <dgm:resizeHandles val="exact"/>
        </dgm:presLayoutVars>
      </dgm:prSet>
      <dgm:spPr/>
    </dgm:pt>
    <dgm:pt modelId="{2B8FA992-7C7C-4D2E-B425-F55A7EEE6862}" type="pres">
      <dgm:prSet presAssocID="{A97E2F72-F568-41BD-99B3-DCAA1D0C7634}" presName="compNode" presStyleCnt="0"/>
      <dgm:spPr/>
    </dgm:pt>
    <dgm:pt modelId="{31EE4C13-1A53-4FD3-85F3-22E06A661F7A}" type="pres">
      <dgm:prSet presAssocID="{A97E2F72-F568-41BD-99B3-DCAA1D0C7634}" presName="bgRect" presStyleLbl="bgShp" presStyleIdx="0" presStyleCnt="5"/>
      <dgm:spPr/>
    </dgm:pt>
    <dgm:pt modelId="{82664852-3E17-43C0-9F86-9EFBB3A55E96}" type="pres">
      <dgm:prSet presAssocID="{A97E2F72-F568-41BD-99B3-DCAA1D0C76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F3BE901C-11D7-4951-BC39-5E4CFC9256F6}" type="pres">
      <dgm:prSet presAssocID="{A97E2F72-F568-41BD-99B3-DCAA1D0C7634}" presName="spaceRect" presStyleCnt="0"/>
      <dgm:spPr/>
    </dgm:pt>
    <dgm:pt modelId="{02CF20CF-AD4D-4CC9-919E-78630A6A959E}" type="pres">
      <dgm:prSet presAssocID="{A97E2F72-F568-41BD-99B3-DCAA1D0C7634}" presName="parTx" presStyleLbl="revTx" presStyleIdx="0" presStyleCnt="5">
        <dgm:presLayoutVars>
          <dgm:chMax val="0"/>
          <dgm:chPref val="0"/>
        </dgm:presLayoutVars>
      </dgm:prSet>
      <dgm:spPr/>
    </dgm:pt>
    <dgm:pt modelId="{F1A5069F-A05D-44ED-B9B8-A33972EF6D24}" type="pres">
      <dgm:prSet presAssocID="{95A965FA-A836-414A-A80F-961B7B3B3909}" presName="sibTrans" presStyleCnt="0"/>
      <dgm:spPr/>
    </dgm:pt>
    <dgm:pt modelId="{44A30552-553B-4FDA-A09D-AF494676136F}" type="pres">
      <dgm:prSet presAssocID="{4DE13E50-6902-4BC1-8B37-0BB86F62B747}" presName="compNode" presStyleCnt="0"/>
      <dgm:spPr/>
    </dgm:pt>
    <dgm:pt modelId="{79890415-1A24-4AAC-BC1E-D92224B2CE1E}" type="pres">
      <dgm:prSet presAssocID="{4DE13E50-6902-4BC1-8B37-0BB86F62B747}" presName="bgRect" presStyleLbl="bgShp" presStyleIdx="1" presStyleCnt="5"/>
      <dgm:spPr/>
    </dgm:pt>
    <dgm:pt modelId="{287155AE-4C57-4A86-BBA3-995294D95FBE}" type="pres">
      <dgm:prSet presAssocID="{4DE13E50-6902-4BC1-8B37-0BB86F62B7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43C3E8AD-7BB9-43E9-B5F7-ED06C3950533}" type="pres">
      <dgm:prSet presAssocID="{4DE13E50-6902-4BC1-8B37-0BB86F62B747}" presName="spaceRect" presStyleCnt="0"/>
      <dgm:spPr/>
    </dgm:pt>
    <dgm:pt modelId="{87CF1F96-0EDD-4E03-97A3-EA401D314918}" type="pres">
      <dgm:prSet presAssocID="{4DE13E50-6902-4BC1-8B37-0BB86F62B747}" presName="parTx" presStyleLbl="revTx" presStyleIdx="1" presStyleCnt="5">
        <dgm:presLayoutVars>
          <dgm:chMax val="0"/>
          <dgm:chPref val="0"/>
        </dgm:presLayoutVars>
      </dgm:prSet>
      <dgm:spPr/>
    </dgm:pt>
    <dgm:pt modelId="{F3049B08-7F3B-4A59-A302-0AF3F0B8136E}" type="pres">
      <dgm:prSet presAssocID="{C840B03E-562C-4F22-B9EE-E4652ABF4A5C}" presName="sibTrans" presStyleCnt="0"/>
      <dgm:spPr/>
    </dgm:pt>
    <dgm:pt modelId="{D717CB8A-2497-48EF-8319-CB00F7B0C545}" type="pres">
      <dgm:prSet presAssocID="{99CBC98E-58F1-4F95-93CC-086021B0B184}" presName="compNode" presStyleCnt="0"/>
      <dgm:spPr/>
    </dgm:pt>
    <dgm:pt modelId="{32187680-14B6-463F-9145-0484A92CF051}" type="pres">
      <dgm:prSet presAssocID="{99CBC98E-58F1-4F95-93CC-086021B0B184}" presName="bgRect" presStyleLbl="bgShp" presStyleIdx="2" presStyleCnt="5"/>
      <dgm:spPr/>
    </dgm:pt>
    <dgm:pt modelId="{70178649-704C-4D09-8C58-560837BE60E0}" type="pres">
      <dgm:prSet presAssocID="{99CBC98E-58F1-4F95-93CC-086021B0B1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22B5D787-8DE9-4B45-9217-E600A75EDA87}" type="pres">
      <dgm:prSet presAssocID="{99CBC98E-58F1-4F95-93CC-086021B0B184}" presName="spaceRect" presStyleCnt="0"/>
      <dgm:spPr/>
    </dgm:pt>
    <dgm:pt modelId="{F2BBA475-3091-4EAA-81E3-DDB401B99103}" type="pres">
      <dgm:prSet presAssocID="{99CBC98E-58F1-4F95-93CC-086021B0B184}" presName="parTx" presStyleLbl="revTx" presStyleIdx="2" presStyleCnt="5">
        <dgm:presLayoutVars>
          <dgm:chMax val="0"/>
          <dgm:chPref val="0"/>
        </dgm:presLayoutVars>
      </dgm:prSet>
      <dgm:spPr/>
    </dgm:pt>
    <dgm:pt modelId="{0A6E4ACF-A1C8-464B-9DC0-5F50EFCC5E8C}" type="pres">
      <dgm:prSet presAssocID="{87BEBA13-EF0B-4886-AA81-A740C19E4165}" presName="sibTrans" presStyleCnt="0"/>
      <dgm:spPr/>
    </dgm:pt>
    <dgm:pt modelId="{A176A416-7C4B-49BB-BCFE-DBB68116F476}" type="pres">
      <dgm:prSet presAssocID="{EDF084A4-34A4-4D04-91E9-F25669AB3A16}" presName="compNode" presStyleCnt="0"/>
      <dgm:spPr/>
    </dgm:pt>
    <dgm:pt modelId="{7A84DC76-BB46-4386-AB34-831FA15B15E7}" type="pres">
      <dgm:prSet presAssocID="{EDF084A4-34A4-4D04-91E9-F25669AB3A16}" presName="bgRect" presStyleLbl="bgShp" presStyleIdx="3" presStyleCnt="5"/>
      <dgm:spPr/>
    </dgm:pt>
    <dgm:pt modelId="{48CEF495-4EBF-4373-96BA-537FF3E770F7}" type="pres">
      <dgm:prSet presAssocID="{EDF084A4-34A4-4D04-91E9-F25669AB3A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B1A081A4-7CA7-4876-B7E5-922B1B81ABB5}" type="pres">
      <dgm:prSet presAssocID="{EDF084A4-34A4-4D04-91E9-F25669AB3A16}" presName="spaceRect" presStyleCnt="0"/>
      <dgm:spPr/>
    </dgm:pt>
    <dgm:pt modelId="{7A5BDB09-DC38-454C-849E-0C45966B1712}" type="pres">
      <dgm:prSet presAssocID="{EDF084A4-34A4-4D04-91E9-F25669AB3A16}" presName="parTx" presStyleLbl="revTx" presStyleIdx="3" presStyleCnt="5">
        <dgm:presLayoutVars>
          <dgm:chMax val="0"/>
          <dgm:chPref val="0"/>
        </dgm:presLayoutVars>
      </dgm:prSet>
      <dgm:spPr/>
    </dgm:pt>
    <dgm:pt modelId="{1E010320-27AC-451B-89E0-0AD187B003C8}" type="pres">
      <dgm:prSet presAssocID="{E30E58AE-AFBB-4AE7-BCB8-115B703E5818}" presName="sibTrans" presStyleCnt="0"/>
      <dgm:spPr/>
    </dgm:pt>
    <dgm:pt modelId="{98443E14-5E28-4B3C-905D-4887FB647382}" type="pres">
      <dgm:prSet presAssocID="{8529544F-25C7-4254-A0F2-60F1613651EF}" presName="compNode" presStyleCnt="0"/>
      <dgm:spPr/>
    </dgm:pt>
    <dgm:pt modelId="{1F7FE274-F332-4F8D-8D1A-31CFE851263C}" type="pres">
      <dgm:prSet presAssocID="{8529544F-25C7-4254-A0F2-60F1613651EF}" presName="bgRect" presStyleLbl="bgShp" presStyleIdx="4" presStyleCnt="5"/>
      <dgm:spPr/>
    </dgm:pt>
    <dgm:pt modelId="{F7044858-DA92-47B5-B74B-84A98FA041B9}" type="pres">
      <dgm:prSet presAssocID="{8529544F-25C7-4254-A0F2-60F1613651E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05C7175-A087-43CA-8CB5-61606CE05801}" type="pres">
      <dgm:prSet presAssocID="{8529544F-25C7-4254-A0F2-60F1613651EF}" presName="spaceRect" presStyleCnt="0"/>
      <dgm:spPr/>
    </dgm:pt>
    <dgm:pt modelId="{161A20C5-E753-4E8A-8932-AE63CB8B1B5C}" type="pres">
      <dgm:prSet presAssocID="{8529544F-25C7-4254-A0F2-60F1613651EF}" presName="parTx" presStyleLbl="revTx" presStyleIdx="4" presStyleCnt="5">
        <dgm:presLayoutVars>
          <dgm:chMax val="0"/>
          <dgm:chPref val="0"/>
        </dgm:presLayoutVars>
      </dgm:prSet>
      <dgm:spPr/>
    </dgm:pt>
  </dgm:ptLst>
  <dgm:cxnLst>
    <dgm:cxn modelId="{4990C20E-71C9-4D2D-9D44-18B722FD1999}" type="presOf" srcId="{4DE13E50-6902-4BC1-8B37-0BB86F62B747}" destId="{87CF1F96-0EDD-4E03-97A3-EA401D314918}" srcOrd="0" destOrd="0" presId="urn:microsoft.com/office/officeart/2018/2/layout/IconVerticalSolidList"/>
    <dgm:cxn modelId="{D8648F18-7DB8-4F64-BC0B-9123FCEF0E1D}" type="presOf" srcId="{EDF084A4-34A4-4D04-91E9-F25669AB3A16}" destId="{7A5BDB09-DC38-454C-849E-0C45966B1712}" srcOrd="0" destOrd="0" presId="urn:microsoft.com/office/officeart/2018/2/layout/IconVerticalSolidList"/>
    <dgm:cxn modelId="{473F9B75-1235-47CE-B4B1-0D955F92EBE1}" type="presOf" srcId="{99CBC98E-58F1-4F95-93CC-086021B0B184}" destId="{F2BBA475-3091-4EAA-81E3-DDB401B99103}" srcOrd="0" destOrd="0" presId="urn:microsoft.com/office/officeart/2018/2/layout/IconVerticalSolidList"/>
    <dgm:cxn modelId="{7F23E957-ACA0-4220-AAEA-9BFBCC00628C}" type="presOf" srcId="{8529544F-25C7-4254-A0F2-60F1613651EF}" destId="{161A20C5-E753-4E8A-8932-AE63CB8B1B5C}" srcOrd="0" destOrd="0" presId="urn:microsoft.com/office/officeart/2018/2/layout/IconVerticalSolidList"/>
    <dgm:cxn modelId="{E23F9D7A-C70E-4878-A699-F80C90D1522D}" srcId="{E44F7A5C-EC60-4A99-9F48-B3FB2300A519}" destId="{A97E2F72-F568-41BD-99B3-DCAA1D0C7634}" srcOrd="0" destOrd="0" parTransId="{158DA29F-D4A8-44EF-9726-B1A24C89D1B7}" sibTransId="{95A965FA-A836-414A-A80F-961B7B3B3909}"/>
    <dgm:cxn modelId="{BB53837D-7235-472F-B86F-F1DF5B77AB8E}" type="presOf" srcId="{E44F7A5C-EC60-4A99-9F48-B3FB2300A519}" destId="{E9E2AE8A-A2D6-4969-AFB9-67243BC335C3}" srcOrd="0" destOrd="0" presId="urn:microsoft.com/office/officeart/2018/2/layout/IconVerticalSolidList"/>
    <dgm:cxn modelId="{0DB9638A-FC91-41AF-911B-BD3820A2119F}" srcId="{E44F7A5C-EC60-4A99-9F48-B3FB2300A519}" destId="{4DE13E50-6902-4BC1-8B37-0BB86F62B747}" srcOrd="1" destOrd="0" parTransId="{39CCD6CF-F546-4E54-9161-8BFD1B5DDAB8}" sibTransId="{C840B03E-562C-4F22-B9EE-E4652ABF4A5C}"/>
    <dgm:cxn modelId="{E7D2D894-DB84-4FA2-B6F8-FB16F228D78D}" srcId="{E44F7A5C-EC60-4A99-9F48-B3FB2300A519}" destId="{99CBC98E-58F1-4F95-93CC-086021B0B184}" srcOrd="2" destOrd="0" parTransId="{AC88D4E8-CDDC-4F38-A44F-25539F458EA9}" sibTransId="{87BEBA13-EF0B-4886-AA81-A740C19E4165}"/>
    <dgm:cxn modelId="{6C9E2EBC-B099-45BD-A076-9A8967FF24A2}" srcId="{E44F7A5C-EC60-4A99-9F48-B3FB2300A519}" destId="{EDF084A4-34A4-4D04-91E9-F25669AB3A16}" srcOrd="3" destOrd="0" parTransId="{DF37DB95-E486-40AD-A3AB-E5C5810939F9}" sibTransId="{E30E58AE-AFBB-4AE7-BCB8-115B703E5818}"/>
    <dgm:cxn modelId="{A5461FC3-41E8-4BC9-9ADC-17372235BE9D}" type="presOf" srcId="{A97E2F72-F568-41BD-99B3-DCAA1D0C7634}" destId="{02CF20CF-AD4D-4CC9-919E-78630A6A959E}" srcOrd="0" destOrd="0" presId="urn:microsoft.com/office/officeart/2018/2/layout/IconVerticalSolidList"/>
    <dgm:cxn modelId="{BC0B34DA-0407-4440-99DF-42977ECFA209}" srcId="{E44F7A5C-EC60-4A99-9F48-B3FB2300A519}" destId="{8529544F-25C7-4254-A0F2-60F1613651EF}" srcOrd="4" destOrd="0" parTransId="{A1CF3560-C111-4A28-8181-C4312A3A9559}" sibTransId="{E7B34973-6568-4885-AAE7-81FB63407ECC}"/>
    <dgm:cxn modelId="{CC07A64C-0FB8-4F8A-8672-BC1CEA3E7D61}" type="presParOf" srcId="{E9E2AE8A-A2D6-4969-AFB9-67243BC335C3}" destId="{2B8FA992-7C7C-4D2E-B425-F55A7EEE6862}" srcOrd="0" destOrd="0" presId="urn:microsoft.com/office/officeart/2018/2/layout/IconVerticalSolidList"/>
    <dgm:cxn modelId="{57804321-4FCD-4C01-990E-718F08B4AFE1}" type="presParOf" srcId="{2B8FA992-7C7C-4D2E-B425-F55A7EEE6862}" destId="{31EE4C13-1A53-4FD3-85F3-22E06A661F7A}" srcOrd="0" destOrd="0" presId="urn:microsoft.com/office/officeart/2018/2/layout/IconVerticalSolidList"/>
    <dgm:cxn modelId="{39A46972-B1F1-460B-853C-0FE35309294B}" type="presParOf" srcId="{2B8FA992-7C7C-4D2E-B425-F55A7EEE6862}" destId="{82664852-3E17-43C0-9F86-9EFBB3A55E96}" srcOrd="1" destOrd="0" presId="urn:microsoft.com/office/officeart/2018/2/layout/IconVerticalSolidList"/>
    <dgm:cxn modelId="{D21774DC-2F88-4F8E-BEFB-2B2B952A1444}" type="presParOf" srcId="{2B8FA992-7C7C-4D2E-B425-F55A7EEE6862}" destId="{F3BE901C-11D7-4951-BC39-5E4CFC9256F6}" srcOrd="2" destOrd="0" presId="urn:microsoft.com/office/officeart/2018/2/layout/IconVerticalSolidList"/>
    <dgm:cxn modelId="{490E0D09-C4C9-41C4-BE53-DAE808EF2739}" type="presParOf" srcId="{2B8FA992-7C7C-4D2E-B425-F55A7EEE6862}" destId="{02CF20CF-AD4D-4CC9-919E-78630A6A959E}" srcOrd="3" destOrd="0" presId="urn:microsoft.com/office/officeart/2018/2/layout/IconVerticalSolidList"/>
    <dgm:cxn modelId="{CCEF4D8C-E7A8-444B-BC4D-27767E502E01}" type="presParOf" srcId="{E9E2AE8A-A2D6-4969-AFB9-67243BC335C3}" destId="{F1A5069F-A05D-44ED-B9B8-A33972EF6D24}" srcOrd="1" destOrd="0" presId="urn:microsoft.com/office/officeart/2018/2/layout/IconVerticalSolidList"/>
    <dgm:cxn modelId="{C9EC8AE4-2191-47C9-806F-835F8B8C7A60}" type="presParOf" srcId="{E9E2AE8A-A2D6-4969-AFB9-67243BC335C3}" destId="{44A30552-553B-4FDA-A09D-AF494676136F}" srcOrd="2" destOrd="0" presId="urn:microsoft.com/office/officeart/2018/2/layout/IconVerticalSolidList"/>
    <dgm:cxn modelId="{5AD21170-2848-4484-A66E-B2E95206AFCB}" type="presParOf" srcId="{44A30552-553B-4FDA-A09D-AF494676136F}" destId="{79890415-1A24-4AAC-BC1E-D92224B2CE1E}" srcOrd="0" destOrd="0" presId="urn:microsoft.com/office/officeart/2018/2/layout/IconVerticalSolidList"/>
    <dgm:cxn modelId="{CAEFE7FF-A075-4BB4-818A-D464802B61B8}" type="presParOf" srcId="{44A30552-553B-4FDA-A09D-AF494676136F}" destId="{287155AE-4C57-4A86-BBA3-995294D95FBE}" srcOrd="1" destOrd="0" presId="urn:microsoft.com/office/officeart/2018/2/layout/IconVerticalSolidList"/>
    <dgm:cxn modelId="{D09371DE-94F0-4CA4-A8C8-79299BD024A0}" type="presParOf" srcId="{44A30552-553B-4FDA-A09D-AF494676136F}" destId="{43C3E8AD-7BB9-43E9-B5F7-ED06C3950533}" srcOrd="2" destOrd="0" presId="urn:microsoft.com/office/officeart/2018/2/layout/IconVerticalSolidList"/>
    <dgm:cxn modelId="{A08AB18B-6C57-4E06-A8F1-7F4746C57B06}" type="presParOf" srcId="{44A30552-553B-4FDA-A09D-AF494676136F}" destId="{87CF1F96-0EDD-4E03-97A3-EA401D314918}" srcOrd="3" destOrd="0" presId="urn:microsoft.com/office/officeart/2018/2/layout/IconVerticalSolidList"/>
    <dgm:cxn modelId="{EF58A7DB-6DAE-46B1-A844-64F7814EFF07}" type="presParOf" srcId="{E9E2AE8A-A2D6-4969-AFB9-67243BC335C3}" destId="{F3049B08-7F3B-4A59-A302-0AF3F0B8136E}" srcOrd="3" destOrd="0" presId="urn:microsoft.com/office/officeart/2018/2/layout/IconVerticalSolidList"/>
    <dgm:cxn modelId="{01FA6EE8-3052-49E6-B7F4-504609E63C21}" type="presParOf" srcId="{E9E2AE8A-A2D6-4969-AFB9-67243BC335C3}" destId="{D717CB8A-2497-48EF-8319-CB00F7B0C545}" srcOrd="4" destOrd="0" presId="urn:microsoft.com/office/officeart/2018/2/layout/IconVerticalSolidList"/>
    <dgm:cxn modelId="{20C56F7F-8D15-471E-AB86-3CD5C3696F80}" type="presParOf" srcId="{D717CB8A-2497-48EF-8319-CB00F7B0C545}" destId="{32187680-14B6-463F-9145-0484A92CF051}" srcOrd="0" destOrd="0" presId="urn:microsoft.com/office/officeart/2018/2/layout/IconVerticalSolidList"/>
    <dgm:cxn modelId="{FE28E669-9857-405D-BE5B-E4B263A29A09}" type="presParOf" srcId="{D717CB8A-2497-48EF-8319-CB00F7B0C545}" destId="{70178649-704C-4D09-8C58-560837BE60E0}" srcOrd="1" destOrd="0" presId="urn:microsoft.com/office/officeart/2018/2/layout/IconVerticalSolidList"/>
    <dgm:cxn modelId="{388A6BE5-4832-485B-AA6B-EED5D4BF617F}" type="presParOf" srcId="{D717CB8A-2497-48EF-8319-CB00F7B0C545}" destId="{22B5D787-8DE9-4B45-9217-E600A75EDA87}" srcOrd="2" destOrd="0" presId="urn:microsoft.com/office/officeart/2018/2/layout/IconVerticalSolidList"/>
    <dgm:cxn modelId="{9740337D-3E4D-4E3B-9F94-24057B648CC0}" type="presParOf" srcId="{D717CB8A-2497-48EF-8319-CB00F7B0C545}" destId="{F2BBA475-3091-4EAA-81E3-DDB401B99103}" srcOrd="3" destOrd="0" presId="urn:microsoft.com/office/officeart/2018/2/layout/IconVerticalSolidList"/>
    <dgm:cxn modelId="{34BD8B37-6D0F-49CF-A686-70C61FA2C381}" type="presParOf" srcId="{E9E2AE8A-A2D6-4969-AFB9-67243BC335C3}" destId="{0A6E4ACF-A1C8-464B-9DC0-5F50EFCC5E8C}" srcOrd="5" destOrd="0" presId="urn:microsoft.com/office/officeart/2018/2/layout/IconVerticalSolidList"/>
    <dgm:cxn modelId="{62ECC3F7-DB95-4039-BEA5-7758637DF01A}" type="presParOf" srcId="{E9E2AE8A-A2D6-4969-AFB9-67243BC335C3}" destId="{A176A416-7C4B-49BB-BCFE-DBB68116F476}" srcOrd="6" destOrd="0" presId="urn:microsoft.com/office/officeart/2018/2/layout/IconVerticalSolidList"/>
    <dgm:cxn modelId="{B0E23A8A-26C2-42E0-8864-649577602459}" type="presParOf" srcId="{A176A416-7C4B-49BB-BCFE-DBB68116F476}" destId="{7A84DC76-BB46-4386-AB34-831FA15B15E7}" srcOrd="0" destOrd="0" presId="urn:microsoft.com/office/officeart/2018/2/layout/IconVerticalSolidList"/>
    <dgm:cxn modelId="{665A9E0B-07BD-4379-BDB2-7EF3F52692EE}" type="presParOf" srcId="{A176A416-7C4B-49BB-BCFE-DBB68116F476}" destId="{48CEF495-4EBF-4373-96BA-537FF3E770F7}" srcOrd="1" destOrd="0" presId="urn:microsoft.com/office/officeart/2018/2/layout/IconVerticalSolidList"/>
    <dgm:cxn modelId="{8ADC7A1B-F502-46EC-89CA-83BE09689EB8}" type="presParOf" srcId="{A176A416-7C4B-49BB-BCFE-DBB68116F476}" destId="{B1A081A4-7CA7-4876-B7E5-922B1B81ABB5}" srcOrd="2" destOrd="0" presId="urn:microsoft.com/office/officeart/2018/2/layout/IconVerticalSolidList"/>
    <dgm:cxn modelId="{355D6A14-1A0D-446B-92A0-AD53AD7E3771}" type="presParOf" srcId="{A176A416-7C4B-49BB-BCFE-DBB68116F476}" destId="{7A5BDB09-DC38-454C-849E-0C45966B1712}" srcOrd="3" destOrd="0" presId="urn:microsoft.com/office/officeart/2018/2/layout/IconVerticalSolidList"/>
    <dgm:cxn modelId="{F0399FC5-0FC7-4D1B-9111-2895D2E0E43F}" type="presParOf" srcId="{E9E2AE8A-A2D6-4969-AFB9-67243BC335C3}" destId="{1E010320-27AC-451B-89E0-0AD187B003C8}" srcOrd="7" destOrd="0" presId="urn:microsoft.com/office/officeart/2018/2/layout/IconVerticalSolidList"/>
    <dgm:cxn modelId="{DECFEB17-2CD4-4CAD-8176-111C2D114640}" type="presParOf" srcId="{E9E2AE8A-A2D6-4969-AFB9-67243BC335C3}" destId="{98443E14-5E28-4B3C-905D-4887FB647382}" srcOrd="8" destOrd="0" presId="urn:microsoft.com/office/officeart/2018/2/layout/IconVerticalSolidList"/>
    <dgm:cxn modelId="{A243C74A-350A-45B7-902F-69062431F07E}" type="presParOf" srcId="{98443E14-5E28-4B3C-905D-4887FB647382}" destId="{1F7FE274-F332-4F8D-8D1A-31CFE851263C}" srcOrd="0" destOrd="0" presId="urn:microsoft.com/office/officeart/2018/2/layout/IconVerticalSolidList"/>
    <dgm:cxn modelId="{43ACF9EC-4F60-4BCA-B909-8A6D77C74F6E}" type="presParOf" srcId="{98443E14-5E28-4B3C-905D-4887FB647382}" destId="{F7044858-DA92-47B5-B74B-84A98FA041B9}" srcOrd="1" destOrd="0" presId="urn:microsoft.com/office/officeart/2018/2/layout/IconVerticalSolidList"/>
    <dgm:cxn modelId="{A7B7A0FB-C94F-436B-ABC3-A753D7B1C045}" type="presParOf" srcId="{98443E14-5E28-4B3C-905D-4887FB647382}" destId="{C05C7175-A087-43CA-8CB5-61606CE05801}" srcOrd="2" destOrd="0" presId="urn:microsoft.com/office/officeart/2018/2/layout/IconVerticalSolidList"/>
    <dgm:cxn modelId="{C779FCC4-EE28-4EFC-B426-2DD910776615}" type="presParOf" srcId="{98443E14-5E28-4B3C-905D-4887FB647382}" destId="{161A20C5-E753-4E8A-8932-AE63CB8B1B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DBE55-7AB6-40EE-BBDA-D740F918411E}"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86C64A-800E-4894-A247-1C21DF30034C}">
      <dgm:prSet/>
      <dgm:spPr/>
      <dgm:t>
        <a:bodyPr/>
        <a:lstStyle/>
        <a:p>
          <a:r>
            <a:rPr lang="en-US" dirty="0"/>
            <a:t>Over the time registration of players is going down for both the genders.</a:t>
          </a:r>
        </a:p>
      </dgm:t>
    </dgm:pt>
    <dgm:pt modelId="{70DDEC10-1D4E-4EB1-934F-AC444F2AACB0}" type="parTrans" cxnId="{0CDF2130-3409-4ABB-B8EA-D0CD16B90B29}">
      <dgm:prSet/>
      <dgm:spPr/>
      <dgm:t>
        <a:bodyPr/>
        <a:lstStyle/>
        <a:p>
          <a:endParaRPr lang="en-US"/>
        </a:p>
      </dgm:t>
    </dgm:pt>
    <dgm:pt modelId="{FD7C77E7-149A-4CFA-BF85-D4892F1C5ABC}" type="sibTrans" cxnId="{0CDF2130-3409-4ABB-B8EA-D0CD16B90B29}">
      <dgm:prSet/>
      <dgm:spPr/>
      <dgm:t>
        <a:bodyPr/>
        <a:lstStyle/>
        <a:p>
          <a:endParaRPr lang="en-US"/>
        </a:p>
      </dgm:t>
    </dgm:pt>
    <dgm:pt modelId="{7F8CDDC1-49A5-4CC0-90D6-96E765BD2B8C}">
      <dgm:prSet/>
      <dgm:spPr/>
      <dgm:t>
        <a:bodyPr/>
        <a:lstStyle/>
        <a:p>
          <a:r>
            <a:rPr lang="en-US" dirty="0">
              <a:solidFill>
                <a:schemeClr val="bg1"/>
              </a:solidFill>
            </a:rPr>
            <a:t>Registration peaked around the </a:t>
          </a:r>
          <a:r>
            <a:rPr lang="en-US" b="1" dirty="0">
              <a:solidFill>
                <a:schemeClr val="bg1"/>
              </a:solidFill>
            </a:rPr>
            <a:t>second half of 2019 </a:t>
          </a:r>
          <a:r>
            <a:rPr lang="en-US" dirty="0">
              <a:solidFill>
                <a:schemeClr val="bg1"/>
              </a:solidFill>
            </a:rPr>
            <a:t>and in </a:t>
          </a:r>
          <a:r>
            <a:rPr lang="en-US" b="1" dirty="0">
              <a:solidFill>
                <a:schemeClr val="bg1"/>
              </a:solidFill>
            </a:rPr>
            <a:t>July 2021 </a:t>
          </a:r>
          <a:r>
            <a:rPr lang="en-US" dirty="0">
              <a:solidFill>
                <a:schemeClr val="bg1"/>
              </a:solidFill>
            </a:rPr>
            <a:t>it hit the least.</a:t>
          </a:r>
        </a:p>
      </dgm:t>
    </dgm:pt>
    <dgm:pt modelId="{8F6CA973-5806-4924-8A40-326B0A8D8713}" type="parTrans" cxnId="{718A813D-C0BF-48D9-8F43-0B44CC53CF68}">
      <dgm:prSet/>
      <dgm:spPr/>
      <dgm:t>
        <a:bodyPr/>
        <a:lstStyle/>
        <a:p>
          <a:endParaRPr lang="en-US"/>
        </a:p>
      </dgm:t>
    </dgm:pt>
    <dgm:pt modelId="{6267F958-FE81-47A1-B794-76D021FED356}" type="sibTrans" cxnId="{718A813D-C0BF-48D9-8F43-0B44CC53CF68}">
      <dgm:prSet/>
      <dgm:spPr/>
      <dgm:t>
        <a:bodyPr/>
        <a:lstStyle/>
        <a:p>
          <a:endParaRPr lang="en-US"/>
        </a:p>
      </dgm:t>
    </dgm:pt>
    <dgm:pt modelId="{E948BC4E-9AD0-44DB-B86A-88B575A5D93A}">
      <dgm:prSet/>
      <dgm:spPr/>
      <dgm:t>
        <a:bodyPr/>
        <a:lstStyle/>
        <a:p>
          <a:r>
            <a:rPr lang="en-US" dirty="0">
              <a:solidFill>
                <a:schemeClr val="bg1"/>
              </a:solidFill>
            </a:rPr>
            <a:t>Female numbers are almost </a:t>
          </a:r>
          <a:r>
            <a:rPr lang="en-US" b="1" dirty="0">
              <a:solidFill>
                <a:schemeClr val="bg1"/>
              </a:solidFill>
            </a:rPr>
            <a:t>1/3</a:t>
          </a:r>
          <a:r>
            <a:rPr lang="en-US" b="1" baseline="30000" dirty="0">
              <a:solidFill>
                <a:schemeClr val="bg1"/>
              </a:solidFill>
            </a:rPr>
            <a:t>rd</a:t>
          </a:r>
          <a:r>
            <a:rPr lang="en-US" dirty="0">
              <a:solidFill>
                <a:schemeClr val="bg1"/>
              </a:solidFill>
            </a:rPr>
            <a:t> the number of Males but female's numbers haven’t seen huge decline like males. </a:t>
          </a:r>
        </a:p>
      </dgm:t>
    </dgm:pt>
    <dgm:pt modelId="{A34A7F20-BF48-4D36-8BD4-78124C74AC09}" type="parTrans" cxnId="{623C0368-0A8B-4B37-AC29-42B558DA4AD5}">
      <dgm:prSet/>
      <dgm:spPr/>
      <dgm:t>
        <a:bodyPr/>
        <a:lstStyle/>
        <a:p>
          <a:endParaRPr lang="en-US"/>
        </a:p>
      </dgm:t>
    </dgm:pt>
    <dgm:pt modelId="{A3517B67-5191-4940-8CB8-3DA484B6900E}" type="sibTrans" cxnId="{623C0368-0A8B-4B37-AC29-42B558DA4AD5}">
      <dgm:prSet/>
      <dgm:spPr/>
      <dgm:t>
        <a:bodyPr/>
        <a:lstStyle/>
        <a:p>
          <a:endParaRPr lang="en-US"/>
        </a:p>
      </dgm:t>
    </dgm:pt>
    <dgm:pt modelId="{7C48EDAA-09AD-41C5-BA01-E0267DC44CEE}">
      <dgm:prSet custT="1"/>
      <dgm:spPr/>
      <dgm:t>
        <a:bodyPr/>
        <a:lstStyle/>
        <a:p>
          <a:r>
            <a:rPr lang="en-US" sz="1400" dirty="0">
              <a:solidFill>
                <a:schemeClr val="bg1"/>
              </a:solidFill>
            </a:rPr>
            <a:t>Trend is same in both males and females, majority of the players fall under the age bracket of </a:t>
          </a:r>
          <a:r>
            <a:rPr lang="en-US" sz="1400" b="1" dirty="0">
              <a:solidFill>
                <a:schemeClr val="bg1"/>
              </a:solidFill>
            </a:rPr>
            <a:t>20-30</a:t>
          </a:r>
          <a:r>
            <a:rPr lang="en-US" sz="1400" dirty="0">
              <a:solidFill>
                <a:schemeClr val="bg1"/>
              </a:solidFill>
            </a:rPr>
            <a:t> and least under the age bracket of </a:t>
          </a:r>
          <a:r>
            <a:rPr lang="en-US" sz="1400" b="1" dirty="0">
              <a:solidFill>
                <a:schemeClr val="bg1"/>
              </a:solidFill>
            </a:rPr>
            <a:t>under 20</a:t>
          </a:r>
          <a:r>
            <a:rPr lang="en-US" sz="1400" dirty="0">
              <a:solidFill>
                <a:schemeClr val="bg1"/>
              </a:solidFill>
            </a:rPr>
            <a:t>. </a:t>
          </a:r>
        </a:p>
      </dgm:t>
    </dgm:pt>
    <dgm:pt modelId="{3D597381-2D18-454D-BBEB-B740FB5EE942}" type="parTrans" cxnId="{AD0EB099-0A93-41FC-B1E3-B4012A03BCE9}">
      <dgm:prSet/>
      <dgm:spPr/>
      <dgm:t>
        <a:bodyPr/>
        <a:lstStyle/>
        <a:p>
          <a:endParaRPr lang="en-US"/>
        </a:p>
      </dgm:t>
    </dgm:pt>
    <dgm:pt modelId="{8DDED049-4ADD-4722-88BD-34FE01D000D1}" type="sibTrans" cxnId="{AD0EB099-0A93-41FC-B1E3-B4012A03BCE9}">
      <dgm:prSet/>
      <dgm:spPr/>
      <dgm:t>
        <a:bodyPr/>
        <a:lstStyle/>
        <a:p>
          <a:endParaRPr lang="en-US"/>
        </a:p>
      </dgm:t>
    </dgm:pt>
    <dgm:pt modelId="{B31B27BA-FD13-4E8C-A31D-25F9ABF2D40F}" type="pres">
      <dgm:prSet presAssocID="{434DBE55-7AB6-40EE-BBDA-D740F918411E}" presName="outerComposite" presStyleCnt="0">
        <dgm:presLayoutVars>
          <dgm:chMax val="5"/>
          <dgm:dir/>
          <dgm:resizeHandles val="exact"/>
        </dgm:presLayoutVars>
      </dgm:prSet>
      <dgm:spPr/>
    </dgm:pt>
    <dgm:pt modelId="{E716E209-D0CB-4519-B70A-CBF3F579C43C}" type="pres">
      <dgm:prSet presAssocID="{434DBE55-7AB6-40EE-BBDA-D740F918411E}" presName="dummyMaxCanvas" presStyleCnt="0">
        <dgm:presLayoutVars/>
      </dgm:prSet>
      <dgm:spPr/>
    </dgm:pt>
    <dgm:pt modelId="{73FC8FB1-4E9B-4A4D-9D22-7479991C6FBD}" type="pres">
      <dgm:prSet presAssocID="{434DBE55-7AB6-40EE-BBDA-D740F918411E}" presName="FourNodes_1" presStyleLbl="node1" presStyleIdx="0" presStyleCnt="4">
        <dgm:presLayoutVars>
          <dgm:bulletEnabled val="1"/>
        </dgm:presLayoutVars>
      </dgm:prSet>
      <dgm:spPr/>
    </dgm:pt>
    <dgm:pt modelId="{F65347D1-5A50-45E4-8F5A-F8E3802777A6}" type="pres">
      <dgm:prSet presAssocID="{434DBE55-7AB6-40EE-BBDA-D740F918411E}" presName="FourNodes_2" presStyleLbl="node1" presStyleIdx="1" presStyleCnt="4">
        <dgm:presLayoutVars>
          <dgm:bulletEnabled val="1"/>
        </dgm:presLayoutVars>
      </dgm:prSet>
      <dgm:spPr/>
    </dgm:pt>
    <dgm:pt modelId="{5AE1AFE4-F399-40AD-8822-41B3BD102C7F}" type="pres">
      <dgm:prSet presAssocID="{434DBE55-7AB6-40EE-BBDA-D740F918411E}" presName="FourNodes_3" presStyleLbl="node1" presStyleIdx="2" presStyleCnt="4">
        <dgm:presLayoutVars>
          <dgm:bulletEnabled val="1"/>
        </dgm:presLayoutVars>
      </dgm:prSet>
      <dgm:spPr/>
    </dgm:pt>
    <dgm:pt modelId="{BCA30A10-E157-4CF7-89BE-571B8DC9BDE1}" type="pres">
      <dgm:prSet presAssocID="{434DBE55-7AB6-40EE-BBDA-D740F918411E}" presName="FourNodes_4" presStyleLbl="node1" presStyleIdx="3" presStyleCnt="4">
        <dgm:presLayoutVars>
          <dgm:bulletEnabled val="1"/>
        </dgm:presLayoutVars>
      </dgm:prSet>
      <dgm:spPr/>
    </dgm:pt>
    <dgm:pt modelId="{51A6B932-AE53-41B6-BE76-14ABC9AC936F}" type="pres">
      <dgm:prSet presAssocID="{434DBE55-7AB6-40EE-BBDA-D740F918411E}" presName="FourConn_1-2" presStyleLbl="fgAccFollowNode1" presStyleIdx="0" presStyleCnt="3">
        <dgm:presLayoutVars>
          <dgm:bulletEnabled val="1"/>
        </dgm:presLayoutVars>
      </dgm:prSet>
      <dgm:spPr/>
    </dgm:pt>
    <dgm:pt modelId="{86F53A5D-2F49-406E-AAA5-9C31FC8C19E6}" type="pres">
      <dgm:prSet presAssocID="{434DBE55-7AB6-40EE-BBDA-D740F918411E}" presName="FourConn_2-3" presStyleLbl="fgAccFollowNode1" presStyleIdx="1" presStyleCnt="3">
        <dgm:presLayoutVars>
          <dgm:bulletEnabled val="1"/>
        </dgm:presLayoutVars>
      </dgm:prSet>
      <dgm:spPr/>
    </dgm:pt>
    <dgm:pt modelId="{EF4FB29C-F8BF-4AB1-8C95-F4AFDB220180}" type="pres">
      <dgm:prSet presAssocID="{434DBE55-7AB6-40EE-BBDA-D740F918411E}" presName="FourConn_3-4" presStyleLbl="fgAccFollowNode1" presStyleIdx="2" presStyleCnt="3">
        <dgm:presLayoutVars>
          <dgm:bulletEnabled val="1"/>
        </dgm:presLayoutVars>
      </dgm:prSet>
      <dgm:spPr/>
    </dgm:pt>
    <dgm:pt modelId="{B801CC29-FC04-45A3-B687-1815B3111687}" type="pres">
      <dgm:prSet presAssocID="{434DBE55-7AB6-40EE-BBDA-D740F918411E}" presName="FourNodes_1_text" presStyleLbl="node1" presStyleIdx="3" presStyleCnt="4">
        <dgm:presLayoutVars>
          <dgm:bulletEnabled val="1"/>
        </dgm:presLayoutVars>
      </dgm:prSet>
      <dgm:spPr/>
    </dgm:pt>
    <dgm:pt modelId="{2B3694E3-21C7-4773-99D3-4D759597199C}" type="pres">
      <dgm:prSet presAssocID="{434DBE55-7AB6-40EE-BBDA-D740F918411E}" presName="FourNodes_2_text" presStyleLbl="node1" presStyleIdx="3" presStyleCnt="4">
        <dgm:presLayoutVars>
          <dgm:bulletEnabled val="1"/>
        </dgm:presLayoutVars>
      </dgm:prSet>
      <dgm:spPr/>
    </dgm:pt>
    <dgm:pt modelId="{E7FFD2D3-5F8A-4210-8E70-E2E4D2932F20}" type="pres">
      <dgm:prSet presAssocID="{434DBE55-7AB6-40EE-BBDA-D740F918411E}" presName="FourNodes_3_text" presStyleLbl="node1" presStyleIdx="3" presStyleCnt="4">
        <dgm:presLayoutVars>
          <dgm:bulletEnabled val="1"/>
        </dgm:presLayoutVars>
      </dgm:prSet>
      <dgm:spPr/>
    </dgm:pt>
    <dgm:pt modelId="{A9D7EC88-9FD6-4087-820A-D7EEE8055BCC}" type="pres">
      <dgm:prSet presAssocID="{434DBE55-7AB6-40EE-BBDA-D740F918411E}" presName="FourNodes_4_text" presStyleLbl="node1" presStyleIdx="3" presStyleCnt="4">
        <dgm:presLayoutVars>
          <dgm:bulletEnabled val="1"/>
        </dgm:presLayoutVars>
      </dgm:prSet>
      <dgm:spPr/>
    </dgm:pt>
  </dgm:ptLst>
  <dgm:cxnLst>
    <dgm:cxn modelId="{D8E9001F-CF8A-4030-98A3-EE38AC92BA9C}" type="presOf" srcId="{FD7C77E7-149A-4CFA-BF85-D4892F1C5ABC}" destId="{51A6B932-AE53-41B6-BE76-14ABC9AC936F}" srcOrd="0" destOrd="0" presId="urn:microsoft.com/office/officeart/2005/8/layout/vProcess5"/>
    <dgm:cxn modelId="{6C667B21-432D-4B1C-A9C2-6A9FA88340C5}" type="presOf" srcId="{434DBE55-7AB6-40EE-BBDA-D740F918411E}" destId="{B31B27BA-FD13-4E8C-A31D-25F9ABF2D40F}" srcOrd="0" destOrd="0" presId="urn:microsoft.com/office/officeart/2005/8/layout/vProcess5"/>
    <dgm:cxn modelId="{5BA5B426-AEDE-4098-AC3C-8EBD3519BE31}" type="presOf" srcId="{E948BC4E-9AD0-44DB-B86A-88B575A5D93A}" destId="{5AE1AFE4-F399-40AD-8822-41B3BD102C7F}" srcOrd="0" destOrd="0" presId="urn:microsoft.com/office/officeart/2005/8/layout/vProcess5"/>
    <dgm:cxn modelId="{0CDF2130-3409-4ABB-B8EA-D0CD16B90B29}" srcId="{434DBE55-7AB6-40EE-BBDA-D740F918411E}" destId="{C886C64A-800E-4894-A247-1C21DF30034C}" srcOrd="0" destOrd="0" parTransId="{70DDEC10-1D4E-4EB1-934F-AC444F2AACB0}" sibTransId="{FD7C77E7-149A-4CFA-BF85-D4892F1C5ABC}"/>
    <dgm:cxn modelId="{718A813D-C0BF-48D9-8F43-0B44CC53CF68}" srcId="{434DBE55-7AB6-40EE-BBDA-D740F918411E}" destId="{7F8CDDC1-49A5-4CC0-90D6-96E765BD2B8C}" srcOrd="1" destOrd="0" parTransId="{8F6CA973-5806-4924-8A40-326B0A8D8713}" sibTransId="{6267F958-FE81-47A1-B794-76D021FED356}"/>
    <dgm:cxn modelId="{A5361245-6332-4A2F-B3D8-D4C02C5ED347}" type="presOf" srcId="{7F8CDDC1-49A5-4CC0-90D6-96E765BD2B8C}" destId="{F65347D1-5A50-45E4-8F5A-F8E3802777A6}" srcOrd="0" destOrd="0" presId="urn:microsoft.com/office/officeart/2005/8/layout/vProcess5"/>
    <dgm:cxn modelId="{623C0368-0A8B-4B37-AC29-42B558DA4AD5}" srcId="{434DBE55-7AB6-40EE-BBDA-D740F918411E}" destId="{E948BC4E-9AD0-44DB-B86A-88B575A5D93A}" srcOrd="2" destOrd="0" parTransId="{A34A7F20-BF48-4D36-8BD4-78124C74AC09}" sibTransId="{A3517B67-5191-4940-8CB8-3DA484B6900E}"/>
    <dgm:cxn modelId="{513A5F72-B433-4DE7-BEA0-F93433F0203D}" type="presOf" srcId="{A3517B67-5191-4940-8CB8-3DA484B6900E}" destId="{EF4FB29C-F8BF-4AB1-8C95-F4AFDB220180}" srcOrd="0" destOrd="0" presId="urn:microsoft.com/office/officeart/2005/8/layout/vProcess5"/>
    <dgm:cxn modelId="{A385387B-4757-4002-9430-00C08F770FB8}" type="presOf" srcId="{C886C64A-800E-4894-A247-1C21DF30034C}" destId="{73FC8FB1-4E9B-4A4D-9D22-7479991C6FBD}" srcOrd="0" destOrd="0" presId="urn:microsoft.com/office/officeart/2005/8/layout/vProcess5"/>
    <dgm:cxn modelId="{AD0EB099-0A93-41FC-B1E3-B4012A03BCE9}" srcId="{434DBE55-7AB6-40EE-BBDA-D740F918411E}" destId="{7C48EDAA-09AD-41C5-BA01-E0267DC44CEE}" srcOrd="3" destOrd="0" parTransId="{3D597381-2D18-454D-BBEB-B740FB5EE942}" sibTransId="{8DDED049-4ADD-4722-88BD-34FE01D000D1}"/>
    <dgm:cxn modelId="{B8C08DB4-F57C-4A7A-B08C-23008B23FF4E}" type="presOf" srcId="{C886C64A-800E-4894-A247-1C21DF30034C}" destId="{B801CC29-FC04-45A3-B687-1815B3111687}" srcOrd="1" destOrd="0" presId="urn:microsoft.com/office/officeart/2005/8/layout/vProcess5"/>
    <dgm:cxn modelId="{A4A619C9-5053-40AF-A376-4732D5ABAE2A}" type="presOf" srcId="{7F8CDDC1-49A5-4CC0-90D6-96E765BD2B8C}" destId="{2B3694E3-21C7-4773-99D3-4D759597199C}" srcOrd="1" destOrd="0" presId="urn:microsoft.com/office/officeart/2005/8/layout/vProcess5"/>
    <dgm:cxn modelId="{12A657D7-B13F-444C-9067-D45291215420}" type="presOf" srcId="{7C48EDAA-09AD-41C5-BA01-E0267DC44CEE}" destId="{A9D7EC88-9FD6-4087-820A-D7EEE8055BCC}" srcOrd="1" destOrd="0" presId="urn:microsoft.com/office/officeart/2005/8/layout/vProcess5"/>
    <dgm:cxn modelId="{16A772F0-5E9A-4FF7-AFD7-F8E308831AB0}" type="presOf" srcId="{7C48EDAA-09AD-41C5-BA01-E0267DC44CEE}" destId="{BCA30A10-E157-4CF7-89BE-571B8DC9BDE1}" srcOrd="0" destOrd="0" presId="urn:microsoft.com/office/officeart/2005/8/layout/vProcess5"/>
    <dgm:cxn modelId="{3C92C6F2-77B2-4193-8D34-7286B30256E6}" type="presOf" srcId="{E948BC4E-9AD0-44DB-B86A-88B575A5D93A}" destId="{E7FFD2D3-5F8A-4210-8E70-E2E4D2932F20}" srcOrd="1" destOrd="0" presId="urn:microsoft.com/office/officeart/2005/8/layout/vProcess5"/>
    <dgm:cxn modelId="{5D48ABF4-289F-4528-8BB1-71BD9B796110}" type="presOf" srcId="{6267F958-FE81-47A1-B794-76D021FED356}" destId="{86F53A5D-2F49-406E-AAA5-9C31FC8C19E6}" srcOrd="0" destOrd="0" presId="urn:microsoft.com/office/officeart/2005/8/layout/vProcess5"/>
    <dgm:cxn modelId="{20420DCE-DBDC-42D3-9344-F7E58DF80959}" type="presParOf" srcId="{B31B27BA-FD13-4E8C-A31D-25F9ABF2D40F}" destId="{E716E209-D0CB-4519-B70A-CBF3F579C43C}" srcOrd="0" destOrd="0" presId="urn:microsoft.com/office/officeart/2005/8/layout/vProcess5"/>
    <dgm:cxn modelId="{2CE77B12-4E8E-4D2A-81DD-46D4A3EFE9B7}" type="presParOf" srcId="{B31B27BA-FD13-4E8C-A31D-25F9ABF2D40F}" destId="{73FC8FB1-4E9B-4A4D-9D22-7479991C6FBD}" srcOrd="1" destOrd="0" presId="urn:microsoft.com/office/officeart/2005/8/layout/vProcess5"/>
    <dgm:cxn modelId="{E52C786D-035E-4AF7-8393-06DB7C630BAB}" type="presParOf" srcId="{B31B27BA-FD13-4E8C-A31D-25F9ABF2D40F}" destId="{F65347D1-5A50-45E4-8F5A-F8E3802777A6}" srcOrd="2" destOrd="0" presId="urn:microsoft.com/office/officeart/2005/8/layout/vProcess5"/>
    <dgm:cxn modelId="{F0095E1F-33D5-4AA7-9E90-6519468125F9}" type="presParOf" srcId="{B31B27BA-FD13-4E8C-A31D-25F9ABF2D40F}" destId="{5AE1AFE4-F399-40AD-8822-41B3BD102C7F}" srcOrd="3" destOrd="0" presId="urn:microsoft.com/office/officeart/2005/8/layout/vProcess5"/>
    <dgm:cxn modelId="{C1973C0B-AAB2-41F2-AD4A-7C2CE6A5294A}" type="presParOf" srcId="{B31B27BA-FD13-4E8C-A31D-25F9ABF2D40F}" destId="{BCA30A10-E157-4CF7-89BE-571B8DC9BDE1}" srcOrd="4" destOrd="0" presId="urn:microsoft.com/office/officeart/2005/8/layout/vProcess5"/>
    <dgm:cxn modelId="{BEA53BCE-4D63-4000-A356-E922DC4BCAFF}" type="presParOf" srcId="{B31B27BA-FD13-4E8C-A31D-25F9ABF2D40F}" destId="{51A6B932-AE53-41B6-BE76-14ABC9AC936F}" srcOrd="5" destOrd="0" presId="urn:microsoft.com/office/officeart/2005/8/layout/vProcess5"/>
    <dgm:cxn modelId="{C5BEECDB-9652-4D46-9664-587CCD5825AC}" type="presParOf" srcId="{B31B27BA-FD13-4E8C-A31D-25F9ABF2D40F}" destId="{86F53A5D-2F49-406E-AAA5-9C31FC8C19E6}" srcOrd="6" destOrd="0" presId="urn:microsoft.com/office/officeart/2005/8/layout/vProcess5"/>
    <dgm:cxn modelId="{0B225BDE-9FE0-45D9-97FD-51183A3ECEE0}" type="presParOf" srcId="{B31B27BA-FD13-4E8C-A31D-25F9ABF2D40F}" destId="{EF4FB29C-F8BF-4AB1-8C95-F4AFDB220180}" srcOrd="7" destOrd="0" presId="urn:microsoft.com/office/officeart/2005/8/layout/vProcess5"/>
    <dgm:cxn modelId="{5B3D3C37-7650-43D0-8CC6-A21AC63B7D42}" type="presParOf" srcId="{B31B27BA-FD13-4E8C-A31D-25F9ABF2D40F}" destId="{B801CC29-FC04-45A3-B687-1815B3111687}" srcOrd="8" destOrd="0" presId="urn:microsoft.com/office/officeart/2005/8/layout/vProcess5"/>
    <dgm:cxn modelId="{1A520916-B4EF-42ED-90B1-BCFEF0FD5EE0}" type="presParOf" srcId="{B31B27BA-FD13-4E8C-A31D-25F9ABF2D40F}" destId="{2B3694E3-21C7-4773-99D3-4D759597199C}" srcOrd="9" destOrd="0" presId="urn:microsoft.com/office/officeart/2005/8/layout/vProcess5"/>
    <dgm:cxn modelId="{F6125011-7F79-4874-8498-4A79C41A2B2C}" type="presParOf" srcId="{B31B27BA-FD13-4E8C-A31D-25F9ABF2D40F}" destId="{E7FFD2D3-5F8A-4210-8E70-E2E4D2932F20}" srcOrd="10" destOrd="0" presId="urn:microsoft.com/office/officeart/2005/8/layout/vProcess5"/>
    <dgm:cxn modelId="{12D0BD37-C22B-4187-9A60-5DC36A621153}" type="presParOf" srcId="{B31B27BA-FD13-4E8C-A31D-25F9ABF2D40F}" destId="{A9D7EC88-9FD6-4087-820A-D7EEE8055BCC}"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4DBE55-7AB6-40EE-BBDA-D740F918411E}" type="doc">
      <dgm:prSet loTypeId="urn:microsoft.com/office/officeart/2005/8/layout/arrow5" loCatId="relationship" qsTypeId="urn:microsoft.com/office/officeart/2005/8/quickstyle/simple4" qsCatId="simple" csTypeId="urn:microsoft.com/office/officeart/2005/8/colors/accent6_2" csCatId="accent6" phldr="1"/>
      <dgm:spPr/>
      <dgm:t>
        <a:bodyPr/>
        <a:lstStyle/>
        <a:p>
          <a:endParaRPr lang="en-US"/>
        </a:p>
      </dgm:t>
    </dgm:pt>
    <dgm:pt modelId="{C886C64A-800E-4894-A247-1C21DF30034C}">
      <dgm:prSet custT="1"/>
      <dgm:spPr/>
      <dgm:t>
        <a:bodyPr/>
        <a:lstStyle/>
        <a:p>
          <a:r>
            <a:rPr lang="en-US" sz="1400" dirty="0"/>
            <a:t>Mostly</a:t>
          </a:r>
          <a:r>
            <a:rPr lang="en-US" sz="1400" baseline="0" dirty="0"/>
            <a:t> players are active for around only</a:t>
          </a:r>
          <a:r>
            <a:rPr lang="en-US" sz="1400" baseline="0" dirty="0">
              <a:solidFill>
                <a:schemeClr val="tx1"/>
              </a:solidFill>
            </a:rPr>
            <a:t> </a:t>
          </a:r>
          <a:r>
            <a:rPr lang="en-US" sz="1400" b="1" baseline="0" dirty="0">
              <a:solidFill>
                <a:schemeClr val="bg1"/>
              </a:solidFill>
            </a:rPr>
            <a:t>0-7 days</a:t>
          </a:r>
          <a:r>
            <a:rPr lang="en-US" sz="1400" b="1" baseline="0" dirty="0">
              <a:solidFill>
                <a:schemeClr val="tx1"/>
              </a:solidFill>
            </a:rPr>
            <a:t> </a:t>
          </a:r>
          <a:r>
            <a:rPr lang="en-US" sz="1400" b="1" baseline="0" dirty="0"/>
            <a:t>in </a:t>
          </a:r>
          <a:r>
            <a:rPr lang="en-US" sz="1400" b="0" baseline="0" dirty="0"/>
            <a:t>a month</a:t>
          </a:r>
          <a:endParaRPr lang="en-US" sz="1400" b="0" dirty="0"/>
        </a:p>
      </dgm:t>
    </dgm:pt>
    <dgm:pt modelId="{70DDEC10-1D4E-4EB1-934F-AC444F2AACB0}" type="parTrans" cxnId="{0CDF2130-3409-4ABB-B8EA-D0CD16B90B29}">
      <dgm:prSet/>
      <dgm:spPr/>
      <dgm:t>
        <a:bodyPr/>
        <a:lstStyle/>
        <a:p>
          <a:endParaRPr lang="en-US"/>
        </a:p>
      </dgm:t>
    </dgm:pt>
    <dgm:pt modelId="{FD7C77E7-149A-4CFA-BF85-D4892F1C5ABC}" type="sibTrans" cxnId="{0CDF2130-3409-4ABB-B8EA-D0CD16B90B29}">
      <dgm:prSet/>
      <dgm:spPr/>
      <dgm:t>
        <a:bodyPr/>
        <a:lstStyle/>
        <a:p>
          <a:endParaRPr lang="en-US"/>
        </a:p>
      </dgm:t>
    </dgm:pt>
    <dgm:pt modelId="{7F8CDDC1-49A5-4CC0-90D6-96E765BD2B8C}">
      <dgm:prSet custT="1"/>
      <dgm:spPr/>
      <dgm:t>
        <a:bodyPr/>
        <a:lstStyle/>
        <a:p>
          <a:r>
            <a:rPr lang="en-US" sz="1400" dirty="0"/>
            <a:t>Most</a:t>
          </a:r>
          <a:r>
            <a:rPr lang="en-US" sz="1400" baseline="0" dirty="0"/>
            <a:t> favorite products among the players are </a:t>
          </a:r>
          <a:r>
            <a:rPr lang="en-US" sz="1400" b="1" baseline="0" dirty="0">
              <a:solidFill>
                <a:schemeClr val="bg1"/>
              </a:solidFill>
            </a:rPr>
            <a:t>Sports eBook and e gaming, </a:t>
          </a:r>
          <a:r>
            <a:rPr lang="en-US" sz="1400" baseline="0" dirty="0"/>
            <a:t>respectively. Contributing to around more than </a:t>
          </a:r>
          <a:r>
            <a:rPr lang="en-US" sz="1400" b="1" baseline="0" dirty="0"/>
            <a:t>90%</a:t>
          </a:r>
          <a:r>
            <a:rPr lang="en-US" sz="1400" baseline="0" dirty="0"/>
            <a:t> traffic on the platform.</a:t>
          </a:r>
          <a:endParaRPr lang="en-US" sz="1400" dirty="0"/>
        </a:p>
      </dgm:t>
    </dgm:pt>
    <dgm:pt modelId="{8F6CA973-5806-4924-8A40-326B0A8D8713}" type="parTrans" cxnId="{718A813D-C0BF-48D9-8F43-0B44CC53CF68}">
      <dgm:prSet/>
      <dgm:spPr/>
      <dgm:t>
        <a:bodyPr/>
        <a:lstStyle/>
        <a:p>
          <a:endParaRPr lang="en-US"/>
        </a:p>
      </dgm:t>
    </dgm:pt>
    <dgm:pt modelId="{6267F958-FE81-47A1-B794-76D021FED356}" type="sibTrans" cxnId="{718A813D-C0BF-48D9-8F43-0B44CC53CF68}">
      <dgm:prSet/>
      <dgm:spPr/>
      <dgm:t>
        <a:bodyPr/>
        <a:lstStyle/>
        <a:p>
          <a:endParaRPr lang="en-US"/>
        </a:p>
      </dgm:t>
    </dgm:pt>
    <dgm:pt modelId="{DD76B4E8-08D9-473C-B98C-5F11DCC348DD}" type="pres">
      <dgm:prSet presAssocID="{434DBE55-7AB6-40EE-BBDA-D740F918411E}" presName="diagram" presStyleCnt="0">
        <dgm:presLayoutVars>
          <dgm:dir/>
          <dgm:resizeHandles val="exact"/>
        </dgm:presLayoutVars>
      </dgm:prSet>
      <dgm:spPr/>
    </dgm:pt>
    <dgm:pt modelId="{E649E8E7-3A87-4AC5-BD8D-15511F214DA7}" type="pres">
      <dgm:prSet presAssocID="{C886C64A-800E-4894-A247-1C21DF30034C}" presName="arrow" presStyleLbl="node1" presStyleIdx="0" presStyleCnt="2" custScaleX="121585">
        <dgm:presLayoutVars>
          <dgm:bulletEnabled val="1"/>
        </dgm:presLayoutVars>
      </dgm:prSet>
      <dgm:spPr/>
    </dgm:pt>
    <dgm:pt modelId="{66979DA1-6F06-4BF2-99F2-B63768ED9A76}" type="pres">
      <dgm:prSet presAssocID="{7F8CDDC1-49A5-4CC0-90D6-96E765BD2B8C}" presName="arrow" presStyleLbl="node1" presStyleIdx="1" presStyleCnt="2" custScaleX="123195">
        <dgm:presLayoutVars>
          <dgm:bulletEnabled val="1"/>
        </dgm:presLayoutVars>
      </dgm:prSet>
      <dgm:spPr/>
    </dgm:pt>
  </dgm:ptLst>
  <dgm:cxnLst>
    <dgm:cxn modelId="{60ACD622-FD5D-455E-99C8-76DAD96CF3EC}" type="presOf" srcId="{7F8CDDC1-49A5-4CC0-90D6-96E765BD2B8C}" destId="{66979DA1-6F06-4BF2-99F2-B63768ED9A76}" srcOrd="0" destOrd="0" presId="urn:microsoft.com/office/officeart/2005/8/layout/arrow5"/>
    <dgm:cxn modelId="{0ECF9523-E172-451D-91FF-9DB84EDD8F46}" type="presOf" srcId="{434DBE55-7AB6-40EE-BBDA-D740F918411E}" destId="{DD76B4E8-08D9-473C-B98C-5F11DCC348DD}" srcOrd="0" destOrd="0" presId="urn:microsoft.com/office/officeart/2005/8/layout/arrow5"/>
    <dgm:cxn modelId="{0CDF2130-3409-4ABB-B8EA-D0CD16B90B29}" srcId="{434DBE55-7AB6-40EE-BBDA-D740F918411E}" destId="{C886C64A-800E-4894-A247-1C21DF30034C}" srcOrd="0" destOrd="0" parTransId="{70DDEC10-1D4E-4EB1-934F-AC444F2AACB0}" sibTransId="{FD7C77E7-149A-4CFA-BF85-D4892F1C5ABC}"/>
    <dgm:cxn modelId="{718A813D-C0BF-48D9-8F43-0B44CC53CF68}" srcId="{434DBE55-7AB6-40EE-BBDA-D740F918411E}" destId="{7F8CDDC1-49A5-4CC0-90D6-96E765BD2B8C}" srcOrd="1" destOrd="0" parTransId="{8F6CA973-5806-4924-8A40-326B0A8D8713}" sibTransId="{6267F958-FE81-47A1-B794-76D021FED356}"/>
    <dgm:cxn modelId="{E20D02A0-DF44-4F72-90A7-53808FB66E0E}" type="presOf" srcId="{C886C64A-800E-4894-A247-1C21DF30034C}" destId="{E649E8E7-3A87-4AC5-BD8D-15511F214DA7}" srcOrd="0" destOrd="0" presId="urn:microsoft.com/office/officeart/2005/8/layout/arrow5"/>
    <dgm:cxn modelId="{418B7680-A410-4415-8873-517D5AF72D07}" type="presParOf" srcId="{DD76B4E8-08D9-473C-B98C-5F11DCC348DD}" destId="{E649E8E7-3A87-4AC5-BD8D-15511F214DA7}" srcOrd="0" destOrd="0" presId="urn:microsoft.com/office/officeart/2005/8/layout/arrow5"/>
    <dgm:cxn modelId="{7F0B3D3C-56C6-4815-913F-D6FA64BE0D73}" type="presParOf" srcId="{DD76B4E8-08D9-473C-B98C-5F11DCC348DD}" destId="{66979DA1-6F06-4BF2-99F2-B63768ED9A76}" srcOrd="1"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4DBE55-7AB6-40EE-BBDA-D740F918411E}" type="doc">
      <dgm:prSet loTypeId="urn:microsoft.com/office/officeart/2005/8/layout/arrow5" loCatId="relationship" qsTypeId="urn:microsoft.com/office/officeart/2005/8/quickstyle/simple4" qsCatId="simple" csTypeId="urn:microsoft.com/office/officeart/2005/8/colors/accent6_2" csCatId="accent6" phldr="1"/>
      <dgm:spPr/>
      <dgm:t>
        <a:bodyPr/>
        <a:lstStyle/>
        <a:p>
          <a:endParaRPr lang="en-US"/>
        </a:p>
      </dgm:t>
    </dgm:pt>
    <dgm:pt modelId="{C886C64A-800E-4894-A247-1C21DF30034C}">
      <dgm:prSet custT="1"/>
      <dgm:spPr/>
      <dgm:t>
        <a:bodyPr/>
        <a:lstStyle/>
        <a:p>
          <a:r>
            <a:rPr lang="en-US" sz="1400" b="0" dirty="0"/>
            <a:t>Most of the players are depositing amount around </a:t>
          </a:r>
          <a:r>
            <a:rPr lang="en-US" sz="1400" b="1" dirty="0">
              <a:solidFill>
                <a:schemeClr val="bg1"/>
              </a:solidFill>
            </a:rPr>
            <a:t>0-100 Rs </a:t>
          </a:r>
          <a:r>
            <a:rPr lang="en-US" sz="1400" b="0" dirty="0"/>
            <a:t>in the platform through </a:t>
          </a:r>
          <a:r>
            <a:rPr lang="en-US" sz="1400" b="1" dirty="0"/>
            <a:t>online platform</a:t>
          </a:r>
        </a:p>
      </dgm:t>
    </dgm:pt>
    <dgm:pt modelId="{70DDEC10-1D4E-4EB1-934F-AC444F2AACB0}" type="parTrans" cxnId="{0CDF2130-3409-4ABB-B8EA-D0CD16B90B29}">
      <dgm:prSet/>
      <dgm:spPr/>
      <dgm:t>
        <a:bodyPr/>
        <a:lstStyle/>
        <a:p>
          <a:endParaRPr lang="en-US"/>
        </a:p>
      </dgm:t>
    </dgm:pt>
    <dgm:pt modelId="{FD7C77E7-149A-4CFA-BF85-D4892F1C5ABC}" type="sibTrans" cxnId="{0CDF2130-3409-4ABB-B8EA-D0CD16B90B29}">
      <dgm:prSet/>
      <dgm:spPr/>
      <dgm:t>
        <a:bodyPr/>
        <a:lstStyle/>
        <a:p>
          <a:endParaRPr lang="en-US"/>
        </a:p>
      </dgm:t>
    </dgm:pt>
    <dgm:pt modelId="{7F8CDDC1-49A5-4CC0-90D6-96E765BD2B8C}">
      <dgm:prSet custT="1"/>
      <dgm:spPr/>
      <dgm:t>
        <a:bodyPr/>
        <a:lstStyle/>
        <a:p>
          <a:r>
            <a:rPr lang="en-US" sz="1400" dirty="0"/>
            <a:t>Somewhere </a:t>
          </a:r>
          <a:r>
            <a:rPr lang="en-US" sz="1400" b="1" dirty="0"/>
            <a:t>around </a:t>
          </a:r>
          <a:r>
            <a:rPr lang="en-US" sz="1400" b="1" dirty="0">
              <a:solidFill>
                <a:schemeClr val="bg1"/>
              </a:solidFill>
            </a:rPr>
            <a:t>80% players </a:t>
          </a:r>
          <a:r>
            <a:rPr lang="en-US" sz="1400" dirty="0"/>
            <a:t>are using mobile phones to use the platform and only </a:t>
          </a:r>
          <a:r>
            <a:rPr lang="en-US" sz="1400" b="1" dirty="0">
              <a:solidFill>
                <a:schemeClr val="bg1"/>
              </a:solidFill>
            </a:rPr>
            <a:t>20% users </a:t>
          </a:r>
          <a:r>
            <a:rPr lang="en-US" sz="1400" dirty="0"/>
            <a:t>are using web platforms.</a:t>
          </a:r>
        </a:p>
      </dgm:t>
    </dgm:pt>
    <dgm:pt modelId="{8F6CA973-5806-4924-8A40-326B0A8D8713}" type="parTrans" cxnId="{718A813D-C0BF-48D9-8F43-0B44CC53CF68}">
      <dgm:prSet/>
      <dgm:spPr/>
      <dgm:t>
        <a:bodyPr/>
        <a:lstStyle/>
        <a:p>
          <a:endParaRPr lang="en-US"/>
        </a:p>
      </dgm:t>
    </dgm:pt>
    <dgm:pt modelId="{6267F958-FE81-47A1-B794-76D021FED356}" type="sibTrans" cxnId="{718A813D-C0BF-48D9-8F43-0B44CC53CF68}">
      <dgm:prSet/>
      <dgm:spPr/>
      <dgm:t>
        <a:bodyPr/>
        <a:lstStyle/>
        <a:p>
          <a:endParaRPr lang="en-US"/>
        </a:p>
      </dgm:t>
    </dgm:pt>
    <dgm:pt modelId="{DD76B4E8-08D9-473C-B98C-5F11DCC348DD}" type="pres">
      <dgm:prSet presAssocID="{434DBE55-7AB6-40EE-BBDA-D740F918411E}" presName="diagram" presStyleCnt="0">
        <dgm:presLayoutVars>
          <dgm:dir/>
          <dgm:resizeHandles val="exact"/>
        </dgm:presLayoutVars>
      </dgm:prSet>
      <dgm:spPr/>
    </dgm:pt>
    <dgm:pt modelId="{E649E8E7-3A87-4AC5-BD8D-15511F214DA7}" type="pres">
      <dgm:prSet presAssocID="{C886C64A-800E-4894-A247-1C21DF30034C}" presName="arrow" presStyleLbl="node1" presStyleIdx="0" presStyleCnt="2" custScaleX="122390">
        <dgm:presLayoutVars>
          <dgm:bulletEnabled val="1"/>
        </dgm:presLayoutVars>
      </dgm:prSet>
      <dgm:spPr/>
    </dgm:pt>
    <dgm:pt modelId="{66979DA1-6F06-4BF2-99F2-B63768ED9A76}" type="pres">
      <dgm:prSet presAssocID="{7F8CDDC1-49A5-4CC0-90D6-96E765BD2B8C}" presName="arrow" presStyleLbl="node1" presStyleIdx="1" presStyleCnt="2" custScaleX="124000">
        <dgm:presLayoutVars>
          <dgm:bulletEnabled val="1"/>
        </dgm:presLayoutVars>
      </dgm:prSet>
      <dgm:spPr/>
    </dgm:pt>
  </dgm:ptLst>
  <dgm:cxnLst>
    <dgm:cxn modelId="{60ACD622-FD5D-455E-99C8-76DAD96CF3EC}" type="presOf" srcId="{7F8CDDC1-49A5-4CC0-90D6-96E765BD2B8C}" destId="{66979DA1-6F06-4BF2-99F2-B63768ED9A76}" srcOrd="0" destOrd="0" presId="urn:microsoft.com/office/officeart/2005/8/layout/arrow5"/>
    <dgm:cxn modelId="{0ECF9523-E172-451D-91FF-9DB84EDD8F46}" type="presOf" srcId="{434DBE55-7AB6-40EE-BBDA-D740F918411E}" destId="{DD76B4E8-08D9-473C-B98C-5F11DCC348DD}" srcOrd="0" destOrd="0" presId="urn:microsoft.com/office/officeart/2005/8/layout/arrow5"/>
    <dgm:cxn modelId="{0CDF2130-3409-4ABB-B8EA-D0CD16B90B29}" srcId="{434DBE55-7AB6-40EE-BBDA-D740F918411E}" destId="{C886C64A-800E-4894-A247-1C21DF30034C}" srcOrd="0" destOrd="0" parTransId="{70DDEC10-1D4E-4EB1-934F-AC444F2AACB0}" sibTransId="{FD7C77E7-149A-4CFA-BF85-D4892F1C5ABC}"/>
    <dgm:cxn modelId="{718A813D-C0BF-48D9-8F43-0B44CC53CF68}" srcId="{434DBE55-7AB6-40EE-BBDA-D740F918411E}" destId="{7F8CDDC1-49A5-4CC0-90D6-96E765BD2B8C}" srcOrd="1" destOrd="0" parTransId="{8F6CA973-5806-4924-8A40-326B0A8D8713}" sibTransId="{6267F958-FE81-47A1-B794-76D021FED356}"/>
    <dgm:cxn modelId="{E20D02A0-DF44-4F72-90A7-53808FB66E0E}" type="presOf" srcId="{C886C64A-800E-4894-A247-1C21DF30034C}" destId="{E649E8E7-3A87-4AC5-BD8D-15511F214DA7}" srcOrd="0" destOrd="0" presId="urn:microsoft.com/office/officeart/2005/8/layout/arrow5"/>
    <dgm:cxn modelId="{418B7680-A410-4415-8873-517D5AF72D07}" type="presParOf" srcId="{DD76B4E8-08D9-473C-B98C-5F11DCC348DD}" destId="{E649E8E7-3A87-4AC5-BD8D-15511F214DA7}" srcOrd="0" destOrd="0" presId="urn:microsoft.com/office/officeart/2005/8/layout/arrow5"/>
    <dgm:cxn modelId="{7F0B3D3C-56C6-4815-913F-D6FA64BE0D73}" type="presParOf" srcId="{DD76B4E8-08D9-473C-B98C-5F11DCC348DD}" destId="{66979DA1-6F06-4BF2-99F2-B63768ED9A76}"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4DBE55-7AB6-40EE-BBDA-D740F918411E}" type="doc">
      <dgm:prSet loTypeId="urn:microsoft.com/office/officeart/2005/8/layout/arrow5" loCatId="relationship" qsTypeId="urn:microsoft.com/office/officeart/2005/8/quickstyle/simple4" qsCatId="simple" csTypeId="urn:microsoft.com/office/officeart/2005/8/colors/accent6_2" csCatId="accent6" phldr="1"/>
      <dgm:spPr/>
      <dgm:t>
        <a:bodyPr/>
        <a:lstStyle/>
        <a:p>
          <a:endParaRPr lang="en-US"/>
        </a:p>
      </dgm:t>
    </dgm:pt>
    <dgm:pt modelId="{C886C64A-800E-4894-A247-1C21DF30034C}">
      <dgm:prSet custT="1"/>
      <dgm:spPr/>
      <dgm:t>
        <a:bodyPr/>
        <a:lstStyle/>
        <a:p>
          <a:r>
            <a:rPr lang="en-US" sz="1400" b="1" dirty="0">
              <a:solidFill>
                <a:schemeClr val="bg1"/>
              </a:solidFill>
            </a:rPr>
            <a:t>Non table games </a:t>
          </a:r>
          <a:r>
            <a:rPr lang="en-US" sz="1400" b="0" dirty="0"/>
            <a:t>and </a:t>
          </a:r>
          <a:r>
            <a:rPr lang="en-US" sz="1400" b="1" dirty="0" err="1">
              <a:solidFill>
                <a:schemeClr val="bg1"/>
              </a:solidFill>
            </a:rPr>
            <a:t>prematch</a:t>
          </a:r>
          <a:r>
            <a:rPr lang="en-US" sz="1400" b="1" dirty="0"/>
            <a:t> </a:t>
          </a:r>
          <a:r>
            <a:rPr lang="en-US" sz="1400" b="0" dirty="0"/>
            <a:t>are most popular sub -products for the players to bet on</a:t>
          </a:r>
          <a:r>
            <a:rPr lang="en-US" sz="1400" b="1" dirty="0"/>
            <a:t>.</a:t>
          </a:r>
        </a:p>
      </dgm:t>
    </dgm:pt>
    <dgm:pt modelId="{70DDEC10-1D4E-4EB1-934F-AC444F2AACB0}" type="parTrans" cxnId="{0CDF2130-3409-4ABB-B8EA-D0CD16B90B29}">
      <dgm:prSet/>
      <dgm:spPr/>
      <dgm:t>
        <a:bodyPr/>
        <a:lstStyle/>
        <a:p>
          <a:endParaRPr lang="en-US"/>
        </a:p>
      </dgm:t>
    </dgm:pt>
    <dgm:pt modelId="{FD7C77E7-149A-4CFA-BF85-D4892F1C5ABC}" type="sibTrans" cxnId="{0CDF2130-3409-4ABB-B8EA-D0CD16B90B29}">
      <dgm:prSet/>
      <dgm:spPr/>
      <dgm:t>
        <a:bodyPr/>
        <a:lstStyle/>
        <a:p>
          <a:endParaRPr lang="en-US"/>
        </a:p>
      </dgm:t>
    </dgm:pt>
    <dgm:pt modelId="{7F8CDDC1-49A5-4CC0-90D6-96E765BD2B8C}">
      <dgm:prSet custT="1"/>
      <dgm:spPr/>
      <dgm:t>
        <a:bodyPr/>
        <a:lstStyle/>
        <a:p>
          <a:r>
            <a:rPr lang="en-US" sz="1400" b="1" dirty="0" err="1">
              <a:solidFill>
                <a:schemeClr val="bg1"/>
              </a:solidFill>
            </a:rPr>
            <a:t>Egaming</a:t>
          </a:r>
          <a:r>
            <a:rPr lang="en-US" sz="1400" b="0" dirty="0"/>
            <a:t> has shown the huge increase in terms of Bonus cost over </a:t>
          </a:r>
          <a:r>
            <a:rPr lang="en-US" sz="1400" b="1" dirty="0">
              <a:solidFill>
                <a:schemeClr val="bg1"/>
              </a:solidFill>
            </a:rPr>
            <a:t>Sportsbook</a:t>
          </a:r>
          <a:r>
            <a:rPr lang="en-US" sz="1600" b="1" dirty="0">
              <a:solidFill>
                <a:schemeClr val="bg1"/>
              </a:solidFill>
            </a:rPr>
            <a:t>.</a:t>
          </a:r>
        </a:p>
      </dgm:t>
    </dgm:pt>
    <dgm:pt modelId="{8F6CA973-5806-4924-8A40-326B0A8D8713}" type="parTrans" cxnId="{718A813D-C0BF-48D9-8F43-0B44CC53CF68}">
      <dgm:prSet/>
      <dgm:spPr/>
      <dgm:t>
        <a:bodyPr/>
        <a:lstStyle/>
        <a:p>
          <a:endParaRPr lang="en-US"/>
        </a:p>
      </dgm:t>
    </dgm:pt>
    <dgm:pt modelId="{6267F958-FE81-47A1-B794-76D021FED356}" type="sibTrans" cxnId="{718A813D-C0BF-48D9-8F43-0B44CC53CF68}">
      <dgm:prSet/>
      <dgm:spPr/>
      <dgm:t>
        <a:bodyPr/>
        <a:lstStyle/>
        <a:p>
          <a:endParaRPr lang="en-US"/>
        </a:p>
      </dgm:t>
    </dgm:pt>
    <dgm:pt modelId="{DD76B4E8-08D9-473C-B98C-5F11DCC348DD}" type="pres">
      <dgm:prSet presAssocID="{434DBE55-7AB6-40EE-BBDA-D740F918411E}" presName="diagram" presStyleCnt="0">
        <dgm:presLayoutVars>
          <dgm:dir/>
          <dgm:resizeHandles val="exact"/>
        </dgm:presLayoutVars>
      </dgm:prSet>
      <dgm:spPr/>
    </dgm:pt>
    <dgm:pt modelId="{E649E8E7-3A87-4AC5-BD8D-15511F214DA7}" type="pres">
      <dgm:prSet presAssocID="{C886C64A-800E-4894-A247-1C21DF30034C}" presName="arrow" presStyleLbl="node1" presStyleIdx="0" presStyleCnt="2" custScaleX="121586">
        <dgm:presLayoutVars>
          <dgm:bulletEnabled val="1"/>
        </dgm:presLayoutVars>
      </dgm:prSet>
      <dgm:spPr/>
    </dgm:pt>
    <dgm:pt modelId="{66979DA1-6F06-4BF2-99F2-B63768ED9A76}" type="pres">
      <dgm:prSet presAssocID="{7F8CDDC1-49A5-4CC0-90D6-96E765BD2B8C}" presName="arrow" presStyleLbl="node1" presStyleIdx="1" presStyleCnt="2" custScaleX="121585">
        <dgm:presLayoutVars>
          <dgm:bulletEnabled val="1"/>
        </dgm:presLayoutVars>
      </dgm:prSet>
      <dgm:spPr/>
    </dgm:pt>
  </dgm:ptLst>
  <dgm:cxnLst>
    <dgm:cxn modelId="{60ACD622-FD5D-455E-99C8-76DAD96CF3EC}" type="presOf" srcId="{7F8CDDC1-49A5-4CC0-90D6-96E765BD2B8C}" destId="{66979DA1-6F06-4BF2-99F2-B63768ED9A76}" srcOrd="0" destOrd="0" presId="urn:microsoft.com/office/officeart/2005/8/layout/arrow5"/>
    <dgm:cxn modelId="{0ECF9523-E172-451D-91FF-9DB84EDD8F46}" type="presOf" srcId="{434DBE55-7AB6-40EE-BBDA-D740F918411E}" destId="{DD76B4E8-08D9-473C-B98C-5F11DCC348DD}" srcOrd="0" destOrd="0" presId="urn:microsoft.com/office/officeart/2005/8/layout/arrow5"/>
    <dgm:cxn modelId="{0CDF2130-3409-4ABB-B8EA-D0CD16B90B29}" srcId="{434DBE55-7AB6-40EE-BBDA-D740F918411E}" destId="{C886C64A-800E-4894-A247-1C21DF30034C}" srcOrd="0" destOrd="0" parTransId="{70DDEC10-1D4E-4EB1-934F-AC444F2AACB0}" sibTransId="{FD7C77E7-149A-4CFA-BF85-D4892F1C5ABC}"/>
    <dgm:cxn modelId="{718A813D-C0BF-48D9-8F43-0B44CC53CF68}" srcId="{434DBE55-7AB6-40EE-BBDA-D740F918411E}" destId="{7F8CDDC1-49A5-4CC0-90D6-96E765BD2B8C}" srcOrd="1" destOrd="0" parTransId="{8F6CA973-5806-4924-8A40-326B0A8D8713}" sibTransId="{6267F958-FE81-47A1-B794-76D021FED356}"/>
    <dgm:cxn modelId="{E20D02A0-DF44-4F72-90A7-53808FB66E0E}" type="presOf" srcId="{C886C64A-800E-4894-A247-1C21DF30034C}" destId="{E649E8E7-3A87-4AC5-BD8D-15511F214DA7}" srcOrd="0" destOrd="0" presId="urn:microsoft.com/office/officeart/2005/8/layout/arrow5"/>
    <dgm:cxn modelId="{418B7680-A410-4415-8873-517D5AF72D07}" type="presParOf" srcId="{DD76B4E8-08D9-473C-B98C-5F11DCC348DD}" destId="{E649E8E7-3A87-4AC5-BD8D-15511F214DA7}" srcOrd="0" destOrd="0" presId="urn:microsoft.com/office/officeart/2005/8/layout/arrow5"/>
    <dgm:cxn modelId="{7F0B3D3C-56C6-4815-913F-D6FA64BE0D73}" type="presParOf" srcId="{DD76B4E8-08D9-473C-B98C-5F11DCC348DD}" destId="{66979DA1-6F06-4BF2-99F2-B63768ED9A76}"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FC6B91-1956-4D25-8AA5-103CC47872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1537EC-92D7-4BA1-8588-FA8C0F159909}">
      <dgm:prSet/>
      <dgm:spPr/>
      <dgm:t>
        <a:bodyPr/>
        <a:lstStyle/>
        <a:p>
          <a:r>
            <a:rPr lang="en-US" dirty="0"/>
            <a:t>Total </a:t>
          </a:r>
          <a:r>
            <a:rPr lang="en-US" b="1" dirty="0"/>
            <a:t>293 K players </a:t>
          </a:r>
          <a:r>
            <a:rPr lang="en-US" dirty="0"/>
            <a:t>have registered betting on </a:t>
          </a:r>
          <a:r>
            <a:rPr lang="en-US" b="1" dirty="0"/>
            <a:t>9 products </a:t>
          </a:r>
          <a:r>
            <a:rPr lang="en-US" dirty="0"/>
            <a:t>present over the platform.</a:t>
          </a:r>
        </a:p>
      </dgm:t>
    </dgm:pt>
    <dgm:pt modelId="{2B2D63BF-3B0C-4A26-BB3C-0DB6031B65C5}" type="parTrans" cxnId="{5B221F96-2C22-497B-90CF-C9D858C3044A}">
      <dgm:prSet/>
      <dgm:spPr/>
      <dgm:t>
        <a:bodyPr/>
        <a:lstStyle/>
        <a:p>
          <a:endParaRPr lang="en-US"/>
        </a:p>
      </dgm:t>
    </dgm:pt>
    <dgm:pt modelId="{E65CCDFC-F0A7-4B3A-BD1D-148DD6B37BD6}" type="sibTrans" cxnId="{5B221F96-2C22-497B-90CF-C9D858C3044A}">
      <dgm:prSet/>
      <dgm:spPr/>
      <dgm:t>
        <a:bodyPr/>
        <a:lstStyle/>
        <a:p>
          <a:endParaRPr lang="en-US"/>
        </a:p>
      </dgm:t>
    </dgm:pt>
    <dgm:pt modelId="{AB12DC35-A989-48F8-B2A1-6170A0B49493}">
      <dgm:prSet/>
      <dgm:spPr/>
      <dgm:t>
        <a:bodyPr/>
        <a:lstStyle/>
        <a:p>
          <a:r>
            <a:rPr lang="en-US" b="1" dirty="0" err="1"/>
            <a:t>Egaming</a:t>
          </a:r>
          <a:r>
            <a:rPr lang="en-US" b="1" dirty="0"/>
            <a:t> and Sportsbook </a:t>
          </a:r>
          <a:r>
            <a:rPr lang="en-US" dirty="0"/>
            <a:t>are the most common products catering around </a:t>
          </a:r>
          <a:r>
            <a:rPr lang="en-US" b="1" dirty="0"/>
            <a:t>90% </a:t>
          </a:r>
          <a:r>
            <a:rPr lang="en-US" dirty="0"/>
            <a:t>of the betting</a:t>
          </a:r>
        </a:p>
      </dgm:t>
    </dgm:pt>
    <dgm:pt modelId="{DEED8792-AA5B-459E-8B30-B42FF2441E31}" type="parTrans" cxnId="{626D1ECE-CC85-42FB-8079-CBB822C384BE}">
      <dgm:prSet/>
      <dgm:spPr/>
      <dgm:t>
        <a:bodyPr/>
        <a:lstStyle/>
        <a:p>
          <a:endParaRPr lang="en-US"/>
        </a:p>
      </dgm:t>
    </dgm:pt>
    <dgm:pt modelId="{38AF0EA7-C874-4E7F-BF91-A71B4E25D001}" type="sibTrans" cxnId="{626D1ECE-CC85-42FB-8079-CBB822C384BE}">
      <dgm:prSet/>
      <dgm:spPr/>
      <dgm:t>
        <a:bodyPr/>
        <a:lstStyle/>
        <a:p>
          <a:endParaRPr lang="en-US"/>
        </a:p>
      </dgm:t>
    </dgm:pt>
    <dgm:pt modelId="{BEBB1106-39A9-459D-90D7-129A2ECC1DEA}">
      <dgm:prSet/>
      <dgm:spPr/>
      <dgm:t>
        <a:bodyPr/>
        <a:lstStyle/>
        <a:p>
          <a:r>
            <a:rPr lang="en-US"/>
            <a:t>Marketing team should focus on other products also to engage the players over them.</a:t>
          </a:r>
        </a:p>
      </dgm:t>
    </dgm:pt>
    <dgm:pt modelId="{2A21E15E-F941-43A2-BCBA-DF419328E1CC}" type="parTrans" cxnId="{1780316B-F7A0-467F-BD80-8AF8ECC7F3C6}">
      <dgm:prSet/>
      <dgm:spPr/>
      <dgm:t>
        <a:bodyPr/>
        <a:lstStyle/>
        <a:p>
          <a:endParaRPr lang="en-US"/>
        </a:p>
      </dgm:t>
    </dgm:pt>
    <dgm:pt modelId="{18E1DD23-D2D9-4653-B94E-6107264468A5}" type="sibTrans" cxnId="{1780316B-F7A0-467F-BD80-8AF8ECC7F3C6}">
      <dgm:prSet/>
      <dgm:spPr/>
      <dgm:t>
        <a:bodyPr/>
        <a:lstStyle/>
        <a:p>
          <a:endParaRPr lang="en-US"/>
        </a:p>
      </dgm:t>
    </dgm:pt>
    <dgm:pt modelId="{C8146291-D98E-4971-AE98-788C1E67EAFD}">
      <dgm:prSet/>
      <dgm:spPr/>
      <dgm:t>
        <a:bodyPr/>
        <a:lstStyle/>
        <a:p>
          <a:r>
            <a:rPr lang="en-US" dirty="0"/>
            <a:t>Number of male users are much more than female members so some products specially catering to female interests should be launched to cater female users.</a:t>
          </a:r>
        </a:p>
      </dgm:t>
    </dgm:pt>
    <dgm:pt modelId="{72072BA9-1608-454D-B0FD-262DD2E30151}" type="parTrans" cxnId="{83B0D179-A30E-4F7A-9242-1047EDA7EC60}">
      <dgm:prSet/>
      <dgm:spPr/>
      <dgm:t>
        <a:bodyPr/>
        <a:lstStyle/>
        <a:p>
          <a:endParaRPr lang="en-US"/>
        </a:p>
      </dgm:t>
    </dgm:pt>
    <dgm:pt modelId="{DCA0BCC7-6954-4B09-B173-C4C459BD37AF}" type="sibTrans" cxnId="{83B0D179-A30E-4F7A-9242-1047EDA7EC60}">
      <dgm:prSet/>
      <dgm:spPr/>
      <dgm:t>
        <a:bodyPr/>
        <a:lstStyle/>
        <a:p>
          <a:endParaRPr lang="en-US"/>
        </a:p>
      </dgm:t>
    </dgm:pt>
    <dgm:pt modelId="{524A6039-3A3A-422E-BBC2-F5E44A371823}">
      <dgm:prSet/>
      <dgm:spPr/>
      <dgm:t>
        <a:bodyPr/>
        <a:lstStyle/>
        <a:p>
          <a:r>
            <a:rPr lang="en-US" dirty="0"/>
            <a:t>Business and marketing teams should focus on the application as most of the players are using cell phones to use the platform. Some offers on online method of payment should be introduced as most of the players are using online method only.</a:t>
          </a:r>
        </a:p>
      </dgm:t>
    </dgm:pt>
    <dgm:pt modelId="{DA8160E3-B73C-405D-9884-BF9518F9EA1E}" type="parTrans" cxnId="{CC73C787-8DD4-4E6C-9804-EFD55304ED0E}">
      <dgm:prSet/>
      <dgm:spPr/>
      <dgm:t>
        <a:bodyPr/>
        <a:lstStyle/>
        <a:p>
          <a:endParaRPr lang="en-US"/>
        </a:p>
      </dgm:t>
    </dgm:pt>
    <dgm:pt modelId="{FE06D52B-11C1-4BB3-9364-5AE402798A5C}" type="sibTrans" cxnId="{CC73C787-8DD4-4E6C-9804-EFD55304ED0E}">
      <dgm:prSet/>
      <dgm:spPr/>
      <dgm:t>
        <a:bodyPr/>
        <a:lstStyle/>
        <a:p>
          <a:endParaRPr lang="en-US"/>
        </a:p>
      </dgm:t>
    </dgm:pt>
    <dgm:pt modelId="{520F48BA-2403-40D5-AAF5-7FEBE4B3DBBF}">
      <dgm:prSet/>
      <dgm:spPr/>
      <dgm:t>
        <a:bodyPr/>
        <a:lstStyle/>
        <a:p>
          <a:r>
            <a:rPr lang="en-US" b="1" dirty="0"/>
            <a:t>1.76-billion-dollar</a:t>
          </a:r>
          <a:r>
            <a:rPr lang="en-US" dirty="0"/>
            <a:t> worth bets have made till now whereas Bonus cost is around </a:t>
          </a:r>
          <a:r>
            <a:rPr lang="en-US" b="1" dirty="0"/>
            <a:t>23 million dollar</a:t>
          </a:r>
          <a:r>
            <a:rPr lang="en-US" dirty="0"/>
            <a:t>.</a:t>
          </a:r>
        </a:p>
      </dgm:t>
    </dgm:pt>
    <dgm:pt modelId="{6FAE7F7B-E061-466D-B864-700B47870B49}" type="parTrans" cxnId="{196C85BB-4E69-4E18-BF08-EA1882DC3DF5}">
      <dgm:prSet/>
      <dgm:spPr/>
      <dgm:t>
        <a:bodyPr/>
        <a:lstStyle/>
        <a:p>
          <a:endParaRPr lang="en-US"/>
        </a:p>
      </dgm:t>
    </dgm:pt>
    <dgm:pt modelId="{876DA076-7813-4EF3-A461-ABC0BD82DFA4}" type="sibTrans" cxnId="{196C85BB-4E69-4E18-BF08-EA1882DC3DF5}">
      <dgm:prSet/>
      <dgm:spPr/>
      <dgm:t>
        <a:bodyPr/>
        <a:lstStyle/>
        <a:p>
          <a:endParaRPr lang="en-US"/>
        </a:p>
      </dgm:t>
    </dgm:pt>
    <dgm:pt modelId="{34856B26-4491-4CE4-B0FF-F16E30473B9A}">
      <dgm:prSet/>
      <dgm:spPr/>
      <dgm:t>
        <a:bodyPr/>
        <a:lstStyle/>
        <a:p>
          <a:r>
            <a:rPr lang="en-US" dirty="0"/>
            <a:t>Company have made around </a:t>
          </a:r>
          <a:r>
            <a:rPr lang="en-US" b="1" dirty="0"/>
            <a:t>50-million-dollar</a:t>
          </a:r>
          <a:r>
            <a:rPr lang="en-US" dirty="0"/>
            <a:t> net gross revenue till now.</a:t>
          </a:r>
        </a:p>
      </dgm:t>
    </dgm:pt>
    <dgm:pt modelId="{E9842C1E-4578-47BF-9966-F83A2167EBF2}" type="parTrans" cxnId="{EB4716A9-B6B2-4E72-96A4-3AAFCA4D03C5}">
      <dgm:prSet/>
      <dgm:spPr/>
      <dgm:t>
        <a:bodyPr/>
        <a:lstStyle/>
        <a:p>
          <a:endParaRPr lang="en-US"/>
        </a:p>
      </dgm:t>
    </dgm:pt>
    <dgm:pt modelId="{8D59B915-75F8-4C61-A911-3DFC72A73532}" type="sibTrans" cxnId="{EB4716A9-B6B2-4E72-96A4-3AAFCA4D03C5}">
      <dgm:prSet/>
      <dgm:spPr/>
      <dgm:t>
        <a:bodyPr/>
        <a:lstStyle/>
        <a:p>
          <a:endParaRPr lang="en-US"/>
        </a:p>
      </dgm:t>
    </dgm:pt>
    <dgm:pt modelId="{936A8CC0-DE08-46C6-BCED-2B19A94DD784}" type="pres">
      <dgm:prSet presAssocID="{01FC6B91-1956-4D25-8AA5-103CC47872C4}" presName="root" presStyleCnt="0">
        <dgm:presLayoutVars>
          <dgm:dir/>
          <dgm:resizeHandles val="exact"/>
        </dgm:presLayoutVars>
      </dgm:prSet>
      <dgm:spPr/>
    </dgm:pt>
    <dgm:pt modelId="{6FA05B16-37E7-4DB9-8D9D-BA558ECC20C6}" type="pres">
      <dgm:prSet presAssocID="{411537EC-92D7-4BA1-8588-FA8C0F159909}" presName="compNode" presStyleCnt="0"/>
      <dgm:spPr/>
    </dgm:pt>
    <dgm:pt modelId="{32188CB6-5C33-45FB-AE66-ADD88A25BE71}" type="pres">
      <dgm:prSet presAssocID="{411537EC-92D7-4BA1-8588-FA8C0F159909}" presName="bgRect" presStyleLbl="bgShp" presStyleIdx="0" presStyleCnt="7"/>
      <dgm:spPr/>
    </dgm:pt>
    <dgm:pt modelId="{53AED91D-3CE8-4A73-8302-4FE6D0F54B74}" type="pres">
      <dgm:prSet presAssocID="{411537EC-92D7-4BA1-8588-FA8C0F15990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g"/>
        </a:ext>
      </dgm:extLst>
    </dgm:pt>
    <dgm:pt modelId="{A4463B5F-0FDF-4D0E-8D8C-63F2DA316374}" type="pres">
      <dgm:prSet presAssocID="{411537EC-92D7-4BA1-8588-FA8C0F159909}" presName="spaceRect" presStyleCnt="0"/>
      <dgm:spPr/>
    </dgm:pt>
    <dgm:pt modelId="{12FD5505-0F47-4FFC-97CB-619C7821300E}" type="pres">
      <dgm:prSet presAssocID="{411537EC-92D7-4BA1-8588-FA8C0F159909}" presName="parTx" presStyleLbl="revTx" presStyleIdx="0" presStyleCnt="7">
        <dgm:presLayoutVars>
          <dgm:chMax val="0"/>
          <dgm:chPref val="0"/>
        </dgm:presLayoutVars>
      </dgm:prSet>
      <dgm:spPr/>
    </dgm:pt>
    <dgm:pt modelId="{DD74D554-0477-4814-8543-AB9505C7B28C}" type="pres">
      <dgm:prSet presAssocID="{E65CCDFC-F0A7-4B3A-BD1D-148DD6B37BD6}" presName="sibTrans" presStyleCnt="0"/>
      <dgm:spPr/>
    </dgm:pt>
    <dgm:pt modelId="{A5B3CC4E-2730-4C72-88DA-7F152F00E030}" type="pres">
      <dgm:prSet presAssocID="{AB12DC35-A989-48F8-B2A1-6170A0B49493}" presName="compNode" presStyleCnt="0"/>
      <dgm:spPr/>
    </dgm:pt>
    <dgm:pt modelId="{5C22C360-E578-4C25-BC8A-6C94D19DC4E7}" type="pres">
      <dgm:prSet presAssocID="{AB12DC35-A989-48F8-B2A1-6170A0B49493}" presName="bgRect" presStyleLbl="bgShp" presStyleIdx="1" presStyleCnt="7"/>
      <dgm:spPr/>
    </dgm:pt>
    <dgm:pt modelId="{C9174EA9-43B2-4EA1-826E-A628337835D8}" type="pres">
      <dgm:prSet presAssocID="{AB12DC35-A989-48F8-B2A1-6170A0B4949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vered plate"/>
        </a:ext>
      </dgm:extLst>
    </dgm:pt>
    <dgm:pt modelId="{0237C1F7-152A-4444-BD85-774F0BA4AC63}" type="pres">
      <dgm:prSet presAssocID="{AB12DC35-A989-48F8-B2A1-6170A0B49493}" presName="spaceRect" presStyleCnt="0"/>
      <dgm:spPr/>
    </dgm:pt>
    <dgm:pt modelId="{64997613-D913-46DA-AE0E-3FA6DB83373C}" type="pres">
      <dgm:prSet presAssocID="{AB12DC35-A989-48F8-B2A1-6170A0B49493}" presName="parTx" presStyleLbl="revTx" presStyleIdx="1" presStyleCnt="7">
        <dgm:presLayoutVars>
          <dgm:chMax val="0"/>
          <dgm:chPref val="0"/>
        </dgm:presLayoutVars>
      </dgm:prSet>
      <dgm:spPr/>
    </dgm:pt>
    <dgm:pt modelId="{8395689C-696E-480C-AFDB-1AF4F1AA271C}" type="pres">
      <dgm:prSet presAssocID="{38AF0EA7-C874-4E7F-BF91-A71B4E25D001}" presName="sibTrans" presStyleCnt="0"/>
      <dgm:spPr/>
    </dgm:pt>
    <dgm:pt modelId="{898AAF57-C319-438E-8823-617E859F0A01}" type="pres">
      <dgm:prSet presAssocID="{BEBB1106-39A9-459D-90D7-129A2ECC1DEA}" presName="compNode" presStyleCnt="0"/>
      <dgm:spPr/>
    </dgm:pt>
    <dgm:pt modelId="{7A007BCF-D442-434B-96F2-612A61A903EC}" type="pres">
      <dgm:prSet presAssocID="{BEBB1106-39A9-459D-90D7-129A2ECC1DEA}" presName="bgRect" presStyleLbl="bgShp" presStyleIdx="2" presStyleCnt="7"/>
      <dgm:spPr/>
    </dgm:pt>
    <dgm:pt modelId="{C4D41E97-3D26-44F3-BE65-5282FCA0E5FF}" type="pres">
      <dgm:prSet presAssocID="{BEBB1106-39A9-459D-90D7-129A2ECC1DE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E4F15A52-D3F1-4C65-9CA3-D835C196F2BE}" type="pres">
      <dgm:prSet presAssocID="{BEBB1106-39A9-459D-90D7-129A2ECC1DEA}" presName="spaceRect" presStyleCnt="0"/>
      <dgm:spPr/>
    </dgm:pt>
    <dgm:pt modelId="{159E17C6-94E2-40F8-B575-DDE15815EBA9}" type="pres">
      <dgm:prSet presAssocID="{BEBB1106-39A9-459D-90D7-129A2ECC1DEA}" presName="parTx" presStyleLbl="revTx" presStyleIdx="2" presStyleCnt="7">
        <dgm:presLayoutVars>
          <dgm:chMax val="0"/>
          <dgm:chPref val="0"/>
        </dgm:presLayoutVars>
      </dgm:prSet>
      <dgm:spPr/>
    </dgm:pt>
    <dgm:pt modelId="{3CDC70E2-845F-4217-901D-0E5AE2CFD397}" type="pres">
      <dgm:prSet presAssocID="{18E1DD23-D2D9-4653-B94E-6107264468A5}" presName="sibTrans" presStyleCnt="0"/>
      <dgm:spPr/>
    </dgm:pt>
    <dgm:pt modelId="{374DB80F-9D99-4194-9ED7-00BB1004B391}" type="pres">
      <dgm:prSet presAssocID="{C8146291-D98E-4971-AE98-788C1E67EAFD}" presName="compNode" presStyleCnt="0"/>
      <dgm:spPr/>
    </dgm:pt>
    <dgm:pt modelId="{53F725B1-93E6-42E5-85C5-49C76423D3B8}" type="pres">
      <dgm:prSet presAssocID="{C8146291-D98E-4971-AE98-788C1E67EAFD}" presName="bgRect" presStyleLbl="bgShp" presStyleIdx="3" presStyleCnt="7"/>
      <dgm:spPr/>
    </dgm:pt>
    <dgm:pt modelId="{10AEF69D-860E-4060-A818-7211C3D11E44}" type="pres">
      <dgm:prSet presAssocID="{C8146291-D98E-4971-AE98-788C1E67EAF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panese Dolls"/>
        </a:ext>
      </dgm:extLst>
    </dgm:pt>
    <dgm:pt modelId="{920A3D92-761D-4C5B-BBD3-71E8B7133741}" type="pres">
      <dgm:prSet presAssocID="{C8146291-D98E-4971-AE98-788C1E67EAFD}" presName="spaceRect" presStyleCnt="0"/>
      <dgm:spPr/>
    </dgm:pt>
    <dgm:pt modelId="{9256717B-C9E4-40AA-8E67-35FEF072BA20}" type="pres">
      <dgm:prSet presAssocID="{C8146291-D98E-4971-AE98-788C1E67EAFD}" presName="parTx" presStyleLbl="revTx" presStyleIdx="3" presStyleCnt="7">
        <dgm:presLayoutVars>
          <dgm:chMax val="0"/>
          <dgm:chPref val="0"/>
        </dgm:presLayoutVars>
      </dgm:prSet>
      <dgm:spPr/>
    </dgm:pt>
    <dgm:pt modelId="{BE65B2C9-7D72-4948-A771-7048D912F9B8}" type="pres">
      <dgm:prSet presAssocID="{DCA0BCC7-6954-4B09-B173-C4C459BD37AF}" presName="sibTrans" presStyleCnt="0"/>
      <dgm:spPr/>
    </dgm:pt>
    <dgm:pt modelId="{B8A74E0B-53F8-4637-8C9C-77B2C02CB200}" type="pres">
      <dgm:prSet presAssocID="{524A6039-3A3A-422E-BBC2-F5E44A371823}" presName="compNode" presStyleCnt="0"/>
      <dgm:spPr/>
    </dgm:pt>
    <dgm:pt modelId="{0AD78761-A782-42F7-AAF6-D2730866B19F}" type="pres">
      <dgm:prSet presAssocID="{524A6039-3A3A-422E-BBC2-F5E44A371823}" presName="bgRect" presStyleLbl="bgShp" presStyleIdx="4" presStyleCnt="7"/>
      <dgm:spPr/>
    </dgm:pt>
    <dgm:pt modelId="{C28E4E16-2BA6-4C69-9B85-605B2B7C5481}" type="pres">
      <dgm:prSet presAssocID="{524A6039-3A3A-422E-BBC2-F5E44A37182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14572AD0-455B-4A4C-A605-69F35AE8D4A5}" type="pres">
      <dgm:prSet presAssocID="{524A6039-3A3A-422E-BBC2-F5E44A371823}" presName="spaceRect" presStyleCnt="0"/>
      <dgm:spPr/>
    </dgm:pt>
    <dgm:pt modelId="{D95426BF-9D8A-453E-A4D0-6FCC5063EDD0}" type="pres">
      <dgm:prSet presAssocID="{524A6039-3A3A-422E-BBC2-F5E44A371823}" presName="parTx" presStyleLbl="revTx" presStyleIdx="4" presStyleCnt="7">
        <dgm:presLayoutVars>
          <dgm:chMax val="0"/>
          <dgm:chPref val="0"/>
        </dgm:presLayoutVars>
      </dgm:prSet>
      <dgm:spPr/>
    </dgm:pt>
    <dgm:pt modelId="{8EE4DF89-15F2-42F2-8E49-5BAB413D5917}" type="pres">
      <dgm:prSet presAssocID="{FE06D52B-11C1-4BB3-9364-5AE402798A5C}" presName="sibTrans" presStyleCnt="0"/>
      <dgm:spPr/>
    </dgm:pt>
    <dgm:pt modelId="{64092408-141B-460B-B196-F745EF41565E}" type="pres">
      <dgm:prSet presAssocID="{520F48BA-2403-40D5-AAF5-7FEBE4B3DBBF}" presName="compNode" presStyleCnt="0"/>
      <dgm:spPr/>
    </dgm:pt>
    <dgm:pt modelId="{924E4A6F-5956-4B51-9377-ED85BCE1EED0}" type="pres">
      <dgm:prSet presAssocID="{520F48BA-2403-40D5-AAF5-7FEBE4B3DBBF}" presName="bgRect" presStyleLbl="bgShp" presStyleIdx="5" presStyleCnt="7"/>
      <dgm:spPr/>
    </dgm:pt>
    <dgm:pt modelId="{5DFDF148-692A-46C0-BF7C-432393A09349}" type="pres">
      <dgm:prSet presAssocID="{520F48BA-2403-40D5-AAF5-7FEBE4B3DBB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4DD88C72-187C-4E39-8AC7-33CCCFCB5F98}" type="pres">
      <dgm:prSet presAssocID="{520F48BA-2403-40D5-AAF5-7FEBE4B3DBBF}" presName="spaceRect" presStyleCnt="0"/>
      <dgm:spPr/>
    </dgm:pt>
    <dgm:pt modelId="{7F107F9B-ED3E-411F-BAF1-3FA4C78EF8A8}" type="pres">
      <dgm:prSet presAssocID="{520F48BA-2403-40D5-AAF5-7FEBE4B3DBBF}" presName="parTx" presStyleLbl="revTx" presStyleIdx="5" presStyleCnt="7">
        <dgm:presLayoutVars>
          <dgm:chMax val="0"/>
          <dgm:chPref val="0"/>
        </dgm:presLayoutVars>
      </dgm:prSet>
      <dgm:spPr/>
    </dgm:pt>
    <dgm:pt modelId="{B78AA24D-071F-4BB6-83B0-480B38455EC3}" type="pres">
      <dgm:prSet presAssocID="{876DA076-7813-4EF3-A461-ABC0BD82DFA4}" presName="sibTrans" presStyleCnt="0"/>
      <dgm:spPr/>
    </dgm:pt>
    <dgm:pt modelId="{E0A6681E-D006-4CF8-83EC-63902D0A7B69}" type="pres">
      <dgm:prSet presAssocID="{34856B26-4491-4CE4-B0FF-F16E30473B9A}" presName="compNode" presStyleCnt="0"/>
      <dgm:spPr/>
    </dgm:pt>
    <dgm:pt modelId="{5F8637EC-BE8D-4D9C-A5C6-9CC212660BDF}" type="pres">
      <dgm:prSet presAssocID="{34856B26-4491-4CE4-B0FF-F16E30473B9A}" presName="bgRect" presStyleLbl="bgShp" presStyleIdx="6" presStyleCnt="7"/>
      <dgm:spPr/>
    </dgm:pt>
    <dgm:pt modelId="{191F523D-A644-4719-844C-F1BD70127134}" type="pres">
      <dgm:prSet presAssocID="{34856B26-4491-4CE4-B0FF-F16E30473B9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llar"/>
        </a:ext>
      </dgm:extLst>
    </dgm:pt>
    <dgm:pt modelId="{293FB21D-D2A3-48CD-B8D5-76AF7F397CC2}" type="pres">
      <dgm:prSet presAssocID="{34856B26-4491-4CE4-B0FF-F16E30473B9A}" presName="spaceRect" presStyleCnt="0"/>
      <dgm:spPr/>
    </dgm:pt>
    <dgm:pt modelId="{430ECD8F-B594-49FE-98FF-7F5E975E3386}" type="pres">
      <dgm:prSet presAssocID="{34856B26-4491-4CE4-B0FF-F16E30473B9A}" presName="parTx" presStyleLbl="revTx" presStyleIdx="6" presStyleCnt="7">
        <dgm:presLayoutVars>
          <dgm:chMax val="0"/>
          <dgm:chPref val="0"/>
        </dgm:presLayoutVars>
      </dgm:prSet>
      <dgm:spPr/>
    </dgm:pt>
  </dgm:ptLst>
  <dgm:cxnLst>
    <dgm:cxn modelId="{1780316B-F7A0-467F-BD80-8AF8ECC7F3C6}" srcId="{01FC6B91-1956-4D25-8AA5-103CC47872C4}" destId="{BEBB1106-39A9-459D-90D7-129A2ECC1DEA}" srcOrd="2" destOrd="0" parTransId="{2A21E15E-F941-43A2-BCBA-DF419328E1CC}" sibTransId="{18E1DD23-D2D9-4653-B94E-6107264468A5}"/>
    <dgm:cxn modelId="{0E49DA70-411D-44F9-929E-F713DBDC64ED}" type="presOf" srcId="{01FC6B91-1956-4D25-8AA5-103CC47872C4}" destId="{936A8CC0-DE08-46C6-BCED-2B19A94DD784}" srcOrd="0" destOrd="0" presId="urn:microsoft.com/office/officeart/2018/2/layout/IconVerticalSolidList"/>
    <dgm:cxn modelId="{83B0D179-A30E-4F7A-9242-1047EDA7EC60}" srcId="{01FC6B91-1956-4D25-8AA5-103CC47872C4}" destId="{C8146291-D98E-4971-AE98-788C1E67EAFD}" srcOrd="3" destOrd="0" parTransId="{72072BA9-1608-454D-B0FD-262DD2E30151}" sibTransId="{DCA0BCC7-6954-4B09-B173-C4C459BD37AF}"/>
    <dgm:cxn modelId="{CC73C787-8DD4-4E6C-9804-EFD55304ED0E}" srcId="{01FC6B91-1956-4D25-8AA5-103CC47872C4}" destId="{524A6039-3A3A-422E-BBC2-F5E44A371823}" srcOrd="4" destOrd="0" parTransId="{DA8160E3-B73C-405D-9884-BF9518F9EA1E}" sibTransId="{FE06D52B-11C1-4BB3-9364-5AE402798A5C}"/>
    <dgm:cxn modelId="{5B221F96-2C22-497B-90CF-C9D858C3044A}" srcId="{01FC6B91-1956-4D25-8AA5-103CC47872C4}" destId="{411537EC-92D7-4BA1-8588-FA8C0F159909}" srcOrd="0" destOrd="0" parTransId="{2B2D63BF-3B0C-4A26-BB3C-0DB6031B65C5}" sibTransId="{E65CCDFC-F0A7-4B3A-BD1D-148DD6B37BD6}"/>
    <dgm:cxn modelId="{75CC109F-D931-439A-84F1-461CEF10E7C2}" type="presOf" srcId="{524A6039-3A3A-422E-BBC2-F5E44A371823}" destId="{D95426BF-9D8A-453E-A4D0-6FCC5063EDD0}" srcOrd="0" destOrd="0" presId="urn:microsoft.com/office/officeart/2018/2/layout/IconVerticalSolidList"/>
    <dgm:cxn modelId="{130021A4-EEF2-456C-B56E-A12A45B3D51F}" type="presOf" srcId="{34856B26-4491-4CE4-B0FF-F16E30473B9A}" destId="{430ECD8F-B594-49FE-98FF-7F5E975E3386}" srcOrd="0" destOrd="0" presId="urn:microsoft.com/office/officeart/2018/2/layout/IconVerticalSolidList"/>
    <dgm:cxn modelId="{EB4716A9-B6B2-4E72-96A4-3AAFCA4D03C5}" srcId="{01FC6B91-1956-4D25-8AA5-103CC47872C4}" destId="{34856B26-4491-4CE4-B0FF-F16E30473B9A}" srcOrd="6" destOrd="0" parTransId="{E9842C1E-4578-47BF-9966-F83A2167EBF2}" sibTransId="{8D59B915-75F8-4C61-A911-3DFC72A73532}"/>
    <dgm:cxn modelId="{464113AC-8808-4421-B04C-52B78CABC125}" type="presOf" srcId="{BEBB1106-39A9-459D-90D7-129A2ECC1DEA}" destId="{159E17C6-94E2-40F8-B575-DDE15815EBA9}" srcOrd="0" destOrd="0" presId="urn:microsoft.com/office/officeart/2018/2/layout/IconVerticalSolidList"/>
    <dgm:cxn modelId="{A169C6BA-8C75-4971-9809-520A1893B80A}" type="presOf" srcId="{C8146291-D98E-4971-AE98-788C1E67EAFD}" destId="{9256717B-C9E4-40AA-8E67-35FEF072BA20}" srcOrd="0" destOrd="0" presId="urn:microsoft.com/office/officeart/2018/2/layout/IconVerticalSolidList"/>
    <dgm:cxn modelId="{196C85BB-4E69-4E18-BF08-EA1882DC3DF5}" srcId="{01FC6B91-1956-4D25-8AA5-103CC47872C4}" destId="{520F48BA-2403-40D5-AAF5-7FEBE4B3DBBF}" srcOrd="5" destOrd="0" parTransId="{6FAE7F7B-E061-466D-B864-700B47870B49}" sibTransId="{876DA076-7813-4EF3-A461-ABC0BD82DFA4}"/>
    <dgm:cxn modelId="{626D1ECE-CC85-42FB-8079-CBB822C384BE}" srcId="{01FC6B91-1956-4D25-8AA5-103CC47872C4}" destId="{AB12DC35-A989-48F8-B2A1-6170A0B49493}" srcOrd="1" destOrd="0" parTransId="{DEED8792-AA5B-459E-8B30-B42FF2441E31}" sibTransId="{38AF0EA7-C874-4E7F-BF91-A71B4E25D001}"/>
    <dgm:cxn modelId="{5E538ED1-F5A8-446A-821E-65E29CC8CDDC}" type="presOf" srcId="{411537EC-92D7-4BA1-8588-FA8C0F159909}" destId="{12FD5505-0F47-4FFC-97CB-619C7821300E}" srcOrd="0" destOrd="0" presId="urn:microsoft.com/office/officeart/2018/2/layout/IconVerticalSolidList"/>
    <dgm:cxn modelId="{B39A6FE8-84BB-451C-BA4C-2AB00DB23B36}" type="presOf" srcId="{520F48BA-2403-40D5-AAF5-7FEBE4B3DBBF}" destId="{7F107F9B-ED3E-411F-BAF1-3FA4C78EF8A8}" srcOrd="0" destOrd="0" presId="urn:microsoft.com/office/officeart/2018/2/layout/IconVerticalSolidList"/>
    <dgm:cxn modelId="{74D69EFB-04A7-4E28-82B8-68EC9BE8E59E}" type="presOf" srcId="{AB12DC35-A989-48F8-B2A1-6170A0B49493}" destId="{64997613-D913-46DA-AE0E-3FA6DB83373C}" srcOrd="0" destOrd="0" presId="urn:microsoft.com/office/officeart/2018/2/layout/IconVerticalSolidList"/>
    <dgm:cxn modelId="{41E5F2C8-1D1B-4F60-AF97-F02BEFA57E25}" type="presParOf" srcId="{936A8CC0-DE08-46C6-BCED-2B19A94DD784}" destId="{6FA05B16-37E7-4DB9-8D9D-BA558ECC20C6}" srcOrd="0" destOrd="0" presId="urn:microsoft.com/office/officeart/2018/2/layout/IconVerticalSolidList"/>
    <dgm:cxn modelId="{7003635F-A034-463B-8DE8-71AC1F623FD6}" type="presParOf" srcId="{6FA05B16-37E7-4DB9-8D9D-BA558ECC20C6}" destId="{32188CB6-5C33-45FB-AE66-ADD88A25BE71}" srcOrd="0" destOrd="0" presId="urn:microsoft.com/office/officeart/2018/2/layout/IconVerticalSolidList"/>
    <dgm:cxn modelId="{A2EABF9D-2E27-4C78-BEB1-DA933941F3D1}" type="presParOf" srcId="{6FA05B16-37E7-4DB9-8D9D-BA558ECC20C6}" destId="{53AED91D-3CE8-4A73-8302-4FE6D0F54B74}" srcOrd="1" destOrd="0" presId="urn:microsoft.com/office/officeart/2018/2/layout/IconVerticalSolidList"/>
    <dgm:cxn modelId="{66ACE889-7483-41EC-B3A6-EA68D7406B34}" type="presParOf" srcId="{6FA05B16-37E7-4DB9-8D9D-BA558ECC20C6}" destId="{A4463B5F-0FDF-4D0E-8D8C-63F2DA316374}" srcOrd="2" destOrd="0" presId="urn:microsoft.com/office/officeart/2018/2/layout/IconVerticalSolidList"/>
    <dgm:cxn modelId="{5BEFD2A6-1BF6-4E01-A55F-AA3D8C9A5A0C}" type="presParOf" srcId="{6FA05B16-37E7-4DB9-8D9D-BA558ECC20C6}" destId="{12FD5505-0F47-4FFC-97CB-619C7821300E}" srcOrd="3" destOrd="0" presId="urn:microsoft.com/office/officeart/2018/2/layout/IconVerticalSolidList"/>
    <dgm:cxn modelId="{7B603DDF-B28F-48FD-831A-06C926E4E963}" type="presParOf" srcId="{936A8CC0-DE08-46C6-BCED-2B19A94DD784}" destId="{DD74D554-0477-4814-8543-AB9505C7B28C}" srcOrd="1" destOrd="0" presId="urn:microsoft.com/office/officeart/2018/2/layout/IconVerticalSolidList"/>
    <dgm:cxn modelId="{4928F073-FAF6-4482-8E51-36F24A707FB2}" type="presParOf" srcId="{936A8CC0-DE08-46C6-BCED-2B19A94DD784}" destId="{A5B3CC4E-2730-4C72-88DA-7F152F00E030}" srcOrd="2" destOrd="0" presId="urn:microsoft.com/office/officeart/2018/2/layout/IconVerticalSolidList"/>
    <dgm:cxn modelId="{4EA7A9F6-9537-43C3-A442-070EFF283B26}" type="presParOf" srcId="{A5B3CC4E-2730-4C72-88DA-7F152F00E030}" destId="{5C22C360-E578-4C25-BC8A-6C94D19DC4E7}" srcOrd="0" destOrd="0" presId="urn:microsoft.com/office/officeart/2018/2/layout/IconVerticalSolidList"/>
    <dgm:cxn modelId="{F9CB3A61-2125-4E4E-A585-938BB2925FA3}" type="presParOf" srcId="{A5B3CC4E-2730-4C72-88DA-7F152F00E030}" destId="{C9174EA9-43B2-4EA1-826E-A628337835D8}" srcOrd="1" destOrd="0" presId="urn:microsoft.com/office/officeart/2018/2/layout/IconVerticalSolidList"/>
    <dgm:cxn modelId="{D37F05CA-8958-45AC-B56F-E97FB0D13B6E}" type="presParOf" srcId="{A5B3CC4E-2730-4C72-88DA-7F152F00E030}" destId="{0237C1F7-152A-4444-BD85-774F0BA4AC63}" srcOrd="2" destOrd="0" presId="urn:microsoft.com/office/officeart/2018/2/layout/IconVerticalSolidList"/>
    <dgm:cxn modelId="{407BF71B-D18A-45DC-BB4A-37FEE4F72EEE}" type="presParOf" srcId="{A5B3CC4E-2730-4C72-88DA-7F152F00E030}" destId="{64997613-D913-46DA-AE0E-3FA6DB83373C}" srcOrd="3" destOrd="0" presId="urn:microsoft.com/office/officeart/2018/2/layout/IconVerticalSolidList"/>
    <dgm:cxn modelId="{CE155315-2AA4-4420-80D2-D2CAC5CCAB56}" type="presParOf" srcId="{936A8CC0-DE08-46C6-BCED-2B19A94DD784}" destId="{8395689C-696E-480C-AFDB-1AF4F1AA271C}" srcOrd="3" destOrd="0" presId="urn:microsoft.com/office/officeart/2018/2/layout/IconVerticalSolidList"/>
    <dgm:cxn modelId="{7F4A5CE1-A0C2-4605-9198-D266F1D5E1AB}" type="presParOf" srcId="{936A8CC0-DE08-46C6-BCED-2B19A94DD784}" destId="{898AAF57-C319-438E-8823-617E859F0A01}" srcOrd="4" destOrd="0" presId="urn:microsoft.com/office/officeart/2018/2/layout/IconVerticalSolidList"/>
    <dgm:cxn modelId="{F2F30D8F-A2DB-48D3-9289-08C4F220FABF}" type="presParOf" srcId="{898AAF57-C319-438E-8823-617E859F0A01}" destId="{7A007BCF-D442-434B-96F2-612A61A903EC}" srcOrd="0" destOrd="0" presId="urn:microsoft.com/office/officeart/2018/2/layout/IconVerticalSolidList"/>
    <dgm:cxn modelId="{30E94D6D-FB7E-4344-B651-9AF5FFF6AD7C}" type="presParOf" srcId="{898AAF57-C319-438E-8823-617E859F0A01}" destId="{C4D41E97-3D26-44F3-BE65-5282FCA0E5FF}" srcOrd="1" destOrd="0" presId="urn:microsoft.com/office/officeart/2018/2/layout/IconVerticalSolidList"/>
    <dgm:cxn modelId="{91740FC1-C725-41A2-A2FE-91C4D64B3F76}" type="presParOf" srcId="{898AAF57-C319-438E-8823-617E859F0A01}" destId="{E4F15A52-D3F1-4C65-9CA3-D835C196F2BE}" srcOrd="2" destOrd="0" presId="urn:microsoft.com/office/officeart/2018/2/layout/IconVerticalSolidList"/>
    <dgm:cxn modelId="{E85EA3F8-480B-481A-880C-2D34FD6EEF6A}" type="presParOf" srcId="{898AAF57-C319-438E-8823-617E859F0A01}" destId="{159E17C6-94E2-40F8-B575-DDE15815EBA9}" srcOrd="3" destOrd="0" presId="urn:microsoft.com/office/officeart/2018/2/layout/IconVerticalSolidList"/>
    <dgm:cxn modelId="{8226E68D-BED4-4983-9676-8F3EF0F917CD}" type="presParOf" srcId="{936A8CC0-DE08-46C6-BCED-2B19A94DD784}" destId="{3CDC70E2-845F-4217-901D-0E5AE2CFD397}" srcOrd="5" destOrd="0" presId="urn:microsoft.com/office/officeart/2018/2/layout/IconVerticalSolidList"/>
    <dgm:cxn modelId="{E9EFDCDF-874D-4487-A21F-32CD9E5D8FA4}" type="presParOf" srcId="{936A8CC0-DE08-46C6-BCED-2B19A94DD784}" destId="{374DB80F-9D99-4194-9ED7-00BB1004B391}" srcOrd="6" destOrd="0" presId="urn:microsoft.com/office/officeart/2018/2/layout/IconVerticalSolidList"/>
    <dgm:cxn modelId="{D1DC878A-CC0C-44B2-AD4D-A63ECAA53253}" type="presParOf" srcId="{374DB80F-9D99-4194-9ED7-00BB1004B391}" destId="{53F725B1-93E6-42E5-85C5-49C76423D3B8}" srcOrd="0" destOrd="0" presId="urn:microsoft.com/office/officeart/2018/2/layout/IconVerticalSolidList"/>
    <dgm:cxn modelId="{D0008DFB-7629-47E5-9C46-F959D413301C}" type="presParOf" srcId="{374DB80F-9D99-4194-9ED7-00BB1004B391}" destId="{10AEF69D-860E-4060-A818-7211C3D11E44}" srcOrd="1" destOrd="0" presId="urn:microsoft.com/office/officeart/2018/2/layout/IconVerticalSolidList"/>
    <dgm:cxn modelId="{7A64F33E-5393-48D9-BBBB-5814FF7C53A1}" type="presParOf" srcId="{374DB80F-9D99-4194-9ED7-00BB1004B391}" destId="{920A3D92-761D-4C5B-BBD3-71E8B7133741}" srcOrd="2" destOrd="0" presId="urn:microsoft.com/office/officeart/2018/2/layout/IconVerticalSolidList"/>
    <dgm:cxn modelId="{40C1AF0F-61D5-4254-A2F8-CBDC3B3F0AEA}" type="presParOf" srcId="{374DB80F-9D99-4194-9ED7-00BB1004B391}" destId="{9256717B-C9E4-40AA-8E67-35FEF072BA20}" srcOrd="3" destOrd="0" presId="urn:microsoft.com/office/officeart/2018/2/layout/IconVerticalSolidList"/>
    <dgm:cxn modelId="{A0919AB9-7C0E-4288-A029-2E66B4B06018}" type="presParOf" srcId="{936A8CC0-DE08-46C6-BCED-2B19A94DD784}" destId="{BE65B2C9-7D72-4948-A771-7048D912F9B8}" srcOrd="7" destOrd="0" presId="urn:microsoft.com/office/officeart/2018/2/layout/IconVerticalSolidList"/>
    <dgm:cxn modelId="{EE70420B-4583-4175-AD52-B82CC766E659}" type="presParOf" srcId="{936A8CC0-DE08-46C6-BCED-2B19A94DD784}" destId="{B8A74E0B-53F8-4637-8C9C-77B2C02CB200}" srcOrd="8" destOrd="0" presId="urn:microsoft.com/office/officeart/2018/2/layout/IconVerticalSolidList"/>
    <dgm:cxn modelId="{24038DAF-CCB3-42DD-9642-B65FA45C810D}" type="presParOf" srcId="{B8A74E0B-53F8-4637-8C9C-77B2C02CB200}" destId="{0AD78761-A782-42F7-AAF6-D2730866B19F}" srcOrd="0" destOrd="0" presId="urn:microsoft.com/office/officeart/2018/2/layout/IconVerticalSolidList"/>
    <dgm:cxn modelId="{4C6124C3-D790-4215-A9B4-03EF77D9AB43}" type="presParOf" srcId="{B8A74E0B-53F8-4637-8C9C-77B2C02CB200}" destId="{C28E4E16-2BA6-4C69-9B85-605B2B7C5481}" srcOrd="1" destOrd="0" presId="urn:microsoft.com/office/officeart/2018/2/layout/IconVerticalSolidList"/>
    <dgm:cxn modelId="{479B3892-1853-4329-882B-0B364434FB79}" type="presParOf" srcId="{B8A74E0B-53F8-4637-8C9C-77B2C02CB200}" destId="{14572AD0-455B-4A4C-A605-69F35AE8D4A5}" srcOrd="2" destOrd="0" presId="urn:microsoft.com/office/officeart/2018/2/layout/IconVerticalSolidList"/>
    <dgm:cxn modelId="{1D2E7051-9D6A-488D-83BE-F87637422C40}" type="presParOf" srcId="{B8A74E0B-53F8-4637-8C9C-77B2C02CB200}" destId="{D95426BF-9D8A-453E-A4D0-6FCC5063EDD0}" srcOrd="3" destOrd="0" presId="urn:microsoft.com/office/officeart/2018/2/layout/IconVerticalSolidList"/>
    <dgm:cxn modelId="{C2B7C40F-048E-4A02-90C1-55A0EA0BEC3D}" type="presParOf" srcId="{936A8CC0-DE08-46C6-BCED-2B19A94DD784}" destId="{8EE4DF89-15F2-42F2-8E49-5BAB413D5917}" srcOrd="9" destOrd="0" presId="urn:microsoft.com/office/officeart/2018/2/layout/IconVerticalSolidList"/>
    <dgm:cxn modelId="{6277CC64-ACA9-4DB1-92F5-48D10A944199}" type="presParOf" srcId="{936A8CC0-DE08-46C6-BCED-2B19A94DD784}" destId="{64092408-141B-460B-B196-F745EF41565E}" srcOrd="10" destOrd="0" presId="urn:microsoft.com/office/officeart/2018/2/layout/IconVerticalSolidList"/>
    <dgm:cxn modelId="{7E4A40AA-1196-438A-A24F-C8DFAA03DA39}" type="presParOf" srcId="{64092408-141B-460B-B196-F745EF41565E}" destId="{924E4A6F-5956-4B51-9377-ED85BCE1EED0}" srcOrd="0" destOrd="0" presId="urn:microsoft.com/office/officeart/2018/2/layout/IconVerticalSolidList"/>
    <dgm:cxn modelId="{CB9ADD0D-896A-420D-86B1-92A6B5E3E1A3}" type="presParOf" srcId="{64092408-141B-460B-B196-F745EF41565E}" destId="{5DFDF148-692A-46C0-BF7C-432393A09349}" srcOrd="1" destOrd="0" presId="urn:microsoft.com/office/officeart/2018/2/layout/IconVerticalSolidList"/>
    <dgm:cxn modelId="{4A11240C-E962-4960-A605-09BD1CCC772B}" type="presParOf" srcId="{64092408-141B-460B-B196-F745EF41565E}" destId="{4DD88C72-187C-4E39-8AC7-33CCCFCB5F98}" srcOrd="2" destOrd="0" presId="urn:microsoft.com/office/officeart/2018/2/layout/IconVerticalSolidList"/>
    <dgm:cxn modelId="{9EA7A126-AE30-405D-863A-C91213019B3A}" type="presParOf" srcId="{64092408-141B-460B-B196-F745EF41565E}" destId="{7F107F9B-ED3E-411F-BAF1-3FA4C78EF8A8}" srcOrd="3" destOrd="0" presId="urn:microsoft.com/office/officeart/2018/2/layout/IconVerticalSolidList"/>
    <dgm:cxn modelId="{E5394C81-CFAF-45B7-A64E-44DB271D6429}" type="presParOf" srcId="{936A8CC0-DE08-46C6-BCED-2B19A94DD784}" destId="{B78AA24D-071F-4BB6-83B0-480B38455EC3}" srcOrd="11" destOrd="0" presId="urn:microsoft.com/office/officeart/2018/2/layout/IconVerticalSolidList"/>
    <dgm:cxn modelId="{1CA30EDF-96B4-496C-9495-6431CBC83674}" type="presParOf" srcId="{936A8CC0-DE08-46C6-BCED-2B19A94DD784}" destId="{E0A6681E-D006-4CF8-83EC-63902D0A7B69}" srcOrd="12" destOrd="0" presId="urn:microsoft.com/office/officeart/2018/2/layout/IconVerticalSolidList"/>
    <dgm:cxn modelId="{7DDDC386-217F-4E75-98C0-7C255FA2A1C4}" type="presParOf" srcId="{E0A6681E-D006-4CF8-83EC-63902D0A7B69}" destId="{5F8637EC-BE8D-4D9C-A5C6-9CC212660BDF}" srcOrd="0" destOrd="0" presId="urn:microsoft.com/office/officeart/2018/2/layout/IconVerticalSolidList"/>
    <dgm:cxn modelId="{248D2B67-A015-4002-B560-800541FA7354}" type="presParOf" srcId="{E0A6681E-D006-4CF8-83EC-63902D0A7B69}" destId="{191F523D-A644-4719-844C-F1BD70127134}" srcOrd="1" destOrd="0" presId="urn:microsoft.com/office/officeart/2018/2/layout/IconVerticalSolidList"/>
    <dgm:cxn modelId="{186D9DA1-E2D5-4554-BE4F-F32140C29B5E}" type="presParOf" srcId="{E0A6681E-D006-4CF8-83EC-63902D0A7B69}" destId="{293FB21D-D2A3-48CD-B8D5-76AF7F397CC2}" srcOrd="2" destOrd="0" presId="urn:microsoft.com/office/officeart/2018/2/layout/IconVerticalSolidList"/>
    <dgm:cxn modelId="{625B19F1-442B-4855-90DB-95488E5F5EF9}" type="presParOf" srcId="{E0A6681E-D006-4CF8-83EC-63902D0A7B69}" destId="{430ECD8F-B594-49FE-98FF-7F5E975E33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13E3B-19E5-4EAD-BD23-69E06CD7856F}">
      <dsp:nvSpPr>
        <dsp:cNvPr id="0" name=""/>
        <dsp:cNvSpPr/>
      </dsp:nvSpPr>
      <dsp:spPr>
        <a:xfrm>
          <a:off x="945377" y="398030"/>
          <a:ext cx="4953264" cy="4953264"/>
        </a:xfrm>
        <a:prstGeom prst="pie">
          <a:avLst>
            <a:gd name="adj1" fmla="val 16200000"/>
            <a:gd name="adj2" fmla="val 18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given project consist of list of </a:t>
          </a:r>
          <a:r>
            <a:rPr lang="en-US" sz="1200" b="1" kern="1200" dirty="0"/>
            <a:t>208K</a:t>
          </a:r>
          <a:r>
            <a:rPr lang="en-US" sz="1200" kern="1200" dirty="0"/>
            <a:t> </a:t>
          </a:r>
          <a:r>
            <a:rPr lang="en-US" sz="1200" b="1" kern="1200" dirty="0"/>
            <a:t>players</a:t>
          </a:r>
          <a:r>
            <a:rPr lang="en-US" sz="1200" kern="1200" dirty="0"/>
            <a:t>, their details and their activities over the betting platform.</a:t>
          </a:r>
        </a:p>
      </dsp:txBody>
      <dsp:txXfrm>
        <a:off x="3638420" y="1312025"/>
        <a:ext cx="1680571" cy="1651088"/>
      </dsp:txXfrm>
    </dsp:sp>
    <dsp:sp modelId="{EA3A5D36-2535-404D-B8B3-60A6A057B4AE}">
      <dsp:nvSpPr>
        <dsp:cNvPr id="0" name=""/>
        <dsp:cNvSpPr/>
      </dsp:nvSpPr>
      <dsp:spPr>
        <a:xfrm>
          <a:off x="690048" y="545448"/>
          <a:ext cx="4953264" cy="4953264"/>
        </a:xfrm>
        <a:prstGeom prst="pie">
          <a:avLst>
            <a:gd name="adj1" fmla="val 1800000"/>
            <a:gd name="adj2" fmla="val 90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Based on the given data and depending on the stakeholders, the data is to be </a:t>
          </a:r>
          <a:r>
            <a:rPr lang="en-US" sz="1200" kern="1200" dirty="0" err="1"/>
            <a:t>analysed</a:t>
          </a:r>
          <a:r>
            <a:rPr lang="en-US" sz="1200" kern="1200" dirty="0"/>
            <a:t> for the desired purposes and the analysis is to be presented in the form of graphs and charts using Power BI.</a:t>
          </a:r>
        </a:p>
      </dsp:txBody>
      <dsp:txXfrm>
        <a:off x="2046299" y="3670722"/>
        <a:ext cx="2240762" cy="1533153"/>
      </dsp:txXfrm>
    </dsp:sp>
    <dsp:sp modelId="{DBD04B20-2547-4C13-9B0E-F9C6BD779ACB}">
      <dsp:nvSpPr>
        <dsp:cNvPr id="0" name=""/>
        <dsp:cNvSpPr/>
      </dsp:nvSpPr>
      <dsp:spPr>
        <a:xfrm>
          <a:off x="690048" y="545448"/>
          <a:ext cx="4953264" cy="4953264"/>
        </a:xfrm>
        <a:prstGeom prst="pie">
          <a:avLst>
            <a:gd name="adj1" fmla="val 90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0" i="0" kern="1200"/>
            <a:t>An online casino in India is </a:t>
          </a:r>
          <a:r>
            <a:rPr lang="en-US" sz="1200" b="1" i="0" kern="1200"/>
            <a:t>an internet gambling platform offering slots, table games, and live dealer gaming opportunities</a:t>
          </a:r>
          <a:r>
            <a:rPr lang="en-US" sz="1200" b="0" i="0" kern="1200"/>
            <a:t>. In some cases, sports betting possibilities are offered on the same platform.</a:t>
          </a:r>
          <a:endParaRPr lang="en-US" sz="1200" kern="1200" dirty="0"/>
        </a:p>
      </dsp:txBody>
      <dsp:txXfrm>
        <a:off x="1220755" y="1518411"/>
        <a:ext cx="1680571" cy="1651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E4C13-1A53-4FD3-85F3-22E06A661F7A}">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64852-3E17-43C0-9F86-9EFBB3A55E9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F20CF-AD4D-4CC9-919E-78630A6A959E}">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b="0" i="0" kern="1200"/>
            <a:t>To analyze the trend, group and nature of players subscribing to the platform.</a:t>
          </a:r>
          <a:endParaRPr lang="en-US" sz="1900" kern="1200"/>
        </a:p>
      </dsp:txBody>
      <dsp:txXfrm>
        <a:off x="1131174" y="4597"/>
        <a:ext cx="5382429" cy="979371"/>
      </dsp:txXfrm>
    </dsp:sp>
    <dsp:sp modelId="{79890415-1A24-4AAC-BC1E-D92224B2CE1E}">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155AE-4C57-4A86-BBA3-995294D95FBE}">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F1F96-0EDD-4E03-97A3-EA401D314918}">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To find out the nature of activities performed by players and most used products on the platform.</a:t>
          </a:r>
        </a:p>
      </dsp:txBody>
      <dsp:txXfrm>
        <a:off x="1131174" y="1228812"/>
        <a:ext cx="5382429" cy="979371"/>
      </dsp:txXfrm>
    </dsp:sp>
    <dsp:sp modelId="{32187680-14B6-463F-9145-0484A92CF051}">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78649-704C-4D09-8C58-560837BE60E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BA475-3091-4EAA-81E3-DDB401B9910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To analyze the pattern of player’s the bet and deposit amounts.</a:t>
          </a:r>
        </a:p>
      </dsp:txBody>
      <dsp:txXfrm>
        <a:off x="1131174" y="2453027"/>
        <a:ext cx="5382429" cy="979371"/>
      </dsp:txXfrm>
    </dsp:sp>
    <dsp:sp modelId="{7A84DC76-BB46-4386-AB34-831FA15B15E7}">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EF495-4EBF-4373-96BA-537FF3E770F7}">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BDB09-DC38-454C-849E-0C45966B1712}">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To find out the most used platform used by players to subscribe.</a:t>
          </a:r>
        </a:p>
      </dsp:txBody>
      <dsp:txXfrm>
        <a:off x="1131174" y="3677241"/>
        <a:ext cx="5382429" cy="979371"/>
      </dsp:txXfrm>
    </dsp:sp>
    <dsp:sp modelId="{1F7FE274-F332-4F8D-8D1A-31CFE851263C}">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44858-DA92-47B5-B74B-84A98FA041B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A20C5-E753-4E8A-8932-AE63CB8B1B5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To find out the </a:t>
          </a:r>
          <a:r>
            <a:rPr lang="en-US" sz="1900" kern="1200"/>
            <a:t>actual business, the </a:t>
          </a:r>
          <a:r>
            <a:rPr lang="en-US" sz="1900" kern="1200" dirty="0"/>
            <a:t>company is making</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C8FB1-4E9B-4A4D-9D22-7479991C6FBD}">
      <dsp:nvSpPr>
        <dsp:cNvPr id="0" name=""/>
        <dsp:cNvSpPr/>
      </dsp:nvSpPr>
      <dsp:spPr>
        <a:xfrm>
          <a:off x="0" y="0"/>
          <a:ext cx="3946792" cy="7877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Over the time registration of players is going down for both the genders.</a:t>
          </a:r>
        </a:p>
      </dsp:txBody>
      <dsp:txXfrm>
        <a:off x="23072" y="23072"/>
        <a:ext cx="3030207" cy="741585"/>
      </dsp:txXfrm>
    </dsp:sp>
    <dsp:sp modelId="{F65347D1-5A50-45E4-8F5A-F8E3802777A6}">
      <dsp:nvSpPr>
        <dsp:cNvPr id="0" name=""/>
        <dsp:cNvSpPr/>
      </dsp:nvSpPr>
      <dsp:spPr>
        <a:xfrm>
          <a:off x="330543" y="930952"/>
          <a:ext cx="3946792" cy="7877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Registration peaked around the </a:t>
          </a:r>
          <a:r>
            <a:rPr lang="en-US" sz="1400" b="1" kern="1200" dirty="0">
              <a:solidFill>
                <a:schemeClr val="bg1"/>
              </a:solidFill>
            </a:rPr>
            <a:t>second half of 2019 </a:t>
          </a:r>
          <a:r>
            <a:rPr lang="en-US" sz="1400" kern="1200" dirty="0">
              <a:solidFill>
                <a:schemeClr val="bg1"/>
              </a:solidFill>
            </a:rPr>
            <a:t>and in </a:t>
          </a:r>
          <a:r>
            <a:rPr lang="en-US" sz="1400" b="1" kern="1200" dirty="0">
              <a:solidFill>
                <a:schemeClr val="bg1"/>
              </a:solidFill>
            </a:rPr>
            <a:t>July 2021 </a:t>
          </a:r>
          <a:r>
            <a:rPr lang="en-US" sz="1400" kern="1200" dirty="0">
              <a:solidFill>
                <a:schemeClr val="bg1"/>
              </a:solidFill>
            </a:rPr>
            <a:t>it hit the least.</a:t>
          </a:r>
        </a:p>
      </dsp:txBody>
      <dsp:txXfrm>
        <a:off x="353615" y="954024"/>
        <a:ext cx="3058080" cy="741585"/>
      </dsp:txXfrm>
    </dsp:sp>
    <dsp:sp modelId="{5AE1AFE4-F399-40AD-8822-41B3BD102C7F}">
      <dsp:nvSpPr>
        <dsp:cNvPr id="0" name=""/>
        <dsp:cNvSpPr/>
      </dsp:nvSpPr>
      <dsp:spPr>
        <a:xfrm>
          <a:off x="656154" y="1861905"/>
          <a:ext cx="3946792" cy="7877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Female numbers are almost </a:t>
          </a:r>
          <a:r>
            <a:rPr lang="en-US" sz="1400" b="1" kern="1200" dirty="0">
              <a:solidFill>
                <a:schemeClr val="bg1"/>
              </a:solidFill>
            </a:rPr>
            <a:t>1/3</a:t>
          </a:r>
          <a:r>
            <a:rPr lang="en-US" sz="1400" b="1" kern="1200" baseline="30000" dirty="0">
              <a:solidFill>
                <a:schemeClr val="bg1"/>
              </a:solidFill>
            </a:rPr>
            <a:t>rd</a:t>
          </a:r>
          <a:r>
            <a:rPr lang="en-US" sz="1400" kern="1200" dirty="0">
              <a:solidFill>
                <a:schemeClr val="bg1"/>
              </a:solidFill>
            </a:rPr>
            <a:t> the number of Males but female's numbers haven’t seen huge decline like males. </a:t>
          </a:r>
        </a:p>
      </dsp:txBody>
      <dsp:txXfrm>
        <a:off x="679226" y="1884977"/>
        <a:ext cx="3063013" cy="741585"/>
      </dsp:txXfrm>
    </dsp:sp>
    <dsp:sp modelId="{BCA30A10-E157-4CF7-89BE-571B8DC9BDE1}">
      <dsp:nvSpPr>
        <dsp:cNvPr id="0" name=""/>
        <dsp:cNvSpPr/>
      </dsp:nvSpPr>
      <dsp:spPr>
        <a:xfrm>
          <a:off x="986697" y="2792858"/>
          <a:ext cx="3946792" cy="7877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Trend is same in both males and females, majority of the players fall under the age bracket of </a:t>
          </a:r>
          <a:r>
            <a:rPr lang="en-US" sz="1400" b="1" kern="1200" dirty="0">
              <a:solidFill>
                <a:schemeClr val="bg1"/>
              </a:solidFill>
            </a:rPr>
            <a:t>20-30</a:t>
          </a:r>
          <a:r>
            <a:rPr lang="en-US" sz="1400" kern="1200" dirty="0">
              <a:solidFill>
                <a:schemeClr val="bg1"/>
              </a:solidFill>
            </a:rPr>
            <a:t> and least under the age bracket of </a:t>
          </a:r>
          <a:r>
            <a:rPr lang="en-US" sz="1400" b="1" kern="1200" dirty="0">
              <a:solidFill>
                <a:schemeClr val="bg1"/>
              </a:solidFill>
            </a:rPr>
            <a:t>under 20</a:t>
          </a:r>
          <a:r>
            <a:rPr lang="en-US" sz="1400" kern="1200" dirty="0">
              <a:solidFill>
                <a:schemeClr val="bg1"/>
              </a:solidFill>
            </a:rPr>
            <a:t>. </a:t>
          </a:r>
        </a:p>
      </dsp:txBody>
      <dsp:txXfrm>
        <a:off x="1009769" y="2815930"/>
        <a:ext cx="3058080" cy="741585"/>
      </dsp:txXfrm>
    </dsp:sp>
    <dsp:sp modelId="{51A6B932-AE53-41B6-BE76-14ABC9AC936F}">
      <dsp:nvSpPr>
        <dsp:cNvPr id="0" name=""/>
        <dsp:cNvSpPr/>
      </dsp:nvSpPr>
      <dsp:spPr>
        <a:xfrm>
          <a:off x="3434767" y="603329"/>
          <a:ext cx="512024" cy="51202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549972" y="603329"/>
        <a:ext cx="281614" cy="385298"/>
      </dsp:txXfrm>
    </dsp:sp>
    <dsp:sp modelId="{86F53A5D-2F49-406E-AAA5-9C31FC8C19E6}">
      <dsp:nvSpPr>
        <dsp:cNvPr id="0" name=""/>
        <dsp:cNvSpPr/>
      </dsp:nvSpPr>
      <dsp:spPr>
        <a:xfrm>
          <a:off x="3765311" y="1534281"/>
          <a:ext cx="512024" cy="51202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880516" y="1534281"/>
        <a:ext cx="281614" cy="385298"/>
      </dsp:txXfrm>
    </dsp:sp>
    <dsp:sp modelId="{EF4FB29C-F8BF-4AB1-8C95-F4AFDB220180}">
      <dsp:nvSpPr>
        <dsp:cNvPr id="0" name=""/>
        <dsp:cNvSpPr/>
      </dsp:nvSpPr>
      <dsp:spPr>
        <a:xfrm>
          <a:off x="4090922" y="2465234"/>
          <a:ext cx="512024" cy="51202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206127" y="2465234"/>
        <a:ext cx="281614" cy="385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9E8E7-3A87-4AC5-BD8D-15511F214DA7}">
      <dsp:nvSpPr>
        <dsp:cNvPr id="0" name=""/>
        <dsp:cNvSpPr/>
      </dsp:nvSpPr>
      <dsp:spPr>
        <a:xfrm rot="16200000">
          <a:off x="-267482" y="297737"/>
          <a:ext cx="2908396"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Mostly</a:t>
          </a:r>
          <a:r>
            <a:rPr lang="en-US" sz="1400" kern="1200" baseline="0" dirty="0"/>
            <a:t> players are active for around only</a:t>
          </a:r>
          <a:r>
            <a:rPr lang="en-US" sz="1400" kern="1200" baseline="0" dirty="0">
              <a:solidFill>
                <a:schemeClr val="tx1"/>
              </a:solidFill>
            </a:rPr>
            <a:t> </a:t>
          </a:r>
          <a:r>
            <a:rPr lang="en-US" sz="1400" b="1" kern="1200" baseline="0" dirty="0">
              <a:solidFill>
                <a:schemeClr val="bg1"/>
              </a:solidFill>
            </a:rPr>
            <a:t>0-7 days</a:t>
          </a:r>
          <a:r>
            <a:rPr lang="en-US" sz="1400" b="1" kern="1200" baseline="0" dirty="0">
              <a:solidFill>
                <a:schemeClr val="tx1"/>
              </a:solidFill>
            </a:rPr>
            <a:t> </a:t>
          </a:r>
          <a:r>
            <a:rPr lang="en-US" sz="1400" b="1" kern="1200" baseline="0" dirty="0"/>
            <a:t>in </a:t>
          </a:r>
          <a:r>
            <a:rPr lang="en-US" sz="1400" b="0" kern="1200" baseline="0" dirty="0"/>
            <a:t>a month</a:t>
          </a:r>
          <a:endParaRPr lang="en-US" sz="1400" b="0" kern="1200" dirty="0"/>
        </a:p>
      </dsp:txBody>
      <dsp:txXfrm rot="5400000">
        <a:off x="-9318" y="766672"/>
        <a:ext cx="1973456" cy="1454198"/>
      </dsp:txXfrm>
    </dsp:sp>
    <dsp:sp modelId="{66979DA1-6F06-4BF2-99F2-B63768ED9A76}">
      <dsp:nvSpPr>
        <dsp:cNvPr id="0" name=""/>
        <dsp:cNvSpPr/>
      </dsp:nvSpPr>
      <dsp:spPr>
        <a:xfrm rot="5400000">
          <a:off x="2254064" y="297737"/>
          <a:ext cx="2946908"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Most</a:t>
          </a:r>
          <a:r>
            <a:rPr lang="en-US" sz="1400" kern="1200" baseline="0" dirty="0"/>
            <a:t> favorite products among the players are </a:t>
          </a:r>
          <a:r>
            <a:rPr lang="en-US" sz="1400" b="1" kern="1200" baseline="0" dirty="0">
              <a:solidFill>
                <a:schemeClr val="bg1"/>
              </a:solidFill>
            </a:rPr>
            <a:t>Sports eBook and e gaming, </a:t>
          </a:r>
          <a:r>
            <a:rPr lang="en-US" sz="1400" kern="1200" baseline="0" dirty="0"/>
            <a:t>respectively. Contributing to around more than </a:t>
          </a:r>
          <a:r>
            <a:rPr lang="en-US" sz="1400" b="1" kern="1200" baseline="0" dirty="0"/>
            <a:t>90%</a:t>
          </a:r>
          <a:r>
            <a:rPr lang="en-US" sz="1400" kern="1200" baseline="0" dirty="0"/>
            <a:t> traffic on the platform.</a:t>
          </a:r>
          <a:endParaRPr lang="en-US" sz="1400" kern="1200" dirty="0"/>
        </a:p>
      </dsp:txBody>
      <dsp:txXfrm rot="-5400000">
        <a:off x="2950096" y="757044"/>
        <a:ext cx="1973456" cy="1473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9E8E7-3A87-4AC5-BD8D-15511F214DA7}">
      <dsp:nvSpPr>
        <dsp:cNvPr id="0" name=""/>
        <dsp:cNvSpPr/>
      </dsp:nvSpPr>
      <dsp:spPr>
        <a:xfrm rot="16200000">
          <a:off x="-277110" y="297737"/>
          <a:ext cx="2927652"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kern="1200" dirty="0"/>
            <a:t>Most of the players are depositing amount around </a:t>
          </a:r>
          <a:r>
            <a:rPr lang="en-US" sz="1400" b="1" kern="1200" dirty="0">
              <a:solidFill>
                <a:schemeClr val="bg1"/>
              </a:solidFill>
            </a:rPr>
            <a:t>0-100 Rs </a:t>
          </a:r>
          <a:r>
            <a:rPr lang="en-US" sz="1400" b="0" kern="1200" dirty="0"/>
            <a:t>in the platform through </a:t>
          </a:r>
          <a:r>
            <a:rPr lang="en-US" sz="1400" b="1" kern="1200" dirty="0"/>
            <a:t>online platform</a:t>
          </a:r>
        </a:p>
      </dsp:txBody>
      <dsp:txXfrm rot="5400000">
        <a:off x="-9318" y="761858"/>
        <a:ext cx="1973456" cy="1463826"/>
      </dsp:txXfrm>
    </dsp:sp>
    <dsp:sp modelId="{66979DA1-6F06-4BF2-99F2-B63768ED9A76}">
      <dsp:nvSpPr>
        <dsp:cNvPr id="0" name=""/>
        <dsp:cNvSpPr/>
      </dsp:nvSpPr>
      <dsp:spPr>
        <a:xfrm rot="5400000">
          <a:off x="2244436" y="297737"/>
          <a:ext cx="2966164"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Somewhere </a:t>
          </a:r>
          <a:r>
            <a:rPr lang="en-US" sz="1400" b="1" kern="1200" dirty="0"/>
            <a:t>around </a:t>
          </a:r>
          <a:r>
            <a:rPr lang="en-US" sz="1400" b="1" kern="1200" dirty="0">
              <a:solidFill>
                <a:schemeClr val="bg1"/>
              </a:solidFill>
            </a:rPr>
            <a:t>80% players </a:t>
          </a:r>
          <a:r>
            <a:rPr lang="en-US" sz="1400" kern="1200" dirty="0"/>
            <a:t>are using mobile phones to use the platform and only </a:t>
          </a:r>
          <a:r>
            <a:rPr lang="en-US" sz="1400" b="1" kern="1200" dirty="0">
              <a:solidFill>
                <a:schemeClr val="bg1"/>
              </a:solidFill>
            </a:rPr>
            <a:t>20% users </a:t>
          </a:r>
          <a:r>
            <a:rPr lang="en-US" sz="1400" kern="1200" dirty="0"/>
            <a:t>are using web platforms.</a:t>
          </a:r>
        </a:p>
      </dsp:txBody>
      <dsp:txXfrm rot="-5400000">
        <a:off x="2950096" y="752230"/>
        <a:ext cx="1973456" cy="14830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9E8E7-3A87-4AC5-BD8D-15511F214DA7}">
      <dsp:nvSpPr>
        <dsp:cNvPr id="0" name=""/>
        <dsp:cNvSpPr/>
      </dsp:nvSpPr>
      <dsp:spPr>
        <a:xfrm rot="16200000">
          <a:off x="-257860" y="297737"/>
          <a:ext cx="2908419"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Non table games </a:t>
          </a:r>
          <a:r>
            <a:rPr lang="en-US" sz="1400" b="0" kern="1200" dirty="0"/>
            <a:t>and </a:t>
          </a:r>
          <a:r>
            <a:rPr lang="en-US" sz="1400" b="1" kern="1200" dirty="0" err="1">
              <a:solidFill>
                <a:schemeClr val="bg1"/>
              </a:solidFill>
            </a:rPr>
            <a:t>prematch</a:t>
          </a:r>
          <a:r>
            <a:rPr lang="en-US" sz="1400" b="1" kern="1200" dirty="0"/>
            <a:t> </a:t>
          </a:r>
          <a:r>
            <a:rPr lang="en-US" sz="1400" b="0" kern="1200" dirty="0"/>
            <a:t>are most popular sub -products for the players to bet on</a:t>
          </a:r>
          <a:r>
            <a:rPr lang="en-US" sz="1400" b="1" kern="1200" dirty="0"/>
            <a:t>.</a:t>
          </a:r>
        </a:p>
      </dsp:txBody>
      <dsp:txXfrm rot="5400000">
        <a:off x="316" y="766666"/>
        <a:ext cx="1973456" cy="1454209"/>
      </dsp:txXfrm>
    </dsp:sp>
    <dsp:sp modelId="{66979DA1-6F06-4BF2-99F2-B63768ED9A76}">
      <dsp:nvSpPr>
        <dsp:cNvPr id="0" name=""/>
        <dsp:cNvSpPr/>
      </dsp:nvSpPr>
      <dsp:spPr>
        <a:xfrm rot="5400000">
          <a:off x="2282954" y="297737"/>
          <a:ext cx="2908396" cy="2392068"/>
        </a:xfrm>
        <a:prstGeom prst="downArrow">
          <a:avLst>
            <a:gd name="adj1" fmla="val 50000"/>
            <a:gd name="adj2" fmla="val 35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schemeClr val="bg1"/>
              </a:solidFill>
            </a:rPr>
            <a:t>Egaming</a:t>
          </a:r>
          <a:r>
            <a:rPr lang="en-US" sz="1400" b="0" kern="1200" dirty="0"/>
            <a:t> has shown the huge increase in terms of Bonus cost over </a:t>
          </a:r>
          <a:r>
            <a:rPr lang="en-US" sz="1400" b="1" kern="1200" dirty="0">
              <a:solidFill>
                <a:schemeClr val="bg1"/>
              </a:solidFill>
            </a:rPr>
            <a:t>Sportsbook</a:t>
          </a:r>
          <a:r>
            <a:rPr lang="en-US" sz="1600" b="1" kern="1200" dirty="0">
              <a:solidFill>
                <a:schemeClr val="bg1"/>
              </a:solidFill>
            </a:rPr>
            <a:t>.</a:t>
          </a:r>
        </a:p>
      </dsp:txBody>
      <dsp:txXfrm rot="-5400000">
        <a:off x="2959730" y="766672"/>
        <a:ext cx="1973456" cy="14541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88CB6-5C33-45FB-AE66-ADD88A25BE71}">
      <dsp:nvSpPr>
        <dsp:cNvPr id="0" name=""/>
        <dsp:cNvSpPr/>
      </dsp:nvSpPr>
      <dsp:spPr>
        <a:xfrm>
          <a:off x="0" y="3376"/>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ED91D-3CE8-4A73-8302-4FE6D0F54B74}">
      <dsp:nvSpPr>
        <dsp:cNvPr id="0" name=""/>
        <dsp:cNvSpPr/>
      </dsp:nvSpPr>
      <dsp:spPr>
        <a:xfrm>
          <a:off x="191279" y="145649"/>
          <a:ext cx="348120" cy="3477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D5505-0F47-4FFC-97CB-619C7821300E}">
      <dsp:nvSpPr>
        <dsp:cNvPr id="0" name=""/>
        <dsp:cNvSpPr/>
      </dsp:nvSpPr>
      <dsp:spPr>
        <a:xfrm>
          <a:off x="730678" y="3376"/>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kern="1200" dirty="0"/>
            <a:t>Total </a:t>
          </a:r>
          <a:r>
            <a:rPr lang="en-US" sz="1400" b="1" kern="1200" dirty="0"/>
            <a:t>293 K players </a:t>
          </a:r>
          <a:r>
            <a:rPr lang="en-US" sz="1400" kern="1200" dirty="0"/>
            <a:t>have registered betting on </a:t>
          </a:r>
          <a:r>
            <a:rPr lang="en-US" sz="1400" b="1" kern="1200" dirty="0"/>
            <a:t>9 products </a:t>
          </a:r>
          <a:r>
            <a:rPr lang="en-US" sz="1400" kern="1200" dirty="0"/>
            <a:t>present over the platform.</a:t>
          </a:r>
        </a:p>
      </dsp:txBody>
      <dsp:txXfrm>
        <a:off x="730678" y="3376"/>
        <a:ext cx="5749915" cy="691608"/>
      </dsp:txXfrm>
    </dsp:sp>
    <dsp:sp modelId="{5C22C360-E578-4C25-BC8A-6C94D19DC4E7}">
      <dsp:nvSpPr>
        <dsp:cNvPr id="0" name=""/>
        <dsp:cNvSpPr/>
      </dsp:nvSpPr>
      <dsp:spPr>
        <a:xfrm>
          <a:off x="0" y="867886"/>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74EA9-43B2-4EA1-826E-A628337835D8}">
      <dsp:nvSpPr>
        <dsp:cNvPr id="0" name=""/>
        <dsp:cNvSpPr/>
      </dsp:nvSpPr>
      <dsp:spPr>
        <a:xfrm>
          <a:off x="191279" y="1010160"/>
          <a:ext cx="348120" cy="3477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97613-D913-46DA-AE0E-3FA6DB83373C}">
      <dsp:nvSpPr>
        <dsp:cNvPr id="0" name=""/>
        <dsp:cNvSpPr/>
      </dsp:nvSpPr>
      <dsp:spPr>
        <a:xfrm>
          <a:off x="730678" y="867886"/>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b="1" kern="1200" dirty="0" err="1"/>
            <a:t>Egaming</a:t>
          </a:r>
          <a:r>
            <a:rPr lang="en-US" sz="1400" b="1" kern="1200" dirty="0"/>
            <a:t> and Sportsbook </a:t>
          </a:r>
          <a:r>
            <a:rPr lang="en-US" sz="1400" kern="1200" dirty="0"/>
            <a:t>are the most common products catering around </a:t>
          </a:r>
          <a:r>
            <a:rPr lang="en-US" sz="1400" b="1" kern="1200" dirty="0"/>
            <a:t>90% </a:t>
          </a:r>
          <a:r>
            <a:rPr lang="en-US" sz="1400" kern="1200" dirty="0"/>
            <a:t>of the betting</a:t>
          </a:r>
        </a:p>
      </dsp:txBody>
      <dsp:txXfrm>
        <a:off x="730678" y="867886"/>
        <a:ext cx="5749915" cy="691608"/>
      </dsp:txXfrm>
    </dsp:sp>
    <dsp:sp modelId="{7A007BCF-D442-434B-96F2-612A61A903EC}">
      <dsp:nvSpPr>
        <dsp:cNvPr id="0" name=""/>
        <dsp:cNvSpPr/>
      </dsp:nvSpPr>
      <dsp:spPr>
        <a:xfrm>
          <a:off x="0" y="1732397"/>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41E97-3D26-44F3-BE65-5282FCA0E5FF}">
      <dsp:nvSpPr>
        <dsp:cNvPr id="0" name=""/>
        <dsp:cNvSpPr/>
      </dsp:nvSpPr>
      <dsp:spPr>
        <a:xfrm>
          <a:off x="191279" y="1874671"/>
          <a:ext cx="348120" cy="3477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E17C6-94E2-40F8-B575-DDE15815EBA9}">
      <dsp:nvSpPr>
        <dsp:cNvPr id="0" name=""/>
        <dsp:cNvSpPr/>
      </dsp:nvSpPr>
      <dsp:spPr>
        <a:xfrm>
          <a:off x="730678" y="1732397"/>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kern="1200"/>
            <a:t>Marketing team should focus on other products also to engage the players over them.</a:t>
          </a:r>
        </a:p>
      </dsp:txBody>
      <dsp:txXfrm>
        <a:off x="730678" y="1732397"/>
        <a:ext cx="5749915" cy="691608"/>
      </dsp:txXfrm>
    </dsp:sp>
    <dsp:sp modelId="{53F725B1-93E6-42E5-85C5-49C76423D3B8}">
      <dsp:nvSpPr>
        <dsp:cNvPr id="0" name=""/>
        <dsp:cNvSpPr/>
      </dsp:nvSpPr>
      <dsp:spPr>
        <a:xfrm>
          <a:off x="0" y="2596908"/>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EF69D-860E-4060-A818-7211C3D11E44}">
      <dsp:nvSpPr>
        <dsp:cNvPr id="0" name=""/>
        <dsp:cNvSpPr/>
      </dsp:nvSpPr>
      <dsp:spPr>
        <a:xfrm>
          <a:off x="191279" y="2739182"/>
          <a:ext cx="348120" cy="3477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6717B-C9E4-40AA-8E67-35FEF072BA20}">
      <dsp:nvSpPr>
        <dsp:cNvPr id="0" name=""/>
        <dsp:cNvSpPr/>
      </dsp:nvSpPr>
      <dsp:spPr>
        <a:xfrm>
          <a:off x="730678" y="2596908"/>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kern="1200" dirty="0"/>
            <a:t>Number of male users are much more than female members so some products specially catering to female interests should be launched to cater female users.</a:t>
          </a:r>
        </a:p>
      </dsp:txBody>
      <dsp:txXfrm>
        <a:off x="730678" y="2596908"/>
        <a:ext cx="5749915" cy="691608"/>
      </dsp:txXfrm>
    </dsp:sp>
    <dsp:sp modelId="{0AD78761-A782-42F7-AAF6-D2730866B19F}">
      <dsp:nvSpPr>
        <dsp:cNvPr id="0" name=""/>
        <dsp:cNvSpPr/>
      </dsp:nvSpPr>
      <dsp:spPr>
        <a:xfrm>
          <a:off x="0" y="3461419"/>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E4E16-2BA6-4C69-9B85-605B2B7C5481}">
      <dsp:nvSpPr>
        <dsp:cNvPr id="0" name=""/>
        <dsp:cNvSpPr/>
      </dsp:nvSpPr>
      <dsp:spPr>
        <a:xfrm>
          <a:off x="191279" y="3603693"/>
          <a:ext cx="348120" cy="3477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426BF-9D8A-453E-A4D0-6FCC5063EDD0}">
      <dsp:nvSpPr>
        <dsp:cNvPr id="0" name=""/>
        <dsp:cNvSpPr/>
      </dsp:nvSpPr>
      <dsp:spPr>
        <a:xfrm>
          <a:off x="730678" y="3461419"/>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kern="1200" dirty="0"/>
            <a:t>Business and marketing teams should focus on the application as most of the players are using cell phones to use the platform. Some offers on online method of payment should be introduced as most of the players are using online method only.</a:t>
          </a:r>
        </a:p>
      </dsp:txBody>
      <dsp:txXfrm>
        <a:off x="730678" y="3461419"/>
        <a:ext cx="5749915" cy="691608"/>
      </dsp:txXfrm>
    </dsp:sp>
    <dsp:sp modelId="{924E4A6F-5956-4B51-9377-ED85BCE1EED0}">
      <dsp:nvSpPr>
        <dsp:cNvPr id="0" name=""/>
        <dsp:cNvSpPr/>
      </dsp:nvSpPr>
      <dsp:spPr>
        <a:xfrm>
          <a:off x="0" y="4325930"/>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DF148-692A-46C0-BF7C-432393A09349}">
      <dsp:nvSpPr>
        <dsp:cNvPr id="0" name=""/>
        <dsp:cNvSpPr/>
      </dsp:nvSpPr>
      <dsp:spPr>
        <a:xfrm>
          <a:off x="191279" y="4468204"/>
          <a:ext cx="348120" cy="3477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107F9B-ED3E-411F-BAF1-3FA4C78EF8A8}">
      <dsp:nvSpPr>
        <dsp:cNvPr id="0" name=""/>
        <dsp:cNvSpPr/>
      </dsp:nvSpPr>
      <dsp:spPr>
        <a:xfrm>
          <a:off x="730678" y="4325930"/>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b="1" kern="1200" dirty="0"/>
            <a:t>1.76-billion-dollar</a:t>
          </a:r>
          <a:r>
            <a:rPr lang="en-US" sz="1400" kern="1200" dirty="0"/>
            <a:t> worth bets have made till now whereas Bonus cost is around </a:t>
          </a:r>
          <a:r>
            <a:rPr lang="en-US" sz="1400" b="1" kern="1200" dirty="0"/>
            <a:t>23 million dollar</a:t>
          </a:r>
          <a:r>
            <a:rPr lang="en-US" sz="1400" kern="1200" dirty="0"/>
            <a:t>.</a:t>
          </a:r>
        </a:p>
      </dsp:txBody>
      <dsp:txXfrm>
        <a:off x="730678" y="4325930"/>
        <a:ext cx="5749915" cy="691608"/>
      </dsp:txXfrm>
    </dsp:sp>
    <dsp:sp modelId="{5F8637EC-BE8D-4D9C-A5C6-9CC212660BDF}">
      <dsp:nvSpPr>
        <dsp:cNvPr id="0" name=""/>
        <dsp:cNvSpPr/>
      </dsp:nvSpPr>
      <dsp:spPr>
        <a:xfrm>
          <a:off x="0" y="5190441"/>
          <a:ext cx="6513603" cy="6323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F523D-A644-4719-844C-F1BD70127134}">
      <dsp:nvSpPr>
        <dsp:cNvPr id="0" name=""/>
        <dsp:cNvSpPr/>
      </dsp:nvSpPr>
      <dsp:spPr>
        <a:xfrm>
          <a:off x="191279" y="5332714"/>
          <a:ext cx="348120" cy="3477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0ECD8F-B594-49FE-98FF-7F5E975E3386}">
      <dsp:nvSpPr>
        <dsp:cNvPr id="0" name=""/>
        <dsp:cNvSpPr/>
      </dsp:nvSpPr>
      <dsp:spPr>
        <a:xfrm>
          <a:off x="730678" y="5190441"/>
          <a:ext cx="5749915" cy="69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95" tIns="73195" rIns="73195" bIns="73195" numCol="1" spcCol="1270" anchor="ctr" anchorCtr="0">
          <a:noAutofit/>
        </a:bodyPr>
        <a:lstStyle/>
        <a:p>
          <a:pPr marL="0" lvl="0" indent="0" algn="l" defTabSz="622300">
            <a:lnSpc>
              <a:spcPct val="90000"/>
            </a:lnSpc>
            <a:spcBef>
              <a:spcPct val="0"/>
            </a:spcBef>
            <a:spcAft>
              <a:spcPct val="35000"/>
            </a:spcAft>
            <a:buNone/>
          </a:pPr>
          <a:r>
            <a:rPr lang="en-US" sz="1400" kern="1200" dirty="0"/>
            <a:t>Company have made around </a:t>
          </a:r>
          <a:r>
            <a:rPr lang="en-US" sz="1400" b="1" kern="1200" dirty="0"/>
            <a:t>50-million-dollar</a:t>
          </a:r>
          <a:r>
            <a:rPr lang="en-US" sz="1400" kern="1200" dirty="0"/>
            <a:t> net gross revenue till now.</a:t>
          </a:r>
        </a:p>
      </dsp:txBody>
      <dsp:txXfrm>
        <a:off x="730678" y="5190441"/>
        <a:ext cx="5749915" cy="69160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F699-652D-4C41-A254-2BC178A57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9651A7-FF5B-48DC-BBBE-DE442F044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BC6833-175E-469F-9F1E-0CB49D49F045}"/>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FDDF545E-CE50-4B67-B9DE-91A31776C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527D8-0709-4E2A-A64A-AB68B5EC16B1}"/>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69978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FCFD-A2FF-42FD-80D7-CE32247FD1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15E72A-ADB8-470F-AD17-22DACD275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E1564-3B9E-420F-B163-8C02D998EFC6}"/>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0BA77F83-6BDF-45F8-BB6A-F54F80090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280B0-1841-4F43-81C1-B59116D665FF}"/>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382005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5E2C6-808B-40AA-A306-528BE5150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D1FFD-63FB-4FCD-AC9B-C3ADE81ED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B2839-2AF1-4007-9C8E-A3B989CFB69C}"/>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A654523D-8F66-4269-A74B-181F90E05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84620-257B-48D8-805E-BC79C3ED0628}"/>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199825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4C93-981B-48A0-9916-7EF882787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05471-4E09-468D-870F-2EF4617A0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F26E4-2F8C-4F4E-A0EB-E2FA75DDD02F}"/>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DE3E3446-3377-4669-B7EA-1A525DAA4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D82BB-C9DF-4986-8C3C-B34FC9506DE3}"/>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102416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B77E-CAA9-428E-AE2C-1059AAC77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8690D2-8B33-4DAF-85FA-9080AD2EF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57E90-C27C-494B-8B78-80650456002B}"/>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204AA345-BB92-4B6A-A6A7-4EC5D1C06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4BBEB-108E-4F9C-912A-A4201166F042}"/>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310214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9F1D-9B97-44E6-B024-52B252CB0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76BE3-978E-42FF-9C3D-6BE5F1E13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4E496-5B35-4221-B668-0A2188C23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DB6C57-405E-4620-83A4-2BC416D59E79}"/>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6" name="Footer Placeholder 5">
            <a:extLst>
              <a:ext uri="{FF2B5EF4-FFF2-40B4-BE49-F238E27FC236}">
                <a16:creationId xmlns:a16="http://schemas.microsoft.com/office/drawing/2014/main" id="{E3C04D27-6E23-4D13-9E65-323F2F700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9ECFF-1C0F-4110-9358-F72061C24910}"/>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159722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0E93-6EAC-4218-A32B-490CCE434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0AE233-03A1-431D-A816-BEA3A529B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60358-41FC-485A-AA37-7F7E6CA30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611C4-D46B-4949-A562-CF9D61B72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16754-0AD8-408A-AD1C-E0AC341916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ABC2D6-F98E-4C43-B1C3-CFAC8FCAA3E0}"/>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8" name="Footer Placeholder 7">
            <a:extLst>
              <a:ext uri="{FF2B5EF4-FFF2-40B4-BE49-F238E27FC236}">
                <a16:creationId xmlns:a16="http://schemas.microsoft.com/office/drawing/2014/main" id="{8781BA08-CD9C-4156-B756-025477A11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B28937-05E8-42C1-810A-2426B461EC9E}"/>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103328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C472-2365-401C-8E8E-C3EED9F29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0E86C-0D8C-409A-8F5C-2133B58EBA26}"/>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4" name="Footer Placeholder 3">
            <a:extLst>
              <a:ext uri="{FF2B5EF4-FFF2-40B4-BE49-F238E27FC236}">
                <a16:creationId xmlns:a16="http://schemas.microsoft.com/office/drawing/2014/main" id="{D13CBBE4-4B35-430F-8875-CF696286B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D0DFD9-D91D-44C7-8E02-5D334837C6E9}"/>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388873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BE6B4-424D-4BF1-9092-7CE0925B3633}"/>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3" name="Footer Placeholder 2">
            <a:extLst>
              <a:ext uri="{FF2B5EF4-FFF2-40B4-BE49-F238E27FC236}">
                <a16:creationId xmlns:a16="http://schemas.microsoft.com/office/drawing/2014/main" id="{59783B87-E507-460F-AFE9-F31FEB543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0202C-4F0C-44A5-87E8-954B4D0FF883}"/>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291161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8F2F-F2EB-47E3-BF4D-910A440C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CB5F6-4E5B-41BE-A237-3585DEB5F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B775C7-3FA2-4C78-A246-AE4AE7386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5CC1-8CBC-4D82-BF75-A0205CD98C6E}"/>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6" name="Footer Placeholder 5">
            <a:extLst>
              <a:ext uri="{FF2B5EF4-FFF2-40B4-BE49-F238E27FC236}">
                <a16:creationId xmlns:a16="http://schemas.microsoft.com/office/drawing/2014/main" id="{41DECA58-8CC3-4F75-BF57-674069429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191F7-A3AA-46A1-9A4F-D12FD3013221}"/>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290746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E99F-37B3-4BB1-A2BB-6F3F00081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1E8D6-5350-437E-859B-E420B7CF3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D9C05B-10C9-47DD-B995-6D19AD449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B9BF3-0D7C-4BA6-A78D-DF72030F1CE8}"/>
              </a:ext>
            </a:extLst>
          </p:cNvPr>
          <p:cNvSpPr>
            <a:spLocks noGrp="1"/>
          </p:cNvSpPr>
          <p:nvPr>
            <p:ph type="dt" sz="half" idx="10"/>
          </p:nvPr>
        </p:nvSpPr>
        <p:spPr/>
        <p:txBody>
          <a:bodyPr/>
          <a:lstStyle/>
          <a:p>
            <a:fld id="{5965DA1F-3CD6-4EEF-A8D0-FEB0D32EF608}" type="datetimeFigureOut">
              <a:rPr lang="en-US" smtClean="0"/>
              <a:t>12/1/2022</a:t>
            </a:fld>
            <a:endParaRPr lang="en-US"/>
          </a:p>
        </p:txBody>
      </p:sp>
      <p:sp>
        <p:nvSpPr>
          <p:cNvPr id="6" name="Footer Placeholder 5">
            <a:extLst>
              <a:ext uri="{FF2B5EF4-FFF2-40B4-BE49-F238E27FC236}">
                <a16:creationId xmlns:a16="http://schemas.microsoft.com/office/drawing/2014/main" id="{2EC44383-9B09-4EFE-AE94-6A5D5E67C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D0BAD-959C-4833-A4D8-06A979307A62}"/>
              </a:ext>
            </a:extLst>
          </p:cNvPr>
          <p:cNvSpPr>
            <a:spLocks noGrp="1"/>
          </p:cNvSpPr>
          <p:nvPr>
            <p:ph type="sldNum" sz="quarter" idx="12"/>
          </p:nvPr>
        </p:nvSpPr>
        <p:spPr/>
        <p:txBody>
          <a:bodyPr/>
          <a:lstStyle/>
          <a:p>
            <a:fld id="{FDC7AF53-BD8C-46A7-93DB-76B20AB37D7A}" type="slidenum">
              <a:rPr lang="en-US" smtClean="0"/>
              <a:t>‹#›</a:t>
            </a:fld>
            <a:endParaRPr lang="en-US"/>
          </a:p>
        </p:txBody>
      </p:sp>
    </p:spTree>
    <p:extLst>
      <p:ext uri="{BB962C8B-B14F-4D97-AF65-F5344CB8AC3E}">
        <p14:creationId xmlns:p14="http://schemas.microsoft.com/office/powerpoint/2010/main" val="255565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4D5A2-97F7-4E1A-A814-AF8B1E0D9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145B95-CFA9-49B8-B80F-51541E548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AFE20-C2F7-48B5-A947-D694DF8C9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5DA1F-3CD6-4EEF-A8D0-FEB0D32EF608}" type="datetimeFigureOut">
              <a:rPr lang="en-US" smtClean="0"/>
              <a:t>12/1/2022</a:t>
            </a:fld>
            <a:endParaRPr lang="en-US"/>
          </a:p>
        </p:txBody>
      </p:sp>
      <p:sp>
        <p:nvSpPr>
          <p:cNvPr id="5" name="Footer Placeholder 4">
            <a:extLst>
              <a:ext uri="{FF2B5EF4-FFF2-40B4-BE49-F238E27FC236}">
                <a16:creationId xmlns:a16="http://schemas.microsoft.com/office/drawing/2014/main" id="{7D745B9D-79F9-4C74-8E67-E6A3EDD3F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ED1113-F2FB-4FA5-AD38-36FBD1A69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7AF53-BD8C-46A7-93DB-76B20AB37D7A}" type="slidenum">
              <a:rPr lang="en-US" smtClean="0"/>
              <a:t>‹#›</a:t>
            </a:fld>
            <a:endParaRPr lang="en-US"/>
          </a:p>
        </p:txBody>
      </p:sp>
    </p:spTree>
    <p:extLst>
      <p:ext uri="{BB962C8B-B14F-4D97-AF65-F5344CB8AC3E}">
        <p14:creationId xmlns:p14="http://schemas.microsoft.com/office/powerpoint/2010/main" val="12204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4.png"/><Relationship Id="rId7" Type="http://schemas.openxmlformats.org/officeDocument/2006/relationships/diagramColors" Target="../diagrams/colors3.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png"/><Relationship Id="rId7" Type="http://schemas.openxmlformats.org/officeDocument/2006/relationships/diagramColors" Target="../diagrams/colors4.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19.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541ED-8EEA-4037-9A1E-AF77846A5CBB}"/>
              </a:ext>
            </a:extLst>
          </p:cNvPr>
          <p:cNvSpPr>
            <a:spLocks noGrp="1"/>
          </p:cNvSpPr>
          <p:nvPr>
            <p:ph type="ctrTitle"/>
          </p:nvPr>
        </p:nvSpPr>
        <p:spPr>
          <a:xfrm>
            <a:off x="742950" y="742951"/>
            <a:ext cx="3476625" cy="4962524"/>
          </a:xfrm>
        </p:spPr>
        <p:txBody>
          <a:bodyPr vert="horz" lIns="91440" tIns="45720" rIns="91440" bIns="45720" rtlCol="0" anchor="ctr">
            <a:normAutofit/>
          </a:bodyPr>
          <a:lstStyle/>
          <a:p>
            <a:r>
              <a:rPr lang="en-US" sz="4800" kern="1200" dirty="0">
                <a:solidFill>
                  <a:srgbClr val="FFFFFF"/>
                </a:solidFill>
                <a:latin typeface="72 Black" panose="020B0A04030603020204" pitchFamily="34" charset="0"/>
                <a:cs typeface="72 Black" panose="020B0A04030603020204" pitchFamily="34" charset="0"/>
              </a:rPr>
              <a:t>Online Betting Platform Analysis</a:t>
            </a:r>
          </a:p>
        </p:txBody>
      </p:sp>
      <p:pic>
        <p:nvPicPr>
          <p:cNvPr id="6" name="Graphic 5" descr="Presentation with pie chart with solid fill">
            <a:extLst>
              <a:ext uri="{FF2B5EF4-FFF2-40B4-BE49-F238E27FC236}">
                <a16:creationId xmlns:a16="http://schemas.microsoft.com/office/drawing/2014/main" id="{AA1C965D-8636-4FCC-A1D7-5F2787F4B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350502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541ED-8EEA-4037-9A1E-AF77846A5CBB}"/>
              </a:ext>
            </a:extLst>
          </p:cNvPr>
          <p:cNvSpPr>
            <a:spLocks noGrp="1"/>
          </p:cNvSpPr>
          <p:nvPr>
            <p:ph type="ctrTitle"/>
          </p:nvPr>
        </p:nvSpPr>
        <p:spPr>
          <a:xfrm>
            <a:off x="594360" y="637125"/>
            <a:ext cx="3802276" cy="5256371"/>
          </a:xfrm>
        </p:spPr>
        <p:txBody>
          <a:bodyPr vert="horz" lIns="91440" tIns="45720" rIns="91440" bIns="45720" rtlCol="0" anchor="ctr">
            <a:normAutofit/>
          </a:bodyPr>
          <a:lstStyle/>
          <a:p>
            <a:pPr algn="l"/>
            <a:r>
              <a:rPr lang="en-US" sz="4800" kern="1200" dirty="0">
                <a:solidFill>
                  <a:schemeClr val="bg1"/>
                </a:solidFill>
                <a:latin typeface="72 Black" panose="020B0A04030603020204" pitchFamily="34" charset="0"/>
                <a:cs typeface="72 Black" panose="020B0A04030603020204" pitchFamily="34" charset="0"/>
              </a:rPr>
              <a:t>Overview</a:t>
            </a:r>
          </a:p>
        </p:txBody>
      </p:sp>
      <p:graphicFrame>
        <p:nvGraphicFramePr>
          <p:cNvPr id="55" name="TextBox 2">
            <a:extLst>
              <a:ext uri="{FF2B5EF4-FFF2-40B4-BE49-F238E27FC236}">
                <a16:creationId xmlns:a16="http://schemas.microsoft.com/office/drawing/2014/main" id="{EB14DBB6-56D2-C524-B4DA-C007E8BE0B84}"/>
              </a:ext>
            </a:extLst>
          </p:cNvPr>
          <p:cNvGraphicFramePr/>
          <p:nvPr>
            <p:extLst>
              <p:ext uri="{D42A27DB-BD31-4B8C-83A1-F6EECF244321}">
                <p14:modId xmlns:p14="http://schemas.microsoft.com/office/powerpoint/2010/main" val="293181090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2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Freeform: Shape 5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1541ED-8EEA-4037-9A1E-AF77846A5CBB}"/>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800" kern="1200" dirty="0">
                <a:solidFill>
                  <a:srgbClr val="FFFFFF"/>
                </a:solidFill>
                <a:latin typeface="72 Black" panose="020B0A04030603020204" pitchFamily="34" charset="0"/>
                <a:cs typeface="72 Black" panose="020B0A04030603020204" pitchFamily="34" charset="0"/>
              </a:rPr>
              <a:t>Objectives</a:t>
            </a:r>
          </a:p>
        </p:txBody>
      </p:sp>
      <p:graphicFrame>
        <p:nvGraphicFramePr>
          <p:cNvPr id="57" name="TextBox 2">
            <a:extLst>
              <a:ext uri="{FF2B5EF4-FFF2-40B4-BE49-F238E27FC236}">
                <a16:creationId xmlns:a16="http://schemas.microsoft.com/office/drawing/2014/main" id="{20AD1A85-8410-DED2-6ED7-DD1C63CCBD15}"/>
              </a:ext>
            </a:extLst>
          </p:cNvPr>
          <p:cNvGraphicFramePr/>
          <p:nvPr>
            <p:extLst>
              <p:ext uri="{D42A27DB-BD31-4B8C-83A1-F6EECF244321}">
                <p14:modId xmlns:p14="http://schemas.microsoft.com/office/powerpoint/2010/main" val="30172004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209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7">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21C9352-0DE0-4479-AC6B-37EBD0BCAA4D}"/>
              </a:ext>
            </a:extLst>
          </p:cNvPr>
          <p:cNvPicPr>
            <a:picLocks noChangeAspect="1"/>
          </p:cNvPicPr>
          <p:nvPr/>
        </p:nvPicPr>
        <p:blipFill>
          <a:blip r:embed="rId2"/>
          <a:stretch>
            <a:fillRect/>
          </a:stretch>
        </p:blipFill>
        <p:spPr>
          <a:xfrm>
            <a:off x="6756754" y="3545840"/>
            <a:ext cx="4941471" cy="2851065"/>
          </a:xfrm>
          <a:prstGeom prst="rect">
            <a:avLst/>
          </a:prstGeom>
        </p:spPr>
      </p:pic>
      <p:pic>
        <p:nvPicPr>
          <p:cNvPr id="4" name="Picture 3">
            <a:extLst>
              <a:ext uri="{FF2B5EF4-FFF2-40B4-BE49-F238E27FC236}">
                <a16:creationId xmlns:a16="http://schemas.microsoft.com/office/drawing/2014/main" id="{A02F4DDE-6975-4A65-B6CC-BFF4E21FB3F5}"/>
              </a:ext>
            </a:extLst>
          </p:cNvPr>
          <p:cNvPicPr>
            <a:picLocks noChangeAspect="1"/>
          </p:cNvPicPr>
          <p:nvPr/>
        </p:nvPicPr>
        <p:blipFill>
          <a:blip r:embed="rId3"/>
          <a:stretch>
            <a:fillRect/>
          </a:stretch>
        </p:blipFill>
        <p:spPr>
          <a:xfrm>
            <a:off x="6756753" y="461095"/>
            <a:ext cx="4941472" cy="2718985"/>
          </a:xfrm>
          <a:prstGeom prst="rect">
            <a:avLst/>
          </a:prstGeom>
        </p:spPr>
      </p:pic>
      <p:graphicFrame>
        <p:nvGraphicFramePr>
          <p:cNvPr id="69" name="TextBox 10">
            <a:extLst>
              <a:ext uri="{FF2B5EF4-FFF2-40B4-BE49-F238E27FC236}">
                <a16:creationId xmlns:a16="http://schemas.microsoft.com/office/drawing/2014/main" id="{4C296130-6AC0-6FAC-806E-6916824D5EA3}"/>
              </a:ext>
            </a:extLst>
          </p:cNvPr>
          <p:cNvGraphicFramePr/>
          <p:nvPr>
            <p:extLst>
              <p:ext uri="{D42A27DB-BD31-4B8C-83A1-F6EECF244321}">
                <p14:modId xmlns:p14="http://schemas.microsoft.com/office/powerpoint/2010/main" val="1994818006"/>
              </p:ext>
            </p:extLst>
          </p:nvPr>
        </p:nvGraphicFramePr>
        <p:xfrm>
          <a:off x="947447" y="2723954"/>
          <a:ext cx="4933490" cy="35805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E71EFA9-D514-4178-A071-88FC01F7F1BF}"/>
              </a:ext>
            </a:extLst>
          </p:cNvPr>
          <p:cNvSpPr txBox="1"/>
          <p:nvPr/>
        </p:nvSpPr>
        <p:spPr>
          <a:xfrm>
            <a:off x="947447" y="1070568"/>
            <a:ext cx="4800600" cy="1323439"/>
          </a:xfrm>
          <a:prstGeom prst="rect">
            <a:avLst/>
          </a:prstGeom>
          <a:noFill/>
        </p:spPr>
        <p:txBody>
          <a:bodyPr wrap="square" rtlCol="0">
            <a:spAutoFit/>
          </a:bodyPr>
          <a:lstStyle/>
          <a:p>
            <a:r>
              <a:rPr lang="en-US" sz="4000" dirty="0">
                <a:solidFill>
                  <a:schemeClr val="bg1"/>
                </a:solidFill>
              </a:rPr>
              <a:t>Player’s Nature in terms of Registration</a:t>
            </a:r>
          </a:p>
        </p:txBody>
      </p:sp>
    </p:spTree>
    <p:extLst>
      <p:ext uri="{BB962C8B-B14F-4D97-AF65-F5344CB8AC3E}">
        <p14:creationId xmlns:p14="http://schemas.microsoft.com/office/powerpoint/2010/main" val="19301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940B802-7C61-4C84-B175-E034B1E8CE9C}"/>
              </a:ext>
            </a:extLst>
          </p:cNvPr>
          <p:cNvPicPr>
            <a:picLocks noChangeAspect="1"/>
          </p:cNvPicPr>
          <p:nvPr/>
        </p:nvPicPr>
        <p:blipFill>
          <a:blip r:embed="rId2"/>
          <a:stretch>
            <a:fillRect/>
          </a:stretch>
        </p:blipFill>
        <p:spPr>
          <a:xfrm>
            <a:off x="7051039" y="478232"/>
            <a:ext cx="4647185" cy="2841040"/>
          </a:xfrm>
          <a:prstGeom prst="rect">
            <a:avLst/>
          </a:prstGeom>
        </p:spPr>
      </p:pic>
      <p:pic>
        <p:nvPicPr>
          <p:cNvPr id="2" name="Picture 1">
            <a:extLst>
              <a:ext uri="{FF2B5EF4-FFF2-40B4-BE49-F238E27FC236}">
                <a16:creationId xmlns:a16="http://schemas.microsoft.com/office/drawing/2014/main" id="{1B9D1945-77A2-4605-8820-B574909DF73A}"/>
              </a:ext>
            </a:extLst>
          </p:cNvPr>
          <p:cNvPicPr>
            <a:picLocks noChangeAspect="1"/>
          </p:cNvPicPr>
          <p:nvPr/>
        </p:nvPicPr>
        <p:blipFill>
          <a:blip r:embed="rId3"/>
          <a:stretch>
            <a:fillRect/>
          </a:stretch>
        </p:blipFill>
        <p:spPr>
          <a:xfrm>
            <a:off x="7051039" y="3566160"/>
            <a:ext cx="4647185" cy="2971800"/>
          </a:xfrm>
          <a:prstGeom prst="rect">
            <a:avLst/>
          </a:prstGeom>
        </p:spPr>
      </p:pic>
      <p:graphicFrame>
        <p:nvGraphicFramePr>
          <p:cNvPr id="69" name="TextBox 10">
            <a:extLst>
              <a:ext uri="{FF2B5EF4-FFF2-40B4-BE49-F238E27FC236}">
                <a16:creationId xmlns:a16="http://schemas.microsoft.com/office/drawing/2014/main" id="{4C296130-6AC0-6FAC-806E-6916824D5EA3}"/>
              </a:ext>
            </a:extLst>
          </p:cNvPr>
          <p:cNvGraphicFramePr/>
          <p:nvPr>
            <p:extLst>
              <p:ext uri="{D42A27DB-BD31-4B8C-83A1-F6EECF244321}">
                <p14:modId xmlns:p14="http://schemas.microsoft.com/office/powerpoint/2010/main" val="1734280025"/>
              </p:ext>
            </p:extLst>
          </p:nvPr>
        </p:nvGraphicFramePr>
        <p:xfrm>
          <a:off x="947447" y="2799889"/>
          <a:ext cx="4933490" cy="2987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2DBC40E6-7DB8-4098-8B02-9F1DE244CF21}"/>
              </a:ext>
            </a:extLst>
          </p:cNvPr>
          <p:cNvSpPr txBox="1"/>
          <p:nvPr/>
        </p:nvSpPr>
        <p:spPr>
          <a:xfrm>
            <a:off x="1079782" y="958602"/>
            <a:ext cx="4800600" cy="1323439"/>
          </a:xfrm>
          <a:prstGeom prst="rect">
            <a:avLst/>
          </a:prstGeom>
          <a:noFill/>
        </p:spPr>
        <p:txBody>
          <a:bodyPr wrap="square" rtlCol="0">
            <a:spAutoFit/>
          </a:bodyPr>
          <a:lstStyle/>
          <a:p>
            <a:r>
              <a:rPr lang="en-US" sz="4000" dirty="0">
                <a:solidFill>
                  <a:schemeClr val="bg1"/>
                </a:solidFill>
              </a:rPr>
              <a:t>Player’s Activities on the platform</a:t>
            </a:r>
          </a:p>
        </p:txBody>
      </p:sp>
    </p:spTree>
    <p:extLst>
      <p:ext uri="{BB962C8B-B14F-4D97-AF65-F5344CB8AC3E}">
        <p14:creationId xmlns:p14="http://schemas.microsoft.com/office/powerpoint/2010/main" val="396541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graphicFrame>
        <p:nvGraphicFramePr>
          <p:cNvPr id="69" name="TextBox 10">
            <a:extLst>
              <a:ext uri="{FF2B5EF4-FFF2-40B4-BE49-F238E27FC236}">
                <a16:creationId xmlns:a16="http://schemas.microsoft.com/office/drawing/2014/main" id="{4C296130-6AC0-6FAC-806E-6916824D5EA3}"/>
              </a:ext>
            </a:extLst>
          </p:cNvPr>
          <p:cNvGraphicFramePr/>
          <p:nvPr>
            <p:extLst>
              <p:ext uri="{D42A27DB-BD31-4B8C-83A1-F6EECF244321}">
                <p14:modId xmlns:p14="http://schemas.microsoft.com/office/powerpoint/2010/main" val="30704150"/>
              </p:ext>
            </p:extLst>
          </p:nvPr>
        </p:nvGraphicFramePr>
        <p:xfrm>
          <a:off x="947447" y="2799889"/>
          <a:ext cx="4933490" cy="2987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3D28482C-5939-47B7-9D90-6B39E8ABF00E}"/>
              </a:ext>
            </a:extLst>
          </p:cNvPr>
          <p:cNvPicPr>
            <a:picLocks noChangeAspect="1"/>
          </p:cNvPicPr>
          <p:nvPr/>
        </p:nvPicPr>
        <p:blipFill>
          <a:blip r:embed="rId7"/>
          <a:stretch>
            <a:fillRect/>
          </a:stretch>
        </p:blipFill>
        <p:spPr>
          <a:xfrm>
            <a:off x="7051039" y="406667"/>
            <a:ext cx="4647185" cy="2740794"/>
          </a:xfrm>
          <a:prstGeom prst="rect">
            <a:avLst/>
          </a:prstGeom>
        </p:spPr>
      </p:pic>
      <p:pic>
        <p:nvPicPr>
          <p:cNvPr id="5" name="Picture 4">
            <a:extLst>
              <a:ext uri="{FF2B5EF4-FFF2-40B4-BE49-F238E27FC236}">
                <a16:creationId xmlns:a16="http://schemas.microsoft.com/office/drawing/2014/main" id="{99AD7645-88FE-4065-BB91-BE0B61FC9907}"/>
              </a:ext>
            </a:extLst>
          </p:cNvPr>
          <p:cNvPicPr>
            <a:picLocks noChangeAspect="1"/>
          </p:cNvPicPr>
          <p:nvPr/>
        </p:nvPicPr>
        <p:blipFill>
          <a:blip r:embed="rId8"/>
          <a:stretch>
            <a:fillRect/>
          </a:stretch>
        </p:blipFill>
        <p:spPr>
          <a:xfrm>
            <a:off x="7051038" y="3355266"/>
            <a:ext cx="4647185" cy="3111272"/>
          </a:xfrm>
          <a:prstGeom prst="rect">
            <a:avLst/>
          </a:prstGeom>
        </p:spPr>
      </p:pic>
      <p:sp>
        <p:nvSpPr>
          <p:cNvPr id="6" name="TextBox 5">
            <a:extLst>
              <a:ext uri="{FF2B5EF4-FFF2-40B4-BE49-F238E27FC236}">
                <a16:creationId xmlns:a16="http://schemas.microsoft.com/office/drawing/2014/main" id="{F601B6A5-4F6A-48FB-AD46-4DD22E886DDA}"/>
              </a:ext>
            </a:extLst>
          </p:cNvPr>
          <p:cNvSpPr txBox="1"/>
          <p:nvPr/>
        </p:nvSpPr>
        <p:spPr>
          <a:xfrm>
            <a:off x="1079782" y="866977"/>
            <a:ext cx="4475094" cy="1323439"/>
          </a:xfrm>
          <a:prstGeom prst="rect">
            <a:avLst/>
          </a:prstGeom>
          <a:noFill/>
        </p:spPr>
        <p:txBody>
          <a:bodyPr wrap="square" rtlCol="0">
            <a:spAutoFit/>
          </a:bodyPr>
          <a:lstStyle/>
          <a:p>
            <a:r>
              <a:rPr lang="en-US" sz="4000" dirty="0">
                <a:solidFill>
                  <a:schemeClr val="bg1"/>
                </a:solidFill>
              </a:rPr>
              <a:t>Platforms used by Players to register</a:t>
            </a:r>
          </a:p>
        </p:txBody>
      </p:sp>
    </p:spTree>
    <p:extLst>
      <p:ext uri="{BB962C8B-B14F-4D97-AF65-F5344CB8AC3E}">
        <p14:creationId xmlns:p14="http://schemas.microsoft.com/office/powerpoint/2010/main" val="70216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graphicFrame>
        <p:nvGraphicFramePr>
          <p:cNvPr id="69" name="TextBox 10">
            <a:extLst>
              <a:ext uri="{FF2B5EF4-FFF2-40B4-BE49-F238E27FC236}">
                <a16:creationId xmlns:a16="http://schemas.microsoft.com/office/drawing/2014/main" id="{4C296130-6AC0-6FAC-806E-6916824D5EA3}"/>
              </a:ext>
            </a:extLst>
          </p:cNvPr>
          <p:cNvGraphicFramePr/>
          <p:nvPr>
            <p:extLst>
              <p:ext uri="{D42A27DB-BD31-4B8C-83A1-F6EECF244321}">
                <p14:modId xmlns:p14="http://schemas.microsoft.com/office/powerpoint/2010/main" val="2753394558"/>
              </p:ext>
            </p:extLst>
          </p:nvPr>
        </p:nvGraphicFramePr>
        <p:xfrm>
          <a:off x="947447" y="2799889"/>
          <a:ext cx="4933490" cy="2987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C949D539-E750-4F60-A700-60A0DB2AA18D}"/>
              </a:ext>
            </a:extLst>
          </p:cNvPr>
          <p:cNvPicPr>
            <a:picLocks noChangeAspect="1"/>
          </p:cNvPicPr>
          <p:nvPr/>
        </p:nvPicPr>
        <p:blipFill>
          <a:blip r:embed="rId7"/>
          <a:stretch>
            <a:fillRect/>
          </a:stretch>
        </p:blipFill>
        <p:spPr>
          <a:xfrm>
            <a:off x="7051038" y="391462"/>
            <a:ext cx="4647185" cy="2829258"/>
          </a:xfrm>
          <a:prstGeom prst="rect">
            <a:avLst/>
          </a:prstGeom>
        </p:spPr>
      </p:pic>
      <p:pic>
        <p:nvPicPr>
          <p:cNvPr id="3" name="Picture 2">
            <a:extLst>
              <a:ext uri="{FF2B5EF4-FFF2-40B4-BE49-F238E27FC236}">
                <a16:creationId xmlns:a16="http://schemas.microsoft.com/office/drawing/2014/main" id="{B92B09AC-1969-4195-AD41-6291295829FF}"/>
              </a:ext>
            </a:extLst>
          </p:cNvPr>
          <p:cNvPicPr>
            <a:picLocks noChangeAspect="1"/>
          </p:cNvPicPr>
          <p:nvPr/>
        </p:nvPicPr>
        <p:blipFill>
          <a:blip r:embed="rId8"/>
          <a:stretch>
            <a:fillRect/>
          </a:stretch>
        </p:blipFill>
        <p:spPr>
          <a:xfrm>
            <a:off x="7051038" y="3428999"/>
            <a:ext cx="4651651" cy="2967905"/>
          </a:xfrm>
          <a:prstGeom prst="rect">
            <a:avLst/>
          </a:prstGeom>
        </p:spPr>
      </p:pic>
      <p:sp>
        <p:nvSpPr>
          <p:cNvPr id="6" name="TextBox 5">
            <a:extLst>
              <a:ext uri="{FF2B5EF4-FFF2-40B4-BE49-F238E27FC236}">
                <a16:creationId xmlns:a16="http://schemas.microsoft.com/office/drawing/2014/main" id="{FB1D7C4D-8BC5-40E1-A7B7-0709195F13CF}"/>
              </a:ext>
            </a:extLst>
          </p:cNvPr>
          <p:cNvSpPr txBox="1"/>
          <p:nvPr/>
        </p:nvSpPr>
        <p:spPr>
          <a:xfrm>
            <a:off x="1079782" y="1098205"/>
            <a:ext cx="4800600" cy="707886"/>
          </a:xfrm>
          <a:prstGeom prst="rect">
            <a:avLst/>
          </a:prstGeom>
          <a:noFill/>
        </p:spPr>
        <p:txBody>
          <a:bodyPr wrap="square" rtlCol="0">
            <a:spAutoFit/>
          </a:bodyPr>
          <a:lstStyle/>
          <a:p>
            <a:r>
              <a:rPr lang="en-US" sz="4000" dirty="0">
                <a:solidFill>
                  <a:schemeClr val="bg1"/>
                </a:solidFill>
              </a:rPr>
              <a:t>Bet Amount Analysis</a:t>
            </a:r>
          </a:p>
        </p:txBody>
      </p:sp>
    </p:spTree>
    <p:extLst>
      <p:ext uri="{BB962C8B-B14F-4D97-AF65-F5344CB8AC3E}">
        <p14:creationId xmlns:p14="http://schemas.microsoft.com/office/powerpoint/2010/main" val="22633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1541ED-8EEA-4037-9A1E-AF77846A5CBB}"/>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Findings</a:t>
            </a:r>
          </a:p>
        </p:txBody>
      </p:sp>
      <p:graphicFrame>
        <p:nvGraphicFramePr>
          <p:cNvPr id="61" name="TextBox 2">
            <a:extLst>
              <a:ext uri="{FF2B5EF4-FFF2-40B4-BE49-F238E27FC236}">
                <a16:creationId xmlns:a16="http://schemas.microsoft.com/office/drawing/2014/main" id="{0E39ECC3-B6EE-4873-62F2-C5338B92E31F}"/>
              </a:ext>
            </a:extLst>
          </p:cNvPr>
          <p:cNvGraphicFramePr/>
          <p:nvPr>
            <p:extLst>
              <p:ext uri="{D42A27DB-BD31-4B8C-83A1-F6EECF244321}">
                <p14:modId xmlns:p14="http://schemas.microsoft.com/office/powerpoint/2010/main" val="13550351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26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1541ED-8EEA-4037-9A1E-AF77846A5CBB}"/>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Thank you for your Attention</a:t>
            </a:r>
          </a:p>
        </p:txBody>
      </p:sp>
    </p:spTree>
    <p:extLst>
      <p:ext uri="{BB962C8B-B14F-4D97-AF65-F5344CB8AC3E}">
        <p14:creationId xmlns:p14="http://schemas.microsoft.com/office/powerpoint/2010/main" val="42548228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500</TotalTime>
  <Words>528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72 Black</vt:lpstr>
      <vt:lpstr>Arial</vt:lpstr>
      <vt:lpstr>Calibri</vt:lpstr>
      <vt:lpstr>Calibri Light</vt:lpstr>
      <vt:lpstr>Office Theme</vt:lpstr>
      <vt:lpstr>Online Betting Platform Analysis</vt:lpstr>
      <vt:lpstr>Overview</vt:lpstr>
      <vt:lpstr>Objectives</vt:lpstr>
      <vt:lpstr>PowerPoint Presentation</vt:lpstr>
      <vt:lpstr>PowerPoint Presentation</vt:lpstr>
      <vt:lpstr>PowerPoint Presentation</vt:lpstr>
      <vt:lpstr>PowerPoint Presentation</vt:lpstr>
      <vt:lpstr>Findings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 Shrey</dc:creator>
  <cp:lastModifiedBy>Jain, Shrey</cp:lastModifiedBy>
  <cp:revision>4</cp:revision>
  <dcterms:created xsi:type="dcterms:W3CDTF">2022-11-30T06:30:58Z</dcterms:created>
  <dcterms:modified xsi:type="dcterms:W3CDTF">2022-12-01T03:58:02Z</dcterms:modified>
</cp:coreProperties>
</file>