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Shrey" userId="33c60c9e-51c9-4565-a9ec-6fde901cdd7a" providerId="ADAL" clId="{D2A118A8-1E57-4FE9-B800-D5AA38F29219}"/>
    <pc:docChg chg="modSld">
      <pc:chgData name="Jain, Shrey" userId="33c60c9e-51c9-4565-a9ec-6fde901cdd7a" providerId="ADAL" clId="{D2A118A8-1E57-4FE9-B800-D5AA38F29219}" dt="2022-11-29T11:13:51.911" v="0" actId="14100"/>
      <pc:docMkLst>
        <pc:docMk/>
      </pc:docMkLst>
      <pc:sldChg chg="modSp mod">
        <pc:chgData name="Jain, Shrey" userId="33c60c9e-51c9-4565-a9ec-6fde901cdd7a" providerId="ADAL" clId="{D2A118A8-1E57-4FE9-B800-D5AA38F29219}" dt="2022-11-29T11:13:51.911" v="0" actId="14100"/>
        <pc:sldMkLst>
          <pc:docMk/>
          <pc:sldMk cId="3045751133" sldId="260"/>
        </pc:sldMkLst>
        <pc:picChg chg="mod">
          <ac:chgData name="Jain, Shrey" userId="33c60c9e-51c9-4565-a9ec-6fde901cdd7a" providerId="ADAL" clId="{D2A118A8-1E57-4FE9-B800-D5AA38F29219}" dt="2022-11-29T11:13:51.911" v="0" actId="14100"/>
          <ac:picMkLst>
            <pc:docMk/>
            <pc:sldMk cId="3045751133" sldId="260"/>
            <ac:picMk id="5" creationId="{CD7C42FF-3E61-4489-9BA5-662AD7BBB5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22A8-C9E7-4783-AFD0-65901F37204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8A1F-2825-4164-98ED-8714D5BD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704E137-92D9-45CA-BE1B-C26EE3C1C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4249632" cy="2213635"/>
          </a:xfrm>
          <a:prstGeom prst="rect">
            <a:avLst/>
          </a:prstGeom>
        </p:spPr>
      </p:pic>
      <p:sp>
        <p:nvSpPr>
          <p:cNvPr id="28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FC7A-A690-4E82-BED7-D65C472A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>
                <a:latin typeface="72 Black" panose="020B0A04030603020204" pitchFamily="34" charset="0"/>
                <a:cs typeface="72 Black" panose="020B0A04030603020204" pitchFamily="34" charset="0"/>
              </a:rPr>
              <a:t>OYO – Room Sales Analysis (2017)</a:t>
            </a:r>
          </a:p>
        </p:txBody>
      </p:sp>
    </p:spTree>
    <p:extLst>
      <p:ext uri="{BB962C8B-B14F-4D97-AF65-F5344CB8AC3E}">
        <p14:creationId xmlns:p14="http://schemas.microsoft.com/office/powerpoint/2010/main" val="7731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12C6D-F3BB-492C-A8B6-1A00A4D2A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>
                <a:latin typeface="72 Black" panose="020B0A04030603020204" pitchFamily="34" charset="0"/>
                <a:cs typeface="72 Black" panose="020B0A04030603020204" pitchFamily="34" charset="0"/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C1215-F8DE-4C72-B67E-FFE5229E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This Case study consist of 2 data 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The first dataset consists of hotel booking details of various customers in different cities.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The second dataset contains the hotel ID and the city where it is located. </a:t>
            </a:r>
          </a:p>
        </p:txBody>
      </p:sp>
    </p:spTree>
    <p:extLst>
      <p:ext uri="{BB962C8B-B14F-4D97-AF65-F5344CB8AC3E}">
        <p14:creationId xmlns:p14="http://schemas.microsoft.com/office/powerpoint/2010/main" val="11517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CF101-8636-4E1E-91CD-519EA10B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factors to optimize Business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DE5AED5-827E-40D5-8035-95BDF6A13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Average room rates of different cities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No. of hotels in different cities.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Cancellation rate.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Discount offered.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No. of bookings in given time period.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Revenue.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E20D-0139-4E64-9834-BC6DF994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latin typeface="72 Black" panose="020B0A04030603020204" pitchFamily="34" charset="0"/>
                <a:cs typeface="72 Black" panose="020B0A04030603020204" pitchFamily="34" charset="0"/>
              </a:rPr>
              <a:t>SQL Queries</a:t>
            </a:r>
            <a:endParaRPr lang="en-US" sz="42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899553-32B9-4856-9878-823914EBD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46888"/>
            <a:ext cx="5586942" cy="30673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1636EA-3402-4FD3-98DE-C15BCCE5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528201"/>
            <a:ext cx="5458556" cy="303091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151C01-8B33-4000-9510-812F5293F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528201"/>
            <a:ext cx="5586942" cy="30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1C025-6EED-47E4-A8DD-19B81030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Report 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D7C42FF-3E61-4489-9BA5-662AD7BBB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4" y="297712"/>
            <a:ext cx="6305107" cy="63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72 Black</vt:lpstr>
      <vt:lpstr>Arial</vt:lpstr>
      <vt:lpstr>Calibri</vt:lpstr>
      <vt:lpstr>Calibri Light</vt:lpstr>
      <vt:lpstr>Office Theme</vt:lpstr>
      <vt:lpstr>OYO – Room Sales Analysis (2017)</vt:lpstr>
      <vt:lpstr>Case Study</vt:lpstr>
      <vt:lpstr>Important factors to optimize Business</vt:lpstr>
      <vt:lpstr>SQL Queries</vt:lpstr>
      <vt:lpstr>Power BI Report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– Room Sales Analysis (2017)</dc:title>
  <dc:creator>Jain, Shrey</dc:creator>
  <cp:lastModifiedBy>Jain, Shrey</cp:lastModifiedBy>
  <cp:revision>1</cp:revision>
  <dcterms:created xsi:type="dcterms:W3CDTF">2022-11-29T09:52:59Z</dcterms:created>
  <dcterms:modified xsi:type="dcterms:W3CDTF">2022-11-29T11:13:55Z</dcterms:modified>
</cp:coreProperties>
</file>