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bddd331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bddd331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bddd331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7bddd331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7bddd331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7bddd331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84499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440546" y="710225"/>
            <a:ext cx="8262900" cy="3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Method and a Non-Invasive Device to Estimate Anemia Based on Digital Images of the Conjunctiva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4572001" y="3878400"/>
            <a:ext cx="275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13100" y="1017725"/>
            <a:ext cx="771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r>
              <a:rPr lang="en"/>
              <a:t> develop a device that is not expensive and simple to use for assessing the anemic condition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713100" y="1521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Conjunctiva?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13100" y="2094475"/>
            <a:ext cx="7717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Many studies show great interest in the pallor of body parts to estimate Anemia such as palmar pallor, image processing of a fingertip video, conjunctival pallor, etc.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One of the studies compared the analysis of palmar and conjunctival pallor to detect Anemia: they found that there was a greater level of sensitivity to conjunctival pallor than to palmar pallor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Also, for many years, physicians in common practice have estimated Anemia in people by observing the eyelid conjunctiva.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Thus observing the eyelid conjunctiva can provide information for suspecting Anemia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100" y="37067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713100" y="427942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To create a gold standard dataset for the specific area of the conjunctiva to be examined, the palpebral conjunctiva of the acquired samples were manually segmented by a haematologist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717200" y="441725"/>
            <a:ext cx="280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717200" y="1389600"/>
            <a:ext cx="2808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statistical analysis was performed on data from 113 participants (63 men, 50 women)</a:t>
            </a:r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3791825" y="441725"/>
            <a:ext cx="280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791825" y="1389600"/>
            <a:ext cx="2808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for the patient’s condition was estimated as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high-risk (Hb&lt;10.5 g/dl),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doubtful (10.5 &lt; Hb &lt;11.5), and low-risk (Hb &gt; 11.5),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the chance of having Anemia.</a:t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790625" y="2128500"/>
            <a:ext cx="2808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717200" y="3175200"/>
            <a:ext cx="2808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After many experiments, the best classification result were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obtained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by considering 3 features in total, namely, a*, b* and the G value extracted from the RGB component images.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3791825" y="2867100"/>
            <a:ext cx="3249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791825" y="3482700"/>
            <a:ext cx="3249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kNN classifier and a 10-fold cross-validation test were used to estimate the risk of Anemia by means of the digital images of the conjunctive that were acquired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75" y="487700"/>
            <a:ext cx="5238750" cy="21264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250" y="2773300"/>
            <a:ext cx="4638875" cy="16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6"/>
          <p:cNvSpPr txBox="1"/>
          <p:nvPr/>
        </p:nvSpPr>
        <p:spPr>
          <a:xfrm>
            <a:off x="6093200" y="1338650"/>
            <a:ext cx="1964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2339550" y="3370750"/>
            <a:ext cx="165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