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7c406e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7c406e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7c406e9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7c406e9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7c406e9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7c406e9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odatamining.biomedcentral.com/articles/10.1186/s13040-023-00319-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450446" y="1371150"/>
            <a:ext cx="8243100" cy="24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of iron deficiency anemia by medical images</a:t>
            </a:r>
            <a:endParaRPr/>
          </a:p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4612704" y="3772350"/>
            <a:ext cx="4122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the paper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5166525" y="445025"/>
            <a:ext cx="3264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214" name="Google Shape;214;p24"/>
          <p:cNvSpPr txBox="1"/>
          <p:nvPr>
            <p:ph idx="2" type="subTitle"/>
          </p:nvPr>
        </p:nvSpPr>
        <p:spPr>
          <a:xfrm>
            <a:off x="5166525" y="1185575"/>
            <a:ext cx="3264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the pallor of the palm to detect anemia using machine learning algorithms through a comparative study of Decision Tree, SVM, Naïve Bayes, k-NN and CNN</a:t>
            </a:r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5210325" y="2453425"/>
            <a:ext cx="3264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6" name="Google Shape;216;p24"/>
          <p:cNvSpPr txBox="1"/>
          <p:nvPr>
            <p:ph idx="2" type="subTitle"/>
          </p:nvPr>
        </p:nvSpPr>
        <p:spPr>
          <a:xfrm>
            <a:off x="5210325" y="3193975"/>
            <a:ext cx="32643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All of the proposed models used in the study produced or achieved significant results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Naïve Bayes attained 99.96% accuracy which is the highest among all the models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k-NN and the CNN both had an accuracy of 99.92% each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5" y="1594788"/>
            <a:ext cx="4440224" cy="233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713100" y="1152475"/>
            <a:ext cx="7717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After collecting the images, the triangle thresholding approach was used to extract the features of the palm images to generate the ROI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</a:t>
            </a:r>
            <a:r>
              <a:rPr lang="en"/>
              <a:t>hen image augmentation technique was done on the original datasets, which includes rotation, flipping, and translation, to expand the size of the original datasets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Next, the extracted Region of Interest (ROI) is divided into metrics through the utilization of the CIE L*a*b* colour space intensity value of the pictures (The L*a*b colour space is intended to simulate human eyesight or perception).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There is a </a:t>
            </a:r>
            <a:r>
              <a:rPr lang="en" u="sng"/>
              <a:t>strong relationship</a:t>
            </a:r>
            <a:r>
              <a:rPr lang="en"/>
              <a:t> between </a:t>
            </a:r>
            <a:r>
              <a:rPr lang="en" u="sng"/>
              <a:t>a* components</a:t>
            </a:r>
            <a:r>
              <a:rPr lang="en"/>
              <a:t> and </a:t>
            </a:r>
            <a:r>
              <a:rPr lang="en" u="sng"/>
              <a:t>Hb levels</a:t>
            </a:r>
            <a:r>
              <a:rPr lang="en"/>
              <a:t> when calculated using the Pearson Correlation Index</a:t>
            </a:r>
            <a:endParaRPr/>
          </a:p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713100" y="3664350"/>
            <a:ext cx="77178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best classifying result was reached after numerous trials by integrating three-component features in total, namely a*, b*, and the G value derived from the RGB component photos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L and RGB component values were retained for filtering the incoming data.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mean values of the characteristics a*, b*, and G were carefully calculated by considering just the image pixels with minL &lt; L &lt; maxL and min &lt; R = G = B &lt; max.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last filtering guarantees that image pixels that are abnormally dark or bright are deleted</a:t>
            </a:r>
            <a:endParaRPr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713100" y="29569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402" y="146450"/>
            <a:ext cx="3572600" cy="24304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393" y="2205275"/>
            <a:ext cx="3926509" cy="2430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26"/>
          <p:cNvSpPr txBox="1"/>
          <p:nvPr/>
        </p:nvSpPr>
        <p:spPr>
          <a:xfrm>
            <a:off x="4789325" y="1161563"/>
            <a:ext cx="18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CIELab color space</a:t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2400075" y="3220388"/>
            <a:ext cx="18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