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italic.fntdata"/><Relationship Id="rId10" Type="http://schemas.openxmlformats.org/officeDocument/2006/relationships/font" Target="fonts/Montserrat-bold.fntdata"/><Relationship Id="rId12"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7ae77136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57ae77136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7ae77136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7ae77136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13104" y="1055750"/>
            <a:ext cx="41223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b="1" sz="4800"/>
            </a:lvl1pPr>
            <a:lvl2pPr lvl="1" algn="l">
              <a:lnSpc>
                <a:spcPct val="100000"/>
              </a:lnSpc>
              <a:spcBef>
                <a:spcPts val="0"/>
              </a:spcBef>
              <a:spcAft>
                <a:spcPts val="0"/>
              </a:spcAft>
              <a:buSzPts val="4800"/>
              <a:buNone/>
              <a:defRPr b="1" sz="4800"/>
            </a:lvl2pPr>
            <a:lvl3pPr lvl="2" algn="l">
              <a:lnSpc>
                <a:spcPct val="100000"/>
              </a:lnSpc>
              <a:spcBef>
                <a:spcPts val="0"/>
              </a:spcBef>
              <a:spcAft>
                <a:spcPts val="0"/>
              </a:spcAft>
              <a:buSzPts val="4800"/>
              <a:buNone/>
              <a:defRPr b="1" sz="4800"/>
            </a:lvl3pPr>
            <a:lvl4pPr lvl="3" algn="l">
              <a:lnSpc>
                <a:spcPct val="100000"/>
              </a:lnSpc>
              <a:spcBef>
                <a:spcPts val="0"/>
              </a:spcBef>
              <a:spcAft>
                <a:spcPts val="0"/>
              </a:spcAft>
              <a:buSzPts val="4800"/>
              <a:buNone/>
              <a:defRPr b="1" sz="4800"/>
            </a:lvl4pPr>
            <a:lvl5pPr lvl="4" algn="l">
              <a:lnSpc>
                <a:spcPct val="100000"/>
              </a:lnSpc>
              <a:spcBef>
                <a:spcPts val="0"/>
              </a:spcBef>
              <a:spcAft>
                <a:spcPts val="0"/>
              </a:spcAft>
              <a:buSzPts val="4800"/>
              <a:buNone/>
              <a:defRPr b="1" sz="4800"/>
            </a:lvl5pPr>
            <a:lvl6pPr lvl="5" algn="l">
              <a:lnSpc>
                <a:spcPct val="100000"/>
              </a:lnSpc>
              <a:spcBef>
                <a:spcPts val="0"/>
              </a:spcBef>
              <a:spcAft>
                <a:spcPts val="0"/>
              </a:spcAft>
              <a:buSzPts val="4800"/>
              <a:buNone/>
              <a:defRPr b="1" sz="4800"/>
            </a:lvl6pPr>
            <a:lvl7pPr lvl="6" algn="l">
              <a:lnSpc>
                <a:spcPct val="100000"/>
              </a:lnSpc>
              <a:spcBef>
                <a:spcPts val="0"/>
              </a:spcBef>
              <a:spcAft>
                <a:spcPts val="0"/>
              </a:spcAft>
              <a:buSzPts val="4800"/>
              <a:buNone/>
              <a:defRPr b="1" sz="4800"/>
            </a:lvl7pPr>
            <a:lvl8pPr lvl="7" algn="l">
              <a:lnSpc>
                <a:spcPct val="100000"/>
              </a:lnSpc>
              <a:spcBef>
                <a:spcPts val="0"/>
              </a:spcBef>
              <a:spcAft>
                <a:spcPts val="0"/>
              </a:spcAft>
              <a:buSzPts val="4800"/>
              <a:buNone/>
              <a:defRPr b="1" sz="4800"/>
            </a:lvl8pPr>
            <a:lvl9pPr lvl="8" algn="l">
              <a:lnSpc>
                <a:spcPct val="100000"/>
              </a:lnSpc>
              <a:spcBef>
                <a:spcPts val="0"/>
              </a:spcBef>
              <a:spcAft>
                <a:spcPts val="0"/>
              </a:spcAft>
              <a:buSzPts val="4800"/>
              <a:buNone/>
              <a:defRPr b="1" sz="4800"/>
            </a:lvl9pPr>
          </a:lstStyle>
          <a:p/>
        </p:txBody>
      </p:sp>
      <p:sp>
        <p:nvSpPr>
          <p:cNvPr id="11" name="Google Shape;11;p2"/>
          <p:cNvSpPr txBox="1"/>
          <p:nvPr>
            <p:ph idx="1" type="subTitle"/>
          </p:nvPr>
        </p:nvSpPr>
        <p:spPr>
          <a:xfrm>
            <a:off x="713104" y="3108350"/>
            <a:ext cx="41223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0" i="0" sz="1800">
                <a:latin typeface="Arial"/>
                <a:ea typeface="Arial"/>
                <a:cs typeface="Arial"/>
                <a:sym typeface="Aria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2" name="Google Shape;12;p2"/>
          <p:cNvSpPr/>
          <p:nvPr/>
        </p:nvSpPr>
        <p:spPr>
          <a:xfrm>
            <a:off x="0" y="0"/>
            <a:ext cx="572700" cy="572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11"/>
          <p:cNvSpPr/>
          <p:nvPr/>
        </p:nvSpPr>
        <p:spPr>
          <a:xfrm>
            <a:off x="8696525" y="0"/>
            <a:ext cx="447600" cy="4476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1"/>
          <p:cNvSpPr/>
          <p:nvPr/>
        </p:nvSpPr>
        <p:spPr>
          <a:xfrm>
            <a:off x="8696525" y="445025"/>
            <a:ext cx="447600" cy="4476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1"/>
          <p:cNvSpPr/>
          <p:nvPr/>
        </p:nvSpPr>
        <p:spPr>
          <a:xfrm>
            <a:off x="0" y="4604100"/>
            <a:ext cx="539400" cy="539400"/>
          </a:xfrm>
          <a:prstGeom prst="rect">
            <a:avLst/>
          </a:prstGeom>
          <a:solidFill>
            <a:srgbClr val="F2DADA">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p:nvPr/>
        </p:nvSpPr>
        <p:spPr>
          <a:xfrm>
            <a:off x="539408" y="4604100"/>
            <a:ext cx="539400" cy="5394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2">
    <p:spTree>
      <p:nvGrpSpPr>
        <p:cNvPr id="98" name="Shape 98"/>
        <p:cNvGrpSpPr/>
        <p:nvPr/>
      </p:nvGrpSpPr>
      <p:grpSpPr>
        <a:xfrm>
          <a:off x="0" y="0"/>
          <a:ext cx="0" cy="0"/>
          <a:chOff x="0" y="0"/>
          <a:chExt cx="0" cy="0"/>
        </a:xfrm>
      </p:grpSpPr>
      <p:sp>
        <p:nvSpPr>
          <p:cNvPr id="99" name="Google Shape;99;p12"/>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0" name="Google Shape;100;p12"/>
          <p:cNvSpPr txBox="1"/>
          <p:nvPr>
            <p:ph idx="1" type="subTitle"/>
          </p:nvPr>
        </p:nvSpPr>
        <p:spPr>
          <a:xfrm>
            <a:off x="717200" y="1703075"/>
            <a:ext cx="2280900" cy="1371600"/>
          </a:xfrm>
          <a:prstGeom prst="rect">
            <a:avLst/>
          </a:prstGeom>
          <a:solidFill>
            <a:schemeClr val="accent5"/>
          </a:solidFill>
          <a:ln>
            <a:noFill/>
          </a:ln>
        </p:spPr>
        <p:txBody>
          <a:bodyPr anchorCtr="0" anchor="ctr" bIns="91425" lIns="182875" spcFirstLastPara="1" rIns="182875" wrap="square" tIns="91425">
            <a:noAutofit/>
          </a:bodyPr>
          <a:lstStyle>
            <a:lvl1pPr lvl="0" algn="ctr">
              <a:lnSpc>
                <a:spcPct val="100000"/>
              </a:lnSpc>
              <a:spcBef>
                <a:spcPts val="0"/>
              </a:spcBef>
              <a:spcAft>
                <a:spcPts val="0"/>
              </a:spcAft>
              <a:buSzPts val="1200"/>
              <a:buNone/>
              <a:defRPr b="0" i="0" sz="1400">
                <a:solidFill>
                  <a:schemeClr val="lt1"/>
                </a:solidFill>
                <a:latin typeface="Arial"/>
                <a:ea typeface="Arial"/>
                <a:cs typeface="Arial"/>
                <a:sym typeface="Arial"/>
              </a:defRPr>
            </a:lvl1pPr>
            <a:lvl2pPr lvl="1" algn="ctr">
              <a:lnSpc>
                <a:spcPct val="100000"/>
              </a:lnSpc>
              <a:spcBef>
                <a:spcPts val="800"/>
              </a:spcBef>
              <a:spcAft>
                <a:spcPts val="0"/>
              </a:spcAft>
              <a:buSzPts val="1200"/>
              <a:buNone/>
              <a:defRPr sz="1400">
                <a:solidFill>
                  <a:schemeClr val="lt1"/>
                </a:solidFill>
              </a:defRPr>
            </a:lvl2pPr>
            <a:lvl3pPr lvl="2" algn="ctr">
              <a:lnSpc>
                <a:spcPct val="100000"/>
              </a:lnSpc>
              <a:spcBef>
                <a:spcPts val="800"/>
              </a:spcBef>
              <a:spcAft>
                <a:spcPts val="0"/>
              </a:spcAft>
              <a:buSzPts val="1200"/>
              <a:buNone/>
              <a:defRPr sz="1400">
                <a:solidFill>
                  <a:schemeClr val="lt1"/>
                </a:solidFill>
              </a:defRPr>
            </a:lvl3pPr>
            <a:lvl4pPr lvl="3" algn="ctr">
              <a:lnSpc>
                <a:spcPct val="100000"/>
              </a:lnSpc>
              <a:spcBef>
                <a:spcPts val="800"/>
              </a:spcBef>
              <a:spcAft>
                <a:spcPts val="0"/>
              </a:spcAft>
              <a:buSzPts val="1200"/>
              <a:buNone/>
              <a:defRPr sz="1400">
                <a:solidFill>
                  <a:schemeClr val="lt1"/>
                </a:solidFill>
              </a:defRPr>
            </a:lvl4pPr>
            <a:lvl5pPr lvl="4" algn="ctr">
              <a:lnSpc>
                <a:spcPct val="100000"/>
              </a:lnSpc>
              <a:spcBef>
                <a:spcPts val="800"/>
              </a:spcBef>
              <a:spcAft>
                <a:spcPts val="0"/>
              </a:spcAft>
              <a:buSzPts val="1200"/>
              <a:buNone/>
              <a:defRPr sz="1400">
                <a:solidFill>
                  <a:schemeClr val="lt1"/>
                </a:solidFill>
              </a:defRPr>
            </a:lvl5pPr>
            <a:lvl6pPr lvl="5" algn="ctr">
              <a:lnSpc>
                <a:spcPct val="100000"/>
              </a:lnSpc>
              <a:spcBef>
                <a:spcPts val="800"/>
              </a:spcBef>
              <a:spcAft>
                <a:spcPts val="0"/>
              </a:spcAft>
              <a:buSzPts val="1200"/>
              <a:buNone/>
              <a:defRPr sz="1400">
                <a:solidFill>
                  <a:schemeClr val="lt1"/>
                </a:solidFill>
              </a:defRPr>
            </a:lvl6pPr>
            <a:lvl7pPr lvl="6" algn="ctr">
              <a:lnSpc>
                <a:spcPct val="100000"/>
              </a:lnSpc>
              <a:spcBef>
                <a:spcPts val="800"/>
              </a:spcBef>
              <a:spcAft>
                <a:spcPts val="0"/>
              </a:spcAft>
              <a:buSzPts val="1200"/>
              <a:buNone/>
              <a:defRPr sz="1400">
                <a:solidFill>
                  <a:schemeClr val="lt1"/>
                </a:solidFill>
              </a:defRPr>
            </a:lvl7pPr>
            <a:lvl8pPr lvl="7" algn="ctr">
              <a:lnSpc>
                <a:spcPct val="100000"/>
              </a:lnSpc>
              <a:spcBef>
                <a:spcPts val="800"/>
              </a:spcBef>
              <a:spcAft>
                <a:spcPts val="0"/>
              </a:spcAft>
              <a:buSzPts val="1200"/>
              <a:buNone/>
              <a:defRPr sz="1400">
                <a:solidFill>
                  <a:schemeClr val="lt1"/>
                </a:solidFill>
              </a:defRPr>
            </a:lvl8pPr>
            <a:lvl9pPr lvl="8" algn="ctr">
              <a:lnSpc>
                <a:spcPct val="100000"/>
              </a:lnSpc>
              <a:spcBef>
                <a:spcPts val="800"/>
              </a:spcBef>
              <a:spcAft>
                <a:spcPts val="800"/>
              </a:spcAft>
              <a:buSzPts val="1200"/>
              <a:buNone/>
              <a:defRPr sz="1400">
                <a:solidFill>
                  <a:schemeClr val="lt1"/>
                </a:solidFill>
              </a:defRPr>
            </a:lvl9pPr>
          </a:lstStyle>
          <a:p/>
        </p:txBody>
      </p:sp>
      <p:sp>
        <p:nvSpPr>
          <p:cNvPr id="101" name="Google Shape;101;p12"/>
          <p:cNvSpPr txBox="1"/>
          <p:nvPr>
            <p:ph idx="2" type="subTitle"/>
          </p:nvPr>
        </p:nvSpPr>
        <p:spPr>
          <a:xfrm>
            <a:off x="3433600" y="1703075"/>
            <a:ext cx="2280900" cy="1371600"/>
          </a:xfrm>
          <a:prstGeom prst="rect">
            <a:avLst/>
          </a:prstGeom>
          <a:solidFill>
            <a:schemeClr val="accent5"/>
          </a:solidFill>
          <a:ln>
            <a:noFill/>
          </a:ln>
        </p:spPr>
        <p:txBody>
          <a:bodyPr anchorCtr="0" anchor="ctr" bIns="91425" lIns="182875" spcFirstLastPara="1" rIns="182875" wrap="square" tIns="91425">
            <a:noAutofit/>
          </a:bodyPr>
          <a:lstStyle>
            <a:lvl1pPr lvl="0" algn="ctr">
              <a:lnSpc>
                <a:spcPct val="100000"/>
              </a:lnSpc>
              <a:spcBef>
                <a:spcPts val="0"/>
              </a:spcBef>
              <a:spcAft>
                <a:spcPts val="0"/>
              </a:spcAft>
              <a:buSzPts val="1200"/>
              <a:buNone/>
              <a:defRPr b="0" i="0" sz="1400">
                <a:solidFill>
                  <a:schemeClr val="lt1"/>
                </a:solidFill>
                <a:latin typeface="Arial"/>
                <a:ea typeface="Arial"/>
                <a:cs typeface="Arial"/>
                <a:sym typeface="Arial"/>
              </a:defRPr>
            </a:lvl1pPr>
            <a:lvl2pPr lvl="1" algn="ctr">
              <a:lnSpc>
                <a:spcPct val="100000"/>
              </a:lnSpc>
              <a:spcBef>
                <a:spcPts val="800"/>
              </a:spcBef>
              <a:spcAft>
                <a:spcPts val="0"/>
              </a:spcAft>
              <a:buSzPts val="1200"/>
              <a:buNone/>
              <a:defRPr sz="1400">
                <a:solidFill>
                  <a:schemeClr val="lt1"/>
                </a:solidFill>
              </a:defRPr>
            </a:lvl2pPr>
            <a:lvl3pPr lvl="2" algn="ctr">
              <a:lnSpc>
                <a:spcPct val="100000"/>
              </a:lnSpc>
              <a:spcBef>
                <a:spcPts val="800"/>
              </a:spcBef>
              <a:spcAft>
                <a:spcPts val="0"/>
              </a:spcAft>
              <a:buSzPts val="1200"/>
              <a:buNone/>
              <a:defRPr sz="1400">
                <a:solidFill>
                  <a:schemeClr val="lt1"/>
                </a:solidFill>
              </a:defRPr>
            </a:lvl3pPr>
            <a:lvl4pPr lvl="3" algn="ctr">
              <a:lnSpc>
                <a:spcPct val="100000"/>
              </a:lnSpc>
              <a:spcBef>
                <a:spcPts val="800"/>
              </a:spcBef>
              <a:spcAft>
                <a:spcPts val="0"/>
              </a:spcAft>
              <a:buSzPts val="1200"/>
              <a:buNone/>
              <a:defRPr sz="1400">
                <a:solidFill>
                  <a:schemeClr val="lt1"/>
                </a:solidFill>
              </a:defRPr>
            </a:lvl4pPr>
            <a:lvl5pPr lvl="4" algn="ctr">
              <a:lnSpc>
                <a:spcPct val="100000"/>
              </a:lnSpc>
              <a:spcBef>
                <a:spcPts val="800"/>
              </a:spcBef>
              <a:spcAft>
                <a:spcPts val="0"/>
              </a:spcAft>
              <a:buSzPts val="1200"/>
              <a:buNone/>
              <a:defRPr sz="1400">
                <a:solidFill>
                  <a:schemeClr val="lt1"/>
                </a:solidFill>
              </a:defRPr>
            </a:lvl5pPr>
            <a:lvl6pPr lvl="5" algn="ctr">
              <a:lnSpc>
                <a:spcPct val="100000"/>
              </a:lnSpc>
              <a:spcBef>
                <a:spcPts val="800"/>
              </a:spcBef>
              <a:spcAft>
                <a:spcPts val="0"/>
              </a:spcAft>
              <a:buSzPts val="1200"/>
              <a:buNone/>
              <a:defRPr sz="1400">
                <a:solidFill>
                  <a:schemeClr val="lt1"/>
                </a:solidFill>
              </a:defRPr>
            </a:lvl6pPr>
            <a:lvl7pPr lvl="6" algn="ctr">
              <a:lnSpc>
                <a:spcPct val="100000"/>
              </a:lnSpc>
              <a:spcBef>
                <a:spcPts val="800"/>
              </a:spcBef>
              <a:spcAft>
                <a:spcPts val="0"/>
              </a:spcAft>
              <a:buSzPts val="1200"/>
              <a:buNone/>
              <a:defRPr sz="1400">
                <a:solidFill>
                  <a:schemeClr val="lt1"/>
                </a:solidFill>
              </a:defRPr>
            </a:lvl7pPr>
            <a:lvl8pPr lvl="7" algn="ctr">
              <a:lnSpc>
                <a:spcPct val="100000"/>
              </a:lnSpc>
              <a:spcBef>
                <a:spcPts val="800"/>
              </a:spcBef>
              <a:spcAft>
                <a:spcPts val="0"/>
              </a:spcAft>
              <a:buSzPts val="1200"/>
              <a:buNone/>
              <a:defRPr sz="1400">
                <a:solidFill>
                  <a:schemeClr val="lt1"/>
                </a:solidFill>
              </a:defRPr>
            </a:lvl8pPr>
            <a:lvl9pPr lvl="8" algn="ctr">
              <a:lnSpc>
                <a:spcPct val="100000"/>
              </a:lnSpc>
              <a:spcBef>
                <a:spcPts val="800"/>
              </a:spcBef>
              <a:spcAft>
                <a:spcPts val="800"/>
              </a:spcAft>
              <a:buSzPts val="1200"/>
              <a:buNone/>
              <a:defRPr sz="1400">
                <a:solidFill>
                  <a:schemeClr val="lt1"/>
                </a:solidFill>
              </a:defRPr>
            </a:lvl9pPr>
          </a:lstStyle>
          <a:p/>
        </p:txBody>
      </p:sp>
      <p:sp>
        <p:nvSpPr>
          <p:cNvPr id="102" name="Google Shape;102;p12"/>
          <p:cNvSpPr txBox="1"/>
          <p:nvPr>
            <p:ph idx="3" type="subTitle"/>
          </p:nvPr>
        </p:nvSpPr>
        <p:spPr>
          <a:xfrm>
            <a:off x="6150001" y="1703075"/>
            <a:ext cx="2280900" cy="1371600"/>
          </a:xfrm>
          <a:prstGeom prst="rect">
            <a:avLst/>
          </a:prstGeom>
          <a:solidFill>
            <a:schemeClr val="accent5"/>
          </a:solidFill>
          <a:ln>
            <a:noFill/>
          </a:ln>
        </p:spPr>
        <p:txBody>
          <a:bodyPr anchorCtr="0" anchor="ctr" bIns="91425" lIns="182875" spcFirstLastPara="1" rIns="182875" wrap="square" tIns="91425">
            <a:noAutofit/>
          </a:bodyPr>
          <a:lstStyle>
            <a:lvl1pPr lvl="0" algn="ctr">
              <a:lnSpc>
                <a:spcPct val="100000"/>
              </a:lnSpc>
              <a:spcBef>
                <a:spcPts val="0"/>
              </a:spcBef>
              <a:spcAft>
                <a:spcPts val="0"/>
              </a:spcAft>
              <a:buSzPts val="1200"/>
              <a:buNone/>
              <a:defRPr b="0" i="0" sz="1400">
                <a:solidFill>
                  <a:schemeClr val="lt1"/>
                </a:solidFill>
                <a:latin typeface="Arial"/>
                <a:ea typeface="Arial"/>
                <a:cs typeface="Arial"/>
                <a:sym typeface="Arial"/>
              </a:defRPr>
            </a:lvl1pPr>
            <a:lvl2pPr lvl="1" algn="ctr">
              <a:lnSpc>
                <a:spcPct val="100000"/>
              </a:lnSpc>
              <a:spcBef>
                <a:spcPts val="800"/>
              </a:spcBef>
              <a:spcAft>
                <a:spcPts val="0"/>
              </a:spcAft>
              <a:buSzPts val="1200"/>
              <a:buNone/>
              <a:defRPr sz="1400">
                <a:solidFill>
                  <a:schemeClr val="lt1"/>
                </a:solidFill>
              </a:defRPr>
            </a:lvl2pPr>
            <a:lvl3pPr lvl="2" algn="ctr">
              <a:lnSpc>
                <a:spcPct val="100000"/>
              </a:lnSpc>
              <a:spcBef>
                <a:spcPts val="800"/>
              </a:spcBef>
              <a:spcAft>
                <a:spcPts val="0"/>
              </a:spcAft>
              <a:buSzPts val="1200"/>
              <a:buNone/>
              <a:defRPr sz="1400">
                <a:solidFill>
                  <a:schemeClr val="lt1"/>
                </a:solidFill>
              </a:defRPr>
            </a:lvl3pPr>
            <a:lvl4pPr lvl="3" algn="ctr">
              <a:lnSpc>
                <a:spcPct val="100000"/>
              </a:lnSpc>
              <a:spcBef>
                <a:spcPts val="800"/>
              </a:spcBef>
              <a:spcAft>
                <a:spcPts val="0"/>
              </a:spcAft>
              <a:buSzPts val="1200"/>
              <a:buNone/>
              <a:defRPr sz="1400">
                <a:solidFill>
                  <a:schemeClr val="lt1"/>
                </a:solidFill>
              </a:defRPr>
            </a:lvl4pPr>
            <a:lvl5pPr lvl="4" algn="ctr">
              <a:lnSpc>
                <a:spcPct val="100000"/>
              </a:lnSpc>
              <a:spcBef>
                <a:spcPts val="800"/>
              </a:spcBef>
              <a:spcAft>
                <a:spcPts val="0"/>
              </a:spcAft>
              <a:buSzPts val="1200"/>
              <a:buNone/>
              <a:defRPr sz="1400">
                <a:solidFill>
                  <a:schemeClr val="lt1"/>
                </a:solidFill>
              </a:defRPr>
            </a:lvl5pPr>
            <a:lvl6pPr lvl="5" algn="ctr">
              <a:lnSpc>
                <a:spcPct val="100000"/>
              </a:lnSpc>
              <a:spcBef>
                <a:spcPts val="800"/>
              </a:spcBef>
              <a:spcAft>
                <a:spcPts val="0"/>
              </a:spcAft>
              <a:buSzPts val="1200"/>
              <a:buNone/>
              <a:defRPr sz="1400">
                <a:solidFill>
                  <a:schemeClr val="lt1"/>
                </a:solidFill>
              </a:defRPr>
            </a:lvl6pPr>
            <a:lvl7pPr lvl="6" algn="ctr">
              <a:lnSpc>
                <a:spcPct val="100000"/>
              </a:lnSpc>
              <a:spcBef>
                <a:spcPts val="800"/>
              </a:spcBef>
              <a:spcAft>
                <a:spcPts val="0"/>
              </a:spcAft>
              <a:buSzPts val="1200"/>
              <a:buNone/>
              <a:defRPr sz="1400">
                <a:solidFill>
                  <a:schemeClr val="lt1"/>
                </a:solidFill>
              </a:defRPr>
            </a:lvl7pPr>
            <a:lvl8pPr lvl="7" algn="ctr">
              <a:lnSpc>
                <a:spcPct val="100000"/>
              </a:lnSpc>
              <a:spcBef>
                <a:spcPts val="800"/>
              </a:spcBef>
              <a:spcAft>
                <a:spcPts val="0"/>
              </a:spcAft>
              <a:buSzPts val="1200"/>
              <a:buNone/>
              <a:defRPr sz="1400">
                <a:solidFill>
                  <a:schemeClr val="lt1"/>
                </a:solidFill>
              </a:defRPr>
            </a:lvl8pPr>
            <a:lvl9pPr lvl="8" algn="ctr">
              <a:lnSpc>
                <a:spcPct val="100000"/>
              </a:lnSpc>
              <a:spcBef>
                <a:spcPts val="800"/>
              </a:spcBef>
              <a:spcAft>
                <a:spcPts val="800"/>
              </a:spcAft>
              <a:buSzPts val="1200"/>
              <a:buNone/>
              <a:defRPr sz="1400">
                <a:solidFill>
                  <a:schemeClr val="lt1"/>
                </a:solidFill>
              </a:defRPr>
            </a:lvl9pPr>
          </a:lstStyle>
          <a:p/>
        </p:txBody>
      </p:sp>
      <p:sp>
        <p:nvSpPr>
          <p:cNvPr id="103" name="Google Shape;103;p12"/>
          <p:cNvSpPr/>
          <p:nvPr/>
        </p:nvSpPr>
        <p:spPr>
          <a:xfrm>
            <a:off x="11" y="4604100"/>
            <a:ext cx="539400" cy="5394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2"/>
          <p:cNvSpPr/>
          <p:nvPr/>
        </p:nvSpPr>
        <p:spPr>
          <a:xfrm>
            <a:off x="539405" y="4291325"/>
            <a:ext cx="312900" cy="3129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13"/>
          <p:cNvGrpSpPr/>
          <p:nvPr/>
        </p:nvGrpSpPr>
        <p:grpSpPr>
          <a:xfrm>
            <a:off x="0" y="0"/>
            <a:ext cx="817198" cy="817198"/>
            <a:chOff x="0" y="0"/>
            <a:chExt cx="1372750" cy="1372750"/>
          </a:xfrm>
        </p:grpSpPr>
        <p:sp>
          <p:nvSpPr>
            <p:cNvPr id="107" name="Google Shape;107;p13"/>
            <p:cNvSpPr/>
            <p:nvPr/>
          </p:nvSpPr>
          <p:spPr>
            <a:xfrm>
              <a:off x="0" y="0"/>
              <a:ext cx="686400" cy="686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3"/>
            <p:cNvSpPr/>
            <p:nvPr/>
          </p:nvSpPr>
          <p:spPr>
            <a:xfrm>
              <a:off x="686350" y="0"/>
              <a:ext cx="686400" cy="6864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3"/>
            <p:cNvSpPr/>
            <p:nvPr/>
          </p:nvSpPr>
          <p:spPr>
            <a:xfrm>
              <a:off x="0" y="686350"/>
              <a:ext cx="686400" cy="6864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 name="Google Shape;110;p13"/>
          <p:cNvSpPr txBox="1"/>
          <p:nvPr>
            <p:ph type="title"/>
          </p:nvPr>
        </p:nvSpPr>
        <p:spPr>
          <a:xfrm>
            <a:off x="717200" y="441725"/>
            <a:ext cx="28080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1" name="Google Shape;111;p13"/>
          <p:cNvSpPr txBox="1"/>
          <p:nvPr>
            <p:ph idx="1" type="body"/>
          </p:nvPr>
        </p:nvSpPr>
        <p:spPr>
          <a:xfrm>
            <a:off x="7172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dk1"/>
              </a:buClr>
              <a:buSzPts val="1200"/>
              <a:buChar char="●"/>
              <a:defRPr b="0" i="0" sz="1200">
                <a:solidFill>
                  <a:schemeClr val="dk1"/>
                </a:solidFill>
                <a:latin typeface="Arial"/>
                <a:ea typeface="Arial"/>
                <a:cs typeface="Arial"/>
                <a:sym typeface="Arial"/>
              </a:defRPr>
            </a:lvl1pPr>
            <a:lvl2pPr indent="-304800" lvl="1" marL="914400" algn="l">
              <a:lnSpc>
                <a:spcPct val="100000"/>
              </a:lnSpc>
              <a:spcBef>
                <a:spcPts val="800"/>
              </a:spcBef>
              <a:spcAft>
                <a:spcPts val="0"/>
              </a:spcAft>
              <a:buClr>
                <a:schemeClr val="dk1"/>
              </a:buClr>
              <a:buSzPts val="1200"/>
              <a:buChar char="○"/>
              <a:defRPr sz="1200">
                <a:solidFill>
                  <a:schemeClr val="dk1"/>
                </a:solidFill>
              </a:defRPr>
            </a:lvl2pPr>
            <a:lvl3pPr indent="-304800" lvl="2" marL="1371600" algn="l">
              <a:lnSpc>
                <a:spcPct val="100000"/>
              </a:lnSpc>
              <a:spcBef>
                <a:spcPts val="800"/>
              </a:spcBef>
              <a:spcAft>
                <a:spcPts val="0"/>
              </a:spcAft>
              <a:buClr>
                <a:schemeClr val="dk1"/>
              </a:buClr>
              <a:buSzPts val="1200"/>
              <a:buChar char="■"/>
              <a:defRPr sz="1200">
                <a:solidFill>
                  <a:schemeClr val="dk1"/>
                </a:solidFill>
              </a:defRPr>
            </a:lvl3pPr>
            <a:lvl4pPr indent="-304800" lvl="3" marL="1828800" algn="l">
              <a:lnSpc>
                <a:spcPct val="100000"/>
              </a:lnSpc>
              <a:spcBef>
                <a:spcPts val="800"/>
              </a:spcBef>
              <a:spcAft>
                <a:spcPts val="0"/>
              </a:spcAft>
              <a:buClr>
                <a:schemeClr val="dk1"/>
              </a:buClr>
              <a:buSzPts val="1200"/>
              <a:buChar char="●"/>
              <a:defRPr sz="1200">
                <a:solidFill>
                  <a:schemeClr val="dk1"/>
                </a:solidFill>
              </a:defRPr>
            </a:lvl4pPr>
            <a:lvl5pPr indent="-304800" lvl="4" marL="2286000" algn="l">
              <a:lnSpc>
                <a:spcPct val="100000"/>
              </a:lnSpc>
              <a:spcBef>
                <a:spcPts val="800"/>
              </a:spcBef>
              <a:spcAft>
                <a:spcPts val="0"/>
              </a:spcAft>
              <a:buClr>
                <a:schemeClr val="dk1"/>
              </a:buClr>
              <a:buSzPts val="1200"/>
              <a:buChar char="○"/>
              <a:defRPr sz="1200">
                <a:solidFill>
                  <a:schemeClr val="dk1"/>
                </a:solidFill>
              </a:defRPr>
            </a:lvl5pPr>
            <a:lvl6pPr indent="-304800" lvl="5" marL="2743200" algn="l">
              <a:lnSpc>
                <a:spcPct val="100000"/>
              </a:lnSpc>
              <a:spcBef>
                <a:spcPts val="800"/>
              </a:spcBef>
              <a:spcAft>
                <a:spcPts val="0"/>
              </a:spcAft>
              <a:buClr>
                <a:schemeClr val="dk1"/>
              </a:buClr>
              <a:buSzPts val="1200"/>
              <a:buChar char="■"/>
              <a:defRPr sz="1200">
                <a:solidFill>
                  <a:schemeClr val="dk1"/>
                </a:solidFill>
              </a:defRPr>
            </a:lvl6pPr>
            <a:lvl7pPr indent="-304800" lvl="6" marL="3200400" algn="l">
              <a:lnSpc>
                <a:spcPct val="100000"/>
              </a:lnSpc>
              <a:spcBef>
                <a:spcPts val="800"/>
              </a:spcBef>
              <a:spcAft>
                <a:spcPts val="0"/>
              </a:spcAft>
              <a:buClr>
                <a:schemeClr val="dk1"/>
              </a:buClr>
              <a:buSzPts val="1200"/>
              <a:buChar char="●"/>
              <a:defRPr sz="1200">
                <a:solidFill>
                  <a:schemeClr val="dk1"/>
                </a:solidFill>
              </a:defRPr>
            </a:lvl7pPr>
            <a:lvl8pPr indent="-304800" lvl="7" marL="3657600" algn="l">
              <a:lnSpc>
                <a:spcPct val="100000"/>
              </a:lnSpc>
              <a:spcBef>
                <a:spcPts val="800"/>
              </a:spcBef>
              <a:spcAft>
                <a:spcPts val="0"/>
              </a:spcAft>
              <a:buClr>
                <a:schemeClr val="dk1"/>
              </a:buClr>
              <a:buSzPts val="1200"/>
              <a:buChar char="○"/>
              <a:defRPr sz="1200">
                <a:solidFill>
                  <a:schemeClr val="dk1"/>
                </a:solidFill>
              </a:defRPr>
            </a:lvl8pPr>
            <a:lvl9pPr indent="-304800" lvl="8" marL="4114800" algn="l">
              <a:lnSpc>
                <a:spcPct val="100000"/>
              </a:lnSpc>
              <a:spcBef>
                <a:spcPts val="800"/>
              </a:spcBef>
              <a:spcAft>
                <a:spcPts val="800"/>
              </a:spcAft>
              <a:buClr>
                <a:schemeClr val="dk1"/>
              </a:buClr>
              <a:buSzPts val="1200"/>
              <a:buChar char="■"/>
              <a:defRPr sz="12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112" name="Shape 112"/>
        <p:cNvGrpSpPr/>
        <p:nvPr/>
      </p:nvGrpSpPr>
      <p:grpSpPr>
        <a:xfrm>
          <a:off x="0" y="0"/>
          <a:ext cx="0" cy="0"/>
          <a:chOff x="0" y="0"/>
          <a:chExt cx="0" cy="0"/>
        </a:xfrm>
      </p:grpSpPr>
      <p:sp>
        <p:nvSpPr>
          <p:cNvPr id="113" name="Google Shape;113;p14"/>
          <p:cNvSpPr txBox="1"/>
          <p:nvPr>
            <p:ph idx="1" type="subTitle"/>
          </p:nvPr>
        </p:nvSpPr>
        <p:spPr>
          <a:xfrm>
            <a:off x="3666175" y="2947233"/>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14" name="Google Shape;114;p14"/>
          <p:cNvSpPr txBox="1"/>
          <p:nvPr>
            <p:ph idx="2" type="subTitle"/>
          </p:nvPr>
        </p:nvSpPr>
        <p:spPr>
          <a:xfrm>
            <a:off x="3670675" y="2599833"/>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sp>
        <p:nvSpPr>
          <p:cNvPr id="115" name="Google Shape;115;p14"/>
          <p:cNvSpPr txBox="1"/>
          <p:nvPr>
            <p:ph idx="3" type="subTitle"/>
          </p:nvPr>
        </p:nvSpPr>
        <p:spPr>
          <a:xfrm>
            <a:off x="3666175" y="4129083"/>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16" name="Google Shape;116;p14"/>
          <p:cNvSpPr txBox="1"/>
          <p:nvPr>
            <p:ph idx="4" type="subTitle"/>
          </p:nvPr>
        </p:nvSpPr>
        <p:spPr>
          <a:xfrm>
            <a:off x="3670675" y="3781683"/>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sp>
        <p:nvSpPr>
          <p:cNvPr id="117" name="Google Shape;117;p14"/>
          <p:cNvSpPr txBox="1"/>
          <p:nvPr>
            <p:ph idx="5" type="subTitle"/>
          </p:nvPr>
        </p:nvSpPr>
        <p:spPr>
          <a:xfrm>
            <a:off x="3666175" y="1765371"/>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18" name="Google Shape;118;p14"/>
          <p:cNvSpPr txBox="1"/>
          <p:nvPr>
            <p:ph idx="6" type="subTitle"/>
          </p:nvPr>
        </p:nvSpPr>
        <p:spPr>
          <a:xfrm>
            <a:off x="3670675" y="1417971"/>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grpSp>
        <p:nvGrpSpPr>
          <p:cNvPr id="119" name="Google Shape;119;p14"/>
          <p:cNvGrpSpPr/>
          <p:nvPr/>
        </p:nvGrpSpPr>
        <p:grpSpPr>
          <a:xfrm>
            <a:off x="0" y="3441250"/>
            <a:ext cx="2157300" cy="1702250"/>
            <a:chOff x="0" y="3441250"/>
            <a:chExt cx="2157300" cy="1702250"/>
          </a:xfrm>
        </p:grpSpPr>
        <p:sp>
          <p:nvSpPr>
            <p:cNvPr id="120" name="Google Shape;120;p14"/>
            <p:cNvSpPr/>
            <p:nvPr/>
          </p:nvSpPr>
          <p:spPr>
            <a:xfrm>
              <a:off x="0" y="4292400"/>
              <a:ext cx="851100" cy="8511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4"/>
            <p:cNvSpPr/>
            <p:nvPr/>
          </p:nvSpPr>
          <p:spPr>
            <a:xfrm>
              <a:off x="851100" y="4292400"/>
              <a:ext cx="851100" cy="8511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4"/>
            <p:cNvSpPr/>
            <p:nvPr/>
          </p:nvSpPr>
          <p:spPr>
            <a:xfrm>
              <a:off x="1702200" y="3837250"/>
              <a:ext cx="455100" cy="4551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4"/>
            <p:cNvSpPr/>
            <p:nvPr/>
          </p:nvSpPr>
          <p:spPr>
            <a:xfrm>
              <a:off x="0" y="3441250"/>
              <a:ext cx="851100" cy="8511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 name="Google Shape;124;p14"/>
          <p:cNvSpPr/>
          <p:nvPr/>
        </p:nvSpPr>
        <p:spPr>
          <a:xfrm>
            <a:off x="8292800" y="0"/>
            <a:ext cx="851100" cy="851100"/>
          </a:xfrm>
          <a:prstGeom prst="rect">
            <a:avLst/>
          </a:prstGeom>
          <a:solidFill>
            <a:srgbClr val="F2DADA">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7441650" y="0"/>
            <a:ext cx="851100" cy="8511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txBox="1"/>
          <p:nvPr>
            <p:ph type="title"/>
          </p:nvPr>
        </p:nvSpPr>
        <p:spPr>
          <a:xfrm>
            <a:off x="3666175" y="445025"/>
            <a:ext cx="4764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7" name="Google Shape;127;p14"/>
          <p:cNvSpPr txBox="1"/>
          <p:nvPr>
            <p:ph idx="7" type="subTitle"/>
          </p:nvPr>
        </p:nvSpPr>
        <p:spPr>
          <a:xfrm>
            <a:off x="6268500" y="1765371"/>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28" name="Google Shape;128;p14"/>
          <p:cNvSpPr txBox="1"/>
          <p:nvPr>
            <p:ph idx="8" type="subTitle"/>
          </p:nvPr>
        </p:nvSpPr>
        <p:spPr>
          <a:xfrm>
            <a:off x="6273000" y="1417971"/>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sp>
        <p:nvSpPr>
          <p:cNvPr id="129" name="Google Shape;129;p14"/>
          <p:cNvSpPr txBox="1"/>
          <p:nvPr>
            <p:ph idx="9" type="subTitle"/>
          </p:nvPr>
        </p:nvSpPr>
        <p:spPr>
          <a:xfrm>
            <a:off x="6268500" y="2947233"/>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30" name="Google Shape;130;p14"/>
          <p:cNvSpPr txBox="1"/>
          <p:nvPr>
            <p:ph idx="13" type="subTitle"/>
          </p:nvPr>
        </p:nvSpPr>
        <p:spPr>
          <a:xfrm>
            <a:off x="6273000" y="2599833"/>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sp>
        <p:nvSpPr>
          <p:cNvPr id="131" name="Google Shape;131;p14"/>
          <p:cNvSpPr txBox="1"/>
          <p:nvPr>
            <p:ph idx="14" type="subTitle"/>
          </p:nvPr>
        </p:nvSpPr>
        <p:spPr>
          <a:xfrm>
            <a:off x="6268500" y="4129083"/>
            <a:ext cx="2162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132" name="Google Shape;132;p14"/>
          <p:cNvSpPr txBox="1"/>
          <p:nvPr>
            <p:ph idx="15" type="subTitle"/>
          </p:nvPr>
        </p:nvSpPr>
        <p:spPr>
          <a:xfrm>
            <a:off x="6273000" y="3781683"/>
            <a:ext cx="21579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latin typeface="Montserrat"/>
                <a:ea typeface="Montserrat"/>
                <a:cs typeface="Montserrat"/>
                <a:sym typeface="Montserrat"/>
              </a:defRPr>
            </a:lvl1pPr>
            <a:lvl2pPr lvl="1" algn="l">
              <a:lnSpc>
                <a:spcPct val="100000"/>
              </a:lnSpc>
              <a:spcBef>
                <a:spcPts val="800"/>
              </a:spcBef>
              <a:spcAft>
                <a:spcPts val="0"/>
              </a:spcAft>
              <a:buSzPts val="1200"/>
              <a:buNone/>
              <a:defRPr b="1" sz="1400">
                <a:latin typeface="Montserrat"/>
                <a:ea typeface="Montserrat"/>
                <a:cs typeface="Montserrat"/>
                <a:sym typeface="Montserrat"/>
              </a:defRPr>
            </a:lvl2pPr>
            <a:lvl3pPr lvl="2" algn="l">
              <a:lnSpc>
                <a:spcPct val="100000"/>
              </a:lnSpc>
              <a:spcBef>
                <a:spcPts val="800"/>
              </a:spcBef>
              <a:spcAft>
                <a:spcPts val="0"/>
              </a:spcAft>
              <a:buSzPts val="1200"/>
              <a:buNone/>
              <a:defRPr b="1" sz="1400">
                <a:latin typeface="Montserrat"/>
                <a:ea typeface="Montserrat"/>
                <a:cs typeface="Montserrat"/>
                <a:sym typeface="Montserrat"/>
              </a:defRPr>
            </a:lvl3pPr>
            <a:lvl4pPr lvl="3" algn="l">
              <a:lnSpc>
                <a:spcPct val="100000"/>
              </a:lnSpc>
              <a:spcBef>
                <a:spcPts val="800"/>
              </a:spcBef>
              <a:spcAft>
                <a:spcPts val="0"/>
              </a:spcAft>
              <a:buSzPts val="1200"/>
              <a:buNone/>
              <a:defRPr b="1" sz="1400">
                <a:latin typeface="Montserrat"/>
                <a:ea typeface="Montserrat"/>
                <a:cs typeface="Montserrat"/>
                <a:sym typeface="Montserrat"/>
              </a:defRPr>
            </a:lvl4pPr>
            <a:lvl5pPr lvl="4" algn="l">
              <a:lnSpc>
                <a:spcPct val="100000"/>
              </a:lnSpc>
              <a:spcBef>
                <a:spcPts val="800"/>
              </a:spcBef>
              <a:spcAft>
                <a:spcPts val="0"/>
              </a:spcAft>
              <a:buSzPts val="1200"/>
              <a:buNone/>
              <a:defRPr b="1" sz="1400">
                <a:latin typeface="Montserrat"/>
                <a:ea typeface="Montserrat"/>
                <a:cs typeface="Montserrat"/>
                <a:sym typeface="Montserrat"/>
              </a:defRPr>
            </a:lvl5pPr>
            <a:lvl6pPr lvl="5" algn="l">
              <a:lnSpc>
                <a:spcPct val="100000"/>
              </a:lnSpc>
              <a:spcBef>
                <a:spcPts val="800"/>
              </a:spcBef>
              <a:spcAft>
                <a:spcPts val="0"/>
              </a:spcAft>
              <a:buSzPts val="1200"/>
              <a:buNone/>
              <a:defRPr b="1" sz="1400">
                <a:latin typeface="Montserrat"/>
                <a:ea typeface="Montserrat"/>
                <a:cs typeface="Montserrat"/>
                <a:sym typeface="Montserrat"/>
              </a:defRPr>
            </a:lvl6pPr>
            <a:lvl7pPr lvl="6" algn="l">
              <a:lnSpc>
                <a:spcPct val="100000"/>
              </a:lnSpc>
              <a:spcBef>
                <a:spcPts val="800"/>
              </a:spcBef>
              <a:spcAft>
                <a:spcPts val="0"/>
              </a:spcAft>
              <a:buSzPts val="1200"/>
              <a:buNone/>
              <a:defRPr b="1" sz="1400">
                <a:latin typeface="Montserrat"/>
                <a:ea typeface="Montserrat"/>
                <a:cs typeface="Montserrat"/>
                <a:sym typeface="Montserrat"/>
              </a:defRPr>
            </a:lvl7pPr>
            <a:lvl8pPr lvl="7" algn="l">
              <a:lnSpc>
                <a:spcPct val="100000"/>
              </a:lnSpc>
              <a:spcBef>
                <a:spcPts val="800"/>
              </a:spcBef>
              <a:spcAft>
                <a:spcPts val="0"/>
              </a:spcAft>
              <a:buSzPts val="1200"/>
              <a:buNone/>
              <a:defRPr b="1" sz="1400">
                <a:latin typeface="Montserrat"/>
                <a:ea typeface="Montserrat"/>
                <a:cs typeface="Montserrat"/>
                <a:sym typeface="Montserrat"/>
              </a:defRPr>
            </a:lvl8pPr>
            <a:lvl9pPr lvl="8" algn="l">
              <a:lnSpc>
                <a:spcPct val="100000"/>
              </a:lnSpc>
              <a:spcBef>
                <a:spcPts val="800"/>
              </a:spcBef>
              <a:spcAft>
                <a:spcPts val="800"/>
              </a:spcAft>
              <a:buSzPts val="1200"/>
              <a:buNone/>
              <a:defRPr b="1" sz="1400">
                <a:latin typeface="Montserrat"/>
                <a:ea typeface="Montserrat"/>
                <a:cs typeface="Montserrat"/>
                <a:sym typeface="Montserra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3" name="Shape 133"/>
        <p:cNvGrpSpPr/>
        <p:nvPr/>
      </p:nvGrpSpPr>
      <p:grpSpPr>
        <a:xfrm>
          <a:off x="0" y="0"/>
          <a:ext cx="0" cy="0"/>
          <a:chOff x="0" y="0"/>
          <a:chExt cx="0" cy="0"/>
        </a:xfrm>
      </p:grpSpPr>
      <p:sp>
        <p:nvSpPr>
          <p:cNvPr id="134" name="Google Shape;134;p15"/>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15"/>
          <p:cNvSpPr txBox="1"/>
          <p:nvPr>
            <p:ph idx="1" type="body"/>
          </p:nvPr>
        </p:nvSpPr>
        <p:spPr>
          <a:xfrm>
            <a:off x="713100" y="3602175"/>
            <a:ext cx="3623100" cy="1002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b="0" i="0" sz="1400">
                <a:latin typeface="Arial"/>
                <a:ea typeface="Arial"/>
                <a:cs typeface="Arial"/>
                <a:sym typeface="Arial"/>
              </a:defRPr>
            </a:lvl1pPr>
            <a:lvl2pPr indent="-304800" lvl="1" marL="914400" algn="l">
              <a:lnSpc>
                <a:spcPct val="100000"/>
              </a:lnSpc>
              <a:spcBef>
                <a:spcPts val="800"/>
              </a:spcBef>
              <a:spcAft>
                <a:spcPts val="0"/>
              </a:spcAft>
              <a:buSzPts val="1200"/>
              <a:buChar char="○"/>
              <a:defRPr sz="1200"/>
            </a:lvl2pPr>
            <a:lvl3pPr indent="-304800" lvl="2" marL="1371600" algn="l">
              <a:lnSpc>
                <a:spcPct val="100000"/>
              </a:lnSpc>
              <a:spcBef>
                <a:spcPts val="800"/>
              </a:spcBef>
              <a:spcAft>
                <a:spcPts val="0"/>
              </a:spcAft>
              <a:buSzPts val="1200"/>
              <a:buChar char="■"/>
              <a:defRPr sz="1200"/>
            </a:lvl3pPr>
            <a:lvl4pPr indent="-304800" lvl="3" marL="1828800" algn="l">
              <a:lnSpc>
                <a:spcPct val="100000"/>
              </a:lnSpc>
              <a:spcBef>
                <a:spcPts val="800"/>
              </a:spcBef>
              <a:spcAft>
                <a:spcPts val="0"/>
              </a:spcAft>
              <a:buSzPts val="1200"/>
              <a:buChar char="●"/>
              <a:defRPr sz="1200"/>
            </a:lvl4pPr>
            <a:lvl5pPr indent="-304800" lvl="4" marL="2286000" algn="l">
              <a:lnSpc>
                <a:spcPct val="100000"/>
              </a:lnSpc>
              <a:spcBef>
                <a:spcPts val="800"/>
              </a:spcBef>
              <a:spcAft>
                <a:spcPts val="0"/>
              </a:spcAft>
              <a:buSzPts val="1200"/>
              <a:buChar char="○"/>
              <a:defRPr sz="1200"/>
            </a:lvl5pPr>
            <a:lvl6pPr indent="-304800" lvl="5" marL="2743200" algn="l">
              <a:lnSpc>
                <a:spcPct val="100000"/>
              </a:lnSpc>
              <a:spcBef>
                <a:spcPts val="800"/>
              </a:spcBef>
              <a:spcAft>
                <a:spcPts val="0"/>
              </a:spcAft>
              <a:buSzPts val="1200"/>
              <a:buChar char="■"/>
              <a:defRPr sz="1200"/>
            </a:lvl6pPr>
            <a:lvl7pPr indent="-304800" lvl="6" marL="3200400" algn="l">
              <a:lnSpc>
                <a:spcPct val="100000"/>
              </a:lnSpc>
              <a:spcBef>
                <a:spcPts val="800"/>
              </a:spcBef>
              <a:spcAft>
                <a:spcPts val="0"/>
              </a:spcAft>
              <a:buSzPts val="1200"/>
              <a:buChar char="●"/>
              <a:defRPr sz="1200"/>
            </a:lvl7pPr>
            <a:lvl8pPr indent="-304800" lvl="7" marL="3657600" algn="l">
              <a:lnSpc>
                <a:spcPct val="100000"/>
              </a:lnSpc>
              <a:spcBef>
                <a:spcPts val="800"/>
              </a:spcBef>
              <a:spcAft>
                <a:spcPts val="0"/>
              </a:spcAft>
              <a:buSzPts val="1200"/>
              <a:buChar char="○"/>
              <a:defRPr sz="1200"/>
            </a:lvl8pPr>
            <a:lvl9pPr indent="-304800" lvl="8" marL="4114800" algn="l">
              <a:lnSpc>
                <a:spcPct val="100000"/>
              </a:lnSpc>
              <a:spcBef>
                <a:spcPts val="800"/>
              </a:spcBef>
              <a:spcAft>
                <a:spcPts val="800"/>
              </a:spcAft>
              <a:buSzPts val="1200"/>
              <a:buChar char="■"/>
              <a:defRPr sz="1200"/>
            </a:lvl9pPr>
          </a:lstStyle>
          <a:p/>
        </p:txBody>
      </p:sp>
      <p:sp>
        <p:nvSpPr>
          <p:cNvPr id="136" name="Google Shape;136;p15"/>
          <p:cNvSpPr txBox="1"/>
          <p:nvPr>
            <p:ph idx="2" type="body"/>
          </p:nvPr>
        </p:nvSpPr>
        <p:spPr>
          <a:xfrm>
            <a:off x="4807875" y="3601975"/>
            <a:ext cx="3623100" cy="1002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b="0" i="0" sz="1400">
                <a:latin typeface="Arial"/>
                <a:ea typeface="Arial"/>
                <a:cs typeface="Arial"/>
                <a:sym typeface="Arial"/>
              </a:defRPr>
            </a:lvl1pPr>
            <a:lvl2pPr indent="-304800" lvl="1" marL="914400" algn="l">
              <a:lnSpc>
                <a:spcPct val="100000"/>
              </a:lnSpc>
              <a:spcBef>
                <a:spcPts val="800"/>
              </a:spcBef>
              <a:spcAft>
                <a:spcPts val="0"/>
              </a:spcAft>
              <a:buSzPts val="1200"/>
              <a:buChar char="○"/>
              <a:defRPr sz="1200"/>
            </a:lvl2pPr>
            <a:lvl3pPr indent="-304800" lvl="2" marL="1371600" algn="l">
              <a:lnSpc>
                <a:spcPct val="100000"/>
              </a:lnSpc>
              <a:spcBef>
                <a:spcPts val="800"/>
              </a:spcBef>
              <a:spcAft>
                <a:spcPts val="0"/>
              </a:spcAft>
              <a:buSzPts val="1200"/>
              <a:buChar char="■"/>
              <a:defRPr sz="1200"/>
            </a:lvl3pPr>
            <a:lvl4pPr indent="-304800" lvl="3" marL="1828800" algn="l">
              <a:lnSpc>
                <a:spcPct val="100000"/>
              </a:lnSpc>
              <a:spcBef>
                <a:spcPts val="800"/>
              </a:spcBef>
              <a:spcAft>
                <a:spcPts val="0"/>
              </a:spcAft>
              <a:buSzPts val="1200"/>
              <a:buChar char="●"/>
              <a:defRPr sz="1200"/>
            </a:lvl4pPr>
            <a:lvl5pPr indent="-304800" lvl="4" marL="2286000" algn="l">
              <a:lnSpc>
                <a:spcPct val="100000"/>
              </a:lnSpc>
              <a:spcBef>
                <a:spcPts val="800"/>
              </a:spcBef>
              <a:spcAft>
                <a:spcPts val="0"/>
              </a:spcAft>
              <a:buSzPts val="1200"/>
              <a:buChar char="○"/>
              <a:defRPr sz="1200"/>
            </a:lvl5pPr>
            <a:lvl6pPr indent="-304800" lvl="5" marL="2743200" algn="l">
              <a:lnSpc>
                <a:spcPct val="100000"/>
              </a:lnSpc>
              <a:spcBef>
                <a:spcPts val="800"/>
              </a:spcBef>
              <a:spcAft>
                <a:spcPts val="0"/>
              </a:spcAft>
              <a:buSzPts val="1200"/>
              <a:buChar char="■"/>
              <a:defRPr sz="1200"/>
            </a:lvl6pPr>
            <a:lvl7pPr indent="-304800" lvl="6" marL="3200400" algn="l">
              <a:lnSpc>
                <a:spcPct val="100000"/>
              </a:lnSpc>
              <a:spcBef>
                <a:spcPts val="800"/>
              </a:spcBef>
              <a:spcAft>
                <a:spcPts val="0"/>
              </a:spcAft>
              <a:buSzPts val="1200"/>
              <a:buChar char="●"/>
              <a:defRPr sz="1200"/>
            </a:lvl7pPr>
            <a:lvl8pPr indent="-304800" lvl="7" marL="3657600" algn="l">
              <a:lnSpc>
                <a:spcPct val="100000"/>
              </a:lnSpc>
              <a:spcBef>
                <a:spcPts val="800"/>
              </a:spcBef>
              <a:spcAft>
                <a:spcPts val="0"/>
              </a:spcAft>
              <a:buSzPts val="1200"/>
              <a:buChar char="○"/>
              <a:defRPr sz="1200"/>
            </a:lvl8pPr>
            <a:lvl9pPr indent="-304800" lvl="8" marL="4114800" algn="l">
              <a:lnSpc>
                <a:spcPct val="100000"/>
              </a:lnSpc>
              <a:spcBef>
                <a:spcPts val="800"/>
              </a:spcBef>
              <a:spcAft>
                <a:spcPts val="800"/>
              </a:spcAft>
              <a:buSzPts val="1200"/>
              <a:buChar char="■"/>
              <a:defRPr sz="1200"/>
            </a:lvl9pPr>
          </a:lstStyle>
          <a:p/>
        </p:txBody>
      </p:sp>
      <p:sp>
        <p:nvSpPr>
          <p:cNvPr id="137" name="Google Shape;137;p15"/>
          <p:cNvSpPr txBox="1"/>
          <p:nvPr>
            <p:ph idx="3" type="subTitle"/>
          </p:nvPr>
        </p:nvSpPr>
        <p:spPr>
          <a:xfrm>
            <a:off x="724425" y="3259875"/>
            <a:ext cx="3611700" cy="34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9pPr>
          </a:lstStyle>
          <a:p/>
        </p:txBody>
      </p:sp>
      <p:sp>
        <p:nvSpPr>
          <p:cNvPr id="138" name="Google Shape;138;p15"/>
          <p:cNvSpPr txBox="1"/>
          <p:nvPr>
            <p:ph idx="4" type="subTitle"/>
          </p:nvPr>
        </p:nvSpPr>
        <p:spPr>
          <a:xfrm>
            <a:off x="4807875" y="3259875"/>
            <a:ext cx="3623100" cy="34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
    <p:spTree>
      <p:nvGrpSpPr>
        <p:cNvPr id="139" name="Shape 139"/>
        <p:cNvGrpSpPr/>
        <p:nvPr/>
      </p:nvGrpSpPr>
      <p:grpSpPr>
        <a:xfrm>
          <a:off x="0" y="0"/>
          <a:ext cx="0" cy="0"/>
          <a:chOff x="0" y="0"/>
          <a:chExt cx="0" cy="0"/>
        </a:xfrm>
      </p:grpSpPr>
      <p:sp>
        <p:nvSpPr>
          <p:cNvPr id="140" name="Google Shape;140;p16"/>
          <p:cNvSpPr/>
          <p:nvPr/>
        </p:nvSpPr>
        <p:spPr>
          <a:xfrm>
            <a:off x="7681200" y="1"/>
            <a:ext cx="1462800" cy="1462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 name="Google Shape;141;p16"/>
          <p:cNvGrpSpPr/>
          <p:nvPr/>
        </p:nvGrpSpPr>
        <p:grpSpPr>
          <a:xfrm>
            <a:off x="217297" y="197659"/>
            <a:ext cx="999809" cy="1009672"/>
            <a:chOff x="-1042825" y="1873925"/>
            <a:chExt cx="948675" cy="958125"/>
          </a:xfrm>
        </p:grpSpPr>
        <p:sp>
          <p:nvSpPr>
            <p:cNvPr id="142" name="Google Shape;142;p16"/>
            <p:cNvSpPr/>
            <p:nvPr/>
          </p:nvSpPr>
          <p:spPr>
            <a:xfrm>
              <a:off x="-1042825" y="187392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6"/>
            <p:cNvSpPr/>
            <p:nvPr/>
          </p:nvSpPr>
          <p:spPr>
            <a:xfrm>
              <a:off x="-768400" y="187392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6"/>
            <p:cNvSpPr/>
            <p:nvPr/>
          </p:nvSpPr>
          <p:spPr>
            <a:xfrm>
              <a:off x="-493975" y="187392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6"/>
            <p:cNvSpPr/>
            <p:nvPr/>
          </p:nvSpPr>
          <p:spPr>
            <a:xfrm>
              <a:off x="-219550" y="187392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6"/>
            <p:cNvSpPr/>
            <p:nvPr/>
          </p:nvSpPr>
          <p:spPr>
            <a:xfrm>
              <a:off x="-1042825" y="215150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6"/>
            <p:cNvSpPr/>
            <p:nvPr/>
          </p:nvSpPr>
          <p:spPr>
            <a:xfrm>
              <a:off x="-1042825" y="242907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6"/>
            <p:cNvSpPr/>
            <p:nvPr/>
          </p:nvSpPr>
          <p:spPr>
            <a:xfrm>
              <a:off x="-1042825" y="270665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6"/>
            <p:cNvSpPr/>
            <p:nvPr/>
          </p:nvSpPr>
          <p:spPr>
            <a:xfrm>
              <a:off x="-768400" y="215150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6"/>
            <p:cNvSpPr/>
            <p:nvPr/>
          </p:nvSpPr>
          <p:spPr>
            <a:xfrm>
              <a:off x="-493975" y="215150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6"/>
            <p:cNvSpPr/>
            <p:nvPr/>
          </p:nvSpPr>
          <p:spPr>
            <a:xfrm>
              <a:off x="-219550" y="215150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6"/>
            <p:cNvSpPr/>
            <p:nvPr/>
          </p:nvSpPr>
          <p:spPr>
            <a:xfrm>
              <a:off x="-768400" y="242907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6"/>
            <p:cNvSpPr/>
            <p:nvPr/>
          </p:nvSpPr>
          <p:spPr>
            <a:xfrm>
              <a:off x="-493975" y="242907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6"/>
            <p:cNvSpPr/>
            <p:nvPr/>
          </p:nvSpPr>
          <p:spPr>
            <a:xfrm>
              <a:off x="-219550" y="2429075"/>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6"/>
            <p:cNvSpPr/>
            <p:nvPr/>
          </p:nvSpPr>
          <p:spPr>
            <a:xfrm>
              <a:off x="-768400" y="270665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6"/>
            <p:cNvSpPr/>
            <p:nvPr/>
          </p:nvSpPr>
          <p:spPr>
            <a:xfrm>
              <a:off x="-493975" y="270665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6"/>
            <p:cNvSpPr/>
            <p:nvPr/>
          </p:nvSpPr>
          <p:spPr>
            <a:xfrm>
              <a:off x="-219550" y="2706650"/>
              <a:ext cx="125400" cy="125400"/>
            </a:xfrm>
            <a:prstGeom prst="ellipse">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 name="Google Shape;158;p16"/>
          <p:cNvSpPr/>
          <p:nvPr/>
        </p:nvSpPr>
        <p:spPr>
          <a:xfrm>
            <a:off x="-7300" y="3141275"/>
            <a:ext cx="7070700" cy="20022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6"/>
          <p:cNvSpPr txBox="1"/>
          <p:nvPr>
            <p:ph type="title"/>
          </p:nvPr>
        </p:nvSpPr>
        <p:spPr>
          <a:xfrm>
            <a:off x="713100" y="445025"/>
            <a:ext cx="4178700" cy="109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0" name="Google Shape;160;p16"/>
          <p:cNvSpPr txBox="1"/>
          <p:nvPr>
            <p:ph idx="1" type="subTitle"/>
          </p:nvPr>
        </p:nvSpPr>
        <p:spPr>
          <a:xfrm>
            <a:off x="729275" y="1733000"/>
            <a:ext cx="19386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161" name="Google Shape;161;p16"/>
          <p:cNvSpPr txBox="1"/>
          <p:nvPr>
            <p:ph idx="2" type="subTitle"/>
          </p:nvPr>
        </p:nvSpPr>
        <p:spPr>
          <a:xfrm>
            <a:off x="729275" y="2153350"/>
            <a:ext cx="2148900" cy="69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162" name="Google Shape;162;p16"/>
          <p:cNvSpPr txBox="1"/>
          <p:nvPr>
            <p:ph idx="3" type="subTitle"/>
          </p:nvPr>
        </p:nvSpPr>
        <p:spPr>
          <a:xfrm>
            <a:off x="3088575" y="2153350"/>
            <a:ext cx="2148900" cy="69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163" name="Google Shape;163;p16"/>
          <p:cNvSpPr txBox="1"/>
          <p:nvPr>
            <p:ph idx="4" type="subTitle"/>
          </p:nvPr>
        </p:nvSpPr>
        <p:spPr>
          <a:xfrm>
            <a:off x="729275" y="3488950"/>
            <a:ext cx="19386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164" name="Google Shape;164;p16"/>
          <p:cNvSpPr txBox="1"/>
          <p:nvPr>
            <p:ph idx="5" type="subTitle"/>
          </p:nvPr>
        </p:nvSpPr>
        <p:spPr>
          <a:xfrm>
            <a:off x="729275" y="3909300"/>
            <a:ext cx="2148900" cy="69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165" name="Google Shape;165;p16"/>
          <p:cNvSpPr txBox="1"/>
          <p:nvPr>
            <p:ph idx="6" type="subTitle"/>
          </p:nvPr>
        </p:nvSpPr>
        <p:spPr>
          <a:xfrm>
            <a:off x="3088575" y="3909300"/>
            <a:ext cx="2148900" cy="69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
    <p:spTree>
      <p:nvGrpSpPr>
        <p:cNvPr id="166" name="Shape 166"/>
        <p:cNvGrpSpPr/>
        <p:nvPr/>
      </p:nvGrpSpPr>
      <p:grpSpPr>
        <a:xfrm>
          <a:off x="0" y="0"/>
          <a:ext cx="0" cy="0"/>
          <a:chOff x="0" y="0"/>
          <a:chExt cx="0" cy="0"/>
        </a:xfrm>
      </p:grpSpPr>
      <p:grpSp>
        <p:nvGrpSpPr>
          <p:cNvPr id="167" name="Google Shape;167;p17"/>
          <p:cNvGrpSpPr/>
          <p:nvPr/>
        </p:nvGrpSpPr>
        <p:grpSpPr>
          <a:xfrm>
            <a:off x="288236" y="300229"/>
            <a:ext cx="669290" cy="675957"/>
            <a:chOff x="-1042825" y="1873925"/>
            <a:chExt cx="948675" cy="958125"/>
          </a:xfrm>
        </p:grpSpPr>
        <p:sp>
          <p:nvSpPr>
            <p:cNvPr id="168" name="Google Shape;168;p17"/>
            <p:cNvSpPr/>
            <p:nvPr/>
          </p:nvSpPr>
          <p:spPr>
            <a:xfrm>
              <a:off x="-1042825" y="187392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7"/>
            <p:cNvSpPr/>
            <p:nvPr/>
          </p:nvSpPr>
          <p:spPr>
            <a:xfrm>
              <a:off x="-768400" y="187392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7"/>
            <p:cNvSpPr/>
            <p:nvPr/>
          </p:nvSpPr>
          <p:spPr>
            <a:xfrm>
              <a:off x="-493975" y="187392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7"/>
            <p:cNvSpPr/>
            <p:nvPr/>
          </p:nvSpPr>
          <p:spPr>
            <a:xfrm>
              <a:off x="-219550" y="187392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7"/>
            <p:cNvSpPr/>
            <p:nvPr/>
          </p:nvSpPr>
          <p:spPr>
            <a:xfrm>
              <a:off x="-1042825" y="215150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7"/>
            <p:cNvSpPr/>
            <p:nvPr/>
          </p:nvSpPr>
          <p:spPr>
            <a:xfrm>
              <a:off x="-1042825" y="242907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7"/>
            <p:cNvSpPr/>
            <p:nvPr/>
          </p:nvSpPr>
          <p:spPr>
            <a:xfrm>
              <a:off x="-1042825" y="270665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7"/>
            <p:cNvSpPr/>
            <p:nvPr/>
          </p:nvSpPr>
          <p:spPr>
            <a:xfrm>
              <a:off x="-768400" y="215150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7"/>
            <p:cNvSpPr/>
            <p:nvPr/>
          </p:nvSpPr>
          <p:spPr>
            <a:xfrm>
              <a:off x="-493975" y="215150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7"/>
            <p:cNvSpPr/>
            <p:nvPr/>
          </p:nvSpPr>
          <p:spPr>
            <a:xfrm>
              <a:off x="-219550" y="215150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7"/>
            <p:cNvSpPr/>
            <p:nvPr/>
          </p:nvSpPr>
          <p:spPr>
            <a:xfrm>
              <a:off x="-768400" y="242907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7"/>
            <p:cNvSpPr/>
            <p:nvPr/>
          </p:nvSpPr>
          <p:spPr>
            <a:xfrm>
              <a:off x="-493975" y="242907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7"/>
            <p:cNvSpPr/>
            <p:nvPr/>
          </p:nvSpPr>
          <p:spPr>
            <a:xfrm>
              <a:off x="-219550" y="2429075"/>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7"/>
            <p:cNvSpPr/>
            <p:nvPr/>
          </p:nvSpPr>
          <p:spPr>
            <a:xfrm>
              <a:off x="-768400" y="270665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7"/>
            <p:cNvSpPr/>
            <p:nvPr/>
          </p:nvSpPr>
          <p:spPr>
            <a:xfrm>
              <a:off x="-493975" y="270665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7"/>
            <p:cNvSpPr/>
            <p:nvPr/>
          </p:nvSpPr>
          <p:spPr>
            <a:xfrm>
              <a:off x="-219550" y="2706650"/>
              <a:ext cx="125400" cy="12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 name="Google Shape;184;p17"/>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185" name="Shape 185"/>
        <p:cNvGrpSpPr/>
        <p:nvPr/>
      </p:nvGrpSpPr>
      <p:grpSpPr>
        <a:xfrm>
          <a:off x="0" y="0"/>
          <a:ext cx="0" cy="0"/>
          <a:chOff x="0" y="0"/>
          <a:chExt cx="0" cy="0"/>
        </a:xfrm>
      </p:grpSpPr>
      <p:sp>
        <p:nvSpPr>
          <p:cNvPr id="186" name="Google Shape;186;p18"/>
          <p:cNvSpPr/>
          <p:nvPr/>
        </p:nvSpPr>
        <p:spPr>
          <a:xfrm flipH="1">
            <a:off x="0" y="4250875"/>
            <a:ext cx="447600" cy="4476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8"/>
          <p:cNvSpPr/>
          <p:nvPr/>
        </p:nvSpPr>
        <p:spPr>
          <a:xfrm flipH="1">
            <a:off x="0" y="4695900"/>
            <a:ext cx="447600" cy="4476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8"/>
          <p:cNvSpPr/>
          <p:nvPr/>
        </p:nvSpPr>
        <p:spPr>
          <a:xfrm flipH="1">
            <a:off x="447600" y="4695900"/>
            <a:ext cx="447600" cy="4476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8"/>
          <p:cNvSpPr/>
          <p:nvPr/>
        </p:nvSpPr>
        <p:spPr>
          <a:xfrm>
            <a:off x="0" y="0"/>
            <a:ext cx="949500" cy="9495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8"/>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1" name="Shape 191"/>
        <p:cNvGrpSpPr/>
        <p:nvPr/>
      </p:nvGrpSpPr>
      <p:grpSpPr>
        <a:xfrm>
          <a:off x="0" y="0"/>
          <a:ext cx="0" cy="0"/>
          <a:chOff x="0" y="0"/>
          <a:chExt cx="0" cy="0"/>
        </a:xfrm>
      </p:grpSpPr>
      <p:sp>
        <p:nvSpPr>
          <p:cNvPr id="192" name="Google Shape;192;p19"/>
          <p:cNvSpPr/>
          <p:nvPr/>
        </p:nvSpPr>
        <p:spPr>
          <a:xfrm>
            <a:off x="3713525" y="4118900"/>
            <a:ext cx="5430300" cy="10245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9"/>
          <p:cNvSpPr/>
          <p:nvPr/>
        </p:nvSpPr>
        <p:spPr>
          <a:xfrm>
            <a:off x="0" y="1"/>
            <a:ext cx="1462800" cy="1462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9"/>
          <p:cNvSpPr txBox="1"/>
          <p:nvPr>
            <p:ph type="title"/>
          </p:nvPr>
        </p:nvSpPr>
        <p:spPr>
          <a:xfrm>
            <a:off x="4723600" y="1540650"/>
            <a:ext cx="3707400" cy="103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5" name="Google Shape;195;p19"/>
          <p:cNvSpPr txBox="1"/>
          <p:nvPr>
            <p:ph idx="1" type="subTitle"/>
          </p:nvPr>
        </p:nvSpPr>
        <p:spPr>
          <a:xfrm>
            <a:off x="4723350" y="2571750"/>
            <a:ext cx="3707400" cy="103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ITLE_1">
    <p:spTree>
      <p:nvGrpSpPr>
        <p:cNvPr id="196" name="Shape 196"/>
        <p:cNvGrpSpPr/>
        <p:nvPr/>
      </p:nvGrpSpPr>
      <p:grpSpPr>
        <a:xfrm>
          <a:off x="0" y="0"/>
          <a:ext cx="0" cy="0"/>
          <a:chOff x="0" y="0"/>
          <a:chExt cx="0" cy="0"/>
        </a:xfrm>
      </p:grpSpPr>
      <p:sp>
        <p:nvSpPr>
          <p:cNvPr id="197" name="Google Shape;197;p20"/>
          <p:cNvSpPr txBox="1"/>
          <p:nvPr>
            <p:ph type="ctrTitle"/>
          </p:nvPr>
        </p:nvSpPr>
        <p:spPr>
          <a:xfrm>
            <a:off x="713100" y="1055750"/>
            <a:ext cx="4122300" cy="90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b="1" sz="4800"/>
            </a:lvl1pPr>
            <a:lvl2pPr lvl="1" algn="l">
              <a:lnSpc>
                <a:spcPct val="100000"/>
              </a:lnSpc>
              <a:spcBef>
                <a:spcPts val="0"/>
              </a:spcBef>
              <a:spcAft>
                <a:spcPts val="0"/>
              </a:spcAft>
              <a:buSzPts val="4800"/>
              <a:buNone/>
              <a:defRPr b="1" sz="4800"/>
            </a:lvl2pPr>
            <a:lvl3pPr lvl="2" algn="l">
              <a:lnSpc>
                <a:spcPct val="100000"/>
              </a:lnSpc>
              <a:spcBef>
                <a:spcPts val="0"/>
              </a:spcBef>
              <a:spcAft>
                <a:spcPts val="0"/>
              </a:spcAft>
              <a:buSzPts val="4800"/>
              <a:buNone/>
              <a:defRPr b="1" sz="4800"/>
            </a:lvl3pPr>
            <a:lvl4pPr lvl="3" algn="l">
              <a:lnSpc>
                <a:spcPct val="100000"/>
              </a:lnSpc>
              <a:spcBef>
                <a:spcPts val="0"/>
              </a:spcBef>
              <a:spcAft>
                <a:spcPts val="0"/>
              </a:spcAft>
              <a:buSzPts val="4800"/>
              <a:buNone/>
              <a:defRPr b="1" sz="4800"/>
            </a:lvl4pPr>
            <a:lvl5pPr lvl="4" algn="l">
              <a:lnSpc>
                <a:spcPct val="100000"/>
              </a:lnSpc>
              <a:spcBef>
                <a:spcPts val="0"/>
              </a:spcBef>
              <a:spcAft>
                <a:spcPts val="0"/>
              </a:spcAft>
              <a:buSzPts val="4800"/>
              <a:buNone/>
              <a:defRPr b="1" sz="4800"/>
            </a:lvl5pPr>
            <a:lvl6pPr lvl="5" algn="l">
              <a:lnSpc>
                <a:spcPct val="100000"/>
              </a:lnSpc>
              <a:spcBef>
                <a:spcPts val="0"/>
              </a:spcBef>
              <a:spcAft>
                <a:spcPts val="0"/>
              </a:spcAft>
              <a:buSzPts val="4800"/>
              <a:buNone/>
              <a:defRPr b="1" sz="4800"/>
            </a:lvl6pPr>
            <a:lvl7pPr lvl="6" algn="l">
              <a:lnSpc>
                <a:spcPct val="100000"/>
              </a:lnSpc>
              <a:spcBef>
                <a:spcPts val="0"/>
              </a:spcBef>
              <a:spcAft>
                <a:spcPts val="0"/>
              </a:spcAft>
              <a:buSzPts val="4800"/>
              <a:buNone/>
              <a:defRPr b="1" sz="4800"/>
            </a:lvl7pPr>
            <a:lvl8pPr lvl="7" algn="l">
              <a:lnSpc>
                <a:spcPct val="100000"/>
              </a:lnSpc>
              <a:spcBef>
                <a:spcPts val="0"/>
              </a:spcBef>
              <a:spcAft>
                <a:spcPts val="0"/>
              </a:spcAft>
              <a:buSzPts val="4800"/>
              <a:buNone/>
              <a:defRPr b="1" sz="4800"/>
            </a:lvl8pPr>
            <a:lvl9pPr lvl="8" algn="l">
              <a:lnSpc>
                <a:spcPct val="100000"/>
              </a:lnSpc>
              <a:spcBef>
                <a:spcPts val="0"/>
              </a:spcBef>
              <a:spcAft>
                <a:spcPts val="0"/>
              </a:spcAft>
              <a:buSzPts val="4800"/>
              <a:buNone/>
              <a:defRPr b="1"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p:nvPr/>
        </p:nvSpPr>
        <p:spPr>
          <a:xfrm>
            <a:off x="0" y="0"/>
            <a:ext cx="572700" cy="572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dk1"/>
              </a:buClr>
              <a:buSzPts val="1200"/>
              <a:buChar char="●"/>
              <a:defRPr b="0" i="0">
                <a:solidFill>
                  <a:schemeClr val="dk1"/>
                </a:solidFill>
                <a:latin typeface="Arial"/>
                <a:ea typeface="Arial"/>
                <a:cs typeface="Arial"/>
                <a:sym typeface="Arial"/>
              </a:defRPr>
            </a:lvl1pPr>
            <a:lvl2pPr indent="-304800" lvl="1" marL="914400" algn="l">
              <a:lnSpc>
                <a:spcPct val="100000"/>
              </a:lnSpc>
              <a:spcBef>
                <a:spcPts val="800"/>
              </a:spcBef>
              <a:spcAft>
                <a:spcPts val="0"/>
              </a:spcAft>
              <a:buClr>
                <a:schemeClr val="dk1"/>
              </a:buClr>
              <a:buSzPts val="1200"/>
              <a:buChar char="○"/>
              <a:defRPr>
                <a:solidFill>
                  <a:schemeClr val="dk1"/>
                </a:solidFill>
              </a:defRPr>
            </a:lvl2pPr>
            <a:lvl3pPr indent="-304800" lvl="2" marL="1371600" algn="l">
              <a:lnSpc>
                <a:spcPct val="100000"/>
              </a:lnSpc>
              <a:spcBef>
                <a:spcPts val="800"/>
              </a:spcBef>
              <a:spcAft>
                <a:spcPts val="0"/>
              </a:spcAft>
              <a:buClr>
                <a:schemeClr val="dk1"/>
              </a:buClr>
              <a:buSzPts val="1200"/>
              <a:buChar char="■"/>
              <a:defRPr>
                <a:solidFill>
                  <a:schemeClr val="dk1"/>
                </a:solidFill>
              </a:defRPr>
            </a:lvl3pPr>
            <a:lvl4pPr indent="-304800" lvl="3" marL="1828800" algn="l">
              <a:lnSpc>
                <a:spcPct val="100000"/>
              </a:lnSpc>
              <a:spcBef>
                <a:spcPts val="800"/>
              </a:spcBef>
              <a:spcAft>
                <a:spcPts val="0"/>
              </a:spcAft>
              <a:buClr>
                <a:schemeClr val="dk1"/>
              </a:buClr>
              <a:buSzPts val="1200"/>
              <a:buChar char="●"/>
              <a:defRPr>
                <a:solidFill>
                  <a:schemeClr val="dk1"/>
                </a:solidFill>
              </a:defRPr>
            </a:lvl4pPr>
            <a:lvl5pPr indent="-304800" lvl="4" marL="2286000" algn="l">
              <a:lnSpc>
                <a:spcPct val="100000"/>
              </a:lnSpc>
              <a:spcBef>
                <a:spcPts val="800"/>
              </a:spcBef>
              <a:spcAft>
                <a:spcPts val="0"/>
              </a:spcAft>
              <a:buClr>
                <a:schemeClr val="dk1"/>
              </a:buClr>
              <a:buSzPts val="1200"/>
              <a:buChar char="○"/>
              <a:defRPr>
                <a:solidFill>
                  <a:schemeClr val="dk1"/>
                </a:solidFill>
              </a:defRPr>
            </a:lvl5pPr>
            <a:lvl6pPr indent="-304800" lvl="5" marL="2743200" algn="l">
              <a:lnSpc>
                <a:spcPct val="100000"/>
              </a:lnSpc>
              <a:spcBef>
                <a:spcPts val="800"/>
              </a:spcBef>
              <a:spcAft>
                <a:spcPts val="0"/>
              </a:spcAft>
              <a:buClr>
                <a:schemeClr val="dk1"/>
              </a:buClr>
              <a:buSzPts val="1200"/>
              <a:buChar char="■"/>
              <a:defRPr>
                <a:solidFill>
                  <a:schemeClr val="dk1"/>
                </a:solidFill>
              </a:defRPr>
            </a:lvl6pPr>
            <a:lvl7pPr indent="-304800" lvl="6" marL="3200400" algn="l">
              <a:lnSpc>
                <a:spcPct val="100000"/>
              </a:lnSpc>
              <a:spcBef>
                <a:spcPts val="800"/>
              </a:spcBef>
              <a:spcAft>
                <a:spcPts val="0"/>
              </a:spcAft>
              <a:buClr>
                <a:schemeClr val="dk1"/>
              </a:buClr>
              <a:buSzPts val="1200"/>
              <a:buChar char="●"/>
              <a:defRPr>
                <a:solidFill>
                  <a:schemeClr val="dk1"/>
                </a:solidFill>
              </a:defRPr>
            </a:lvl7pPr>
            <a:lvl8pPr indent="-304800" lvl="7" marL="3657600" algn="l">
              <a:lnSpc>
                <a:spcPct val="100000"/>
              </a:lnSpc>
              <a:spcBef>
                <a:spcPts val="800"/>
              </a:spcBef>
              <a:spcAft>
                <a:spcPts val="0"/>
              </a:spcAft>
              <a:buClr>
                <a:schemeClr val="dk1"/>
              </a:buClr>
              <a:buSzPts val="1200"/>
              <a:buChar char="○"/>
              <a:defRPr>
                <a:solidFill>
                  <a:schemeClr val="dk1"/>
                </a:solidFill>
              </a:defRPr>
            </a:lvl8pPr>
            <a:lvl9pPr indent="-304800" lvl="8" marL="4114800" algn="l">
              <a:lnSpc>
                <a:spcPct val="100000"/>
              </a:lnSpc>
              <a:spcBef>
                <a:spcPts val="800"/>
              </a:spcBef>
              <a:spcAft>
                <a:spcPts val="800"/>
              </a:spcAft>
              <a:buClr>
                <a:schemeClr val="dk1"/>
              </a:buClr>
              <a:buSzPts val="1200"/>
              <a:buChar char="■"/>
              <a:defRPr>
                <a:solidFill>
                  <a:schemeClr val="dk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8" name="Shape 198"/>
        <p:cNvGrpSpPr/>
        <p:nvPr/>
      </p:nvGrpSpPr>
      <p:grpSpPr>
        <a:xfrm>
          <a:off x="0" y="0"/>
          <a:ext cx="0" cy="0"/>
          <a:chOff x="0" y="0"/>
          <a:chExt cx="0" cy="0"/>
        </a:xfrm>
      </p:grpSpPr>
      <p:sp>
        <p:nvSpPr>
          <p:cNvPr id="199" name="Google Shape;199;p21"/>
          <p:cNvSpPr/>
          <p:nvPr/>
        </p:nvSpPr>
        <p:spPr>
          <a:xfrm>
            <a:off x="1703800" y="1289100"/>
            <a:ext cx="5736300" cy="17037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1"/>
          <p:cNvSpPr txBox="1"/>
          <p:nvPr>
            <p:ph hasCustomPrompt="1" type="title"/>
          </p:nvPr>
        </p:nvSpPr>
        <p:spPr>
          <a:xfrm>
            <a:off x="2114500" y="1422275"/>
            <a:ext cx="4915200" cy="143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6000"/>
              <a:buNone/>
              <a:defRPr sz="6000">
                <a:solidFill>
                  <a:schemeClr val="accent5"/>
                </a:solidFill>
              </a:defRPr>
            </a:lvl1pPr>
            <a:lvl2pPr lvl="1" algn="ctr">
              <a:lnSpc>
                <a:spcPct val="100000"/>
              </a:lnSpc>
              <a:spcBef>
                <a:spcPts val="0"/>
              </a:spcBef>
              <a:spcAft>
                <a:spcPts val="0"/>
              </a:spcAft>
              <a:buClr>
                <a:schemeClr val="accent5"/>
              </a:buClr>
              <a:buSzPts val="6000"/>
              <a:buNone/>
              <a:defRPr sz="6000">
                <a:solidFill>
                  <a:schemeClr val="accent5"/>
                </a:solidFill>
              </a:defRPr>
            </a:lvl2pPr>
            <a:lvl3pPr lvl="2" algn="ctr">
              <a:lnSpc>
                <a:spcPct val="100000"/>
              </a:lnSpc>
              <a:spcBef>
                <a:spcPts val="0"/>
              </a:spcBef>
              <a:spcAft>
                <a:spcPts val="0"/>
              </a:spcAft>
              <a:buClr>
                <a:schemeClr val="accent5"/>
              </a:buClr>
              <a:buSzPts val="6000"/>
              <a:buNone/>
              <a:defRPr sz="6000">
                <a:solidFill>
                  <a:schemeClr val="accent5"/>
                </a:solidFill>
              </a:defRPr>
            </a:lvl3pPr>
            <a:lvl4pPr lvl="3" algn="ctr">
              <a:lnSpc>
                <a:spcPct val="100000"/>
              </a:lnSpc>
              <a:spcBef>
                <a:spcPts val="0"/>
              </a:spcBef>
              <a:spcAft>
                <a:spcPts val="0"/>
              </a:spcAft>
              <a:buClr>
                <a:schemeClr val="accent5"/>
              </a:buClr>
              <a:buSzPts val="6000"/>
              <a:buNone/>
              <a:defRPr sz="6000">
                <a:solidFill>
                  <a:schemeClr val="accent5"/>
                </a:solidFill>
              </a:defRPr>
            </a:lvl4pPr>
            <a:lvl5pPr lvl="4" algn="ctr">
              <a:lnSpc>
                <a:spcPct val="100000"/>
              </a:lnSpc>
              <a:spcBef>
                <a:spcPts val="0"/>
              </a:spcBef>
              <a:spcAft>
                <a:spcPts val="0"/>
              </a:spcAft>
              <a:buClr>
                <a:schemeClr val="accent5"/>
              </a:buClr>
              <a:buSzPts val="6000"/>
              <a:buNone/>
              <a:defRPr sz="6000">
                <a:solidFill>
                  <a:schemeClr val="accent5"/>
                </a:solidFill>
              </a:defRPr>
            </a:lvl5pPr>
            <a:lvl6pPr lvl="5" algn="ctr">
              <a:lnSpc>
                <a:spcPct val="100000"/>
              </a:lnSpc>
              <a:spcBef>
                <a:spcPts val="0"/>
              </a:spcBef>
              <a:spcAft>
                <a:spcPts val="0"/>
              </a:spcAft>
              <a:buClr>
                <a:schemeClr val="accent5"/>
              </a:buClr>
              <a:buSzPts val="6000"/>
              <a:buNone/>
              <a:defRPr sz="6000">
                <a:solidFill>
                  <a:schemeClr val="accent5"/>
                </a:solidFill>
              </a:defRPr>
            </a:lvl6pPr>
            <a:lvl7pPr lvl="6" algn="ctr">
              <a:lnSpc>
                <a:spcPct val="100000"/>
              </a:lnSpc>
              <a:spcBef>
                <a:spcPts val="0"/>
              </a:spcBef>
              <a:spcAft>
                <a:spcPts val="0"/>
              </a:spcAft>
              <a:buClr>
                <a:schemeClr val="accent5"/>
              </a:buClr>
              <a:buSzPts val="6000"/>
              <a:buNone/>
              <a:defRPr sz="6000">
                <a:solidFill>
                  <a:schemeClr val="accent5"/>
                </a:solidFill>
              </a:defRPr>
            </a:lvl7pPr>
            <a:lvl8pPr lvl="7" algn="ctr">
              <a:lnSpc>
                <a:spcPct val="100000"/>
              </a:lnSpc>
              <a:spcBef>
                <a:spcPts val="0"/>
              </a:spcBef>
              <a:spcAft>
                <a:spcPts val="0"/>
              </a:spcAft>
              <a:buClr>
                <a:schemeClr val="accent5"/>
              </a:buClr>
              <a:buSzPts val="6000"/>
              <a:buNone/>
              <a:defRPr sz="6000">
                <a:solidFill>
                  <a:schemeClr val="accent5"/>
                </a:solidFill>
              </a:defRPr>
            </a:lvl8pPr>
            <a:lvl9pPr lvl="8" algn="ctr">
              <a:lnSpc>
                <a:spcPct val="100000"/>
              </a:lnSpc>
              <a:spcBef>
                <a:spcPts val="0"/>
              </a:spcBef>
              <a:spcAft>
                <a:spcPts val="0"/>
              </a:spcAft>
              <a:buClr>
                <a:schemeClr val="accent5"/>
              </a:buClr>
              <a:buSzPts val="6000"/>
              <a:buNone/>
              <a:defRPr sz="6000">
                <a:solidFill>
                  <a:schemeClr val="accent5"/>
                </a:solidFill>
              </a:defRPr>
            </a:lvl9pPr>
          </a:lstStyle>
          <a:p>
            <a:r>
              <a:t>xx%</a:t>
            </a:r>
          </a:p>
        </p:txBody>
      </p:sp>
      <p:sp>
        <p:nvSpPr>
          <p:cNvPr id="201" name="Google Shape;201;p21"/>
          <p:cNvSpPr txBox="1"/>
          <p:nvPr>
            <p:ph idx="1" type="subTitle"/>
          </p:nvPr>
        </p:nvSpPr>
        <p:spPr>
          <a:xfrm>
            <a:off x="1703800" y="2992800"/>
            <a:ext cx="5736300" cy="792600"/>
          </a:xfrm>
          <a:prstGeom prst="rect">
            <a:avLst/>
          </a:prstGeom>
          <a:solidFill>
            <a:schemeClr val="accent5"/>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b="0" i="0" sz="1800">
                <a:solidFill>
                  <a:schemeClr val="lt1"/>
                </a:solidFill>
                <a:latin typeface="Arial"/>
                <a:ea typeface="Arial"/>
                <a:cs typeface="Arial"/>
                <a:sym typeface="Arial"/>
              </a:defRPr>
            </a:lvl1pPr>
            <a:lvl2pPr lvl="1" algn="ctr">
              <a:lnSpc>
                <a:spcPct val="100000"/>
              </a:lnSpc>
              <a:spcBef>
                <a:spcPts val="0"/>
              </a:spcBef>
              <a:spcAft>
                <a:spcPts val="0"/>
              </a:spcAft>
              <a:buClr>
                <a:schemeClr val="lt1"/>
              </a:buClr>
              <a:buSzPts val="1800"/>
              <a:buNone/>
              <a:defRPr b="1" sz="1800">
                <a:solidFill>
                  <a:schemeClr val="lt1"/>
                </a:solidFill>
              </a:defRPr>
            </a:lvl2pPr>
            <a:lvl3pPr lvl="2" algn="ctr">
              <a:lnSpc>
                <a:spcPct val="100000"/>
              </a:lnSpc>
              <a:spcBef>
                <a:spcPts val="0"/>
              </a:spcBef>
              <a:spcAft>
                <a:spcPts val="0"/>
              </a:spcAft>
              <a:buClr>
                <a:schemeClr val="lt1"/>
              </a:buClr>
              <a:buSzPts val="1800"/>
              <a:buNone/>
              <a:defRPr b="1" sz="1800">
                <a:solidFill>
                  <a:schemeClr val="lt1"/>
                </a:solidFill>
              </a:defRPr>
            </a:lvl3pPr>
            <a:lvl4pPr lvl="3" algn="ctr">
              <a:lnSpc>
                <a:spcPct val="100000"/>
              </a:lnSpc>
              <a:spcBef>
                <a:spcPts val="0"/>
              </a:spcBef>
              <a:spcAft>
                <a:spcPts val="0"/>
              </a:spcAft>
              <a:buClr>
                <a:schemeClr val="lt1"/>
              </a:buClr>
              <a:buSzPts val="1800"/>
              <a:buNone/>
              <a:defRPr b="1" sz="1800">
                <a:solidFill>
                  <a:schemeClr val="lt1"/>
                </a:solidFill>
              </a:defRPr>
            </a:lvl4pPr>
            <a:lvl5pPr lvl="4" algn="ctr">
              <a:lnSpc>
                <a:spcPct val="100000"/>
              </a:lnSpc>
              <a:spcBef>
                <a:spcPts val="0"/>
              </a:spcBef>
              <a:spcAft>
                <a:spcPts val="0"/>
              </a:spcAft>
              <a:buClr>
                <a:schemeClr val="lt1"/>
              </a:buClr>
              <a:buSzPts val="1800"/>
              <a:buNone/>
              <a:defRPr b="1" sz="1800">
                <a:solidFill>
                  <a:schemeClr val="lt1"/>
                </a:solidFill>
              </a:defRPr>
            </a:lvl5pPr>
            <a:lvl6pPr lvl="5" algn="ctr">
              <a:lnSpc>
                <a:spcPct val="100000"/>
              </a:lnSpc>
              <a:spcBef>
                <a:spcPts val="0"/>
              </a:spcBef>
              <a:spcAft>
                <a:spcPts val="0"/>
              </a:spcAft>
              <a:buClr>
                <a:schemeClr val="lt1"/>
              </a:buClr>
              <a:buSzPts val="1800"/>
              <a:buNone/>
              <a:defRPr b="1" sz="1800">
                <a:solidFill>
                  <a:schemeClr val="lt1"/>
                </a:solidFill>
              </a:defRPr>
            </a:lvl6pPr>
            <a:lvl7pPr lvl="6" algn="ctr">
              <a:lnSpc>
                <a:spcPct val="100000"/>
              </a:lnSpc>
              <a:spcBef>
                <a:spcPts val="0"/>
              </a:spcBef>
              <a:spcAft>
                <a:spcPts val="0"/>
              </a:spcAft>
              <a:buClr>
                <a:schemeClr val="lt1"/>
              </a:buClr>
              <a:buSzPts val="1800"/>
              <a:buNone/>
              <a:defRPr b="1" sz="1800">
                <a:solidFill>
                  <a:schemeClr val="lt1"/>
                </a:solidFill>
              </a:defRPr>
            </a:lvl7pPr>
            <a:lvl8pPr lvl="7" algn="ctr">
              <a:lnSpc>
                <a:spcPct val="100000"/>
              </a:lnSpc>
              <a:spcBef>
                <a:spcPts val="0"/>
              </a:spcBef>
              <a:spcAft>
                <a:spcPts val="0"/>
              </a:spcAft>
              <a:buClr>
                <a:schemeClr val="lt1"/>
              </a:buClr>
              <a:buSzPts val="1800"/>
              <a:buNone/>
              <a:defRPr b="1" sz="1800">
                <a:solidFill>
                  <a:schemeClr val="lt1"/>
                </a:solidFill>
              </a:defRPr>
            </a:lvl8pPr>
            <a:lvl9pPr lvl="8" algn="ctr">
              <a:lnSpc>
                <a:spcPct val="100000"/>
              </a:lnSpc>
              <a:spcBef>
                <a:spcPts val="0"/>
              </a:spcBef>
              <a:spcAft>
                <a:spcPts val="0"/>
              </a:spcAft>
              <a:buClr>
                <a:schemeClr val="lt1"/>
              </a:buClr>
              <a:buSzPts val="1800"/>
              <a:buNone/>
              <a:defRPr b="1" sz="1800">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2" name="Shape 20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
    <p:spTree>
      <p:nvGrpSpPr>
        <p:cNvPr id="17" name="Shape 17"/>
        <p:cNvGrpSpPr/>
        <p:nvPr/>
      </p:nvGrpSpPr>
      <p:grpSpPr>
        <a:xfrm>
          <a:off x="0" y="0"/>
          <a:ext cx="0" cy="0"/>
          <a:chOff x="0" y="0"/>
          <a:chExt cx="0" cy="0"/>
        </a:xfrm>
      </p:grpSpPr>
      <p:sp>
        <p:nvSpPr>
          <p:cNvPr id="18" name="Google Shape;18;p4"/>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
          <p:cNvSpPr txBox="1"/>
          <p:nvPr>
            <p:ph idx="2" type="title"/>
          </p:nvPr>
        </p:nvSpPr>
        <p:spPr>
          <a:xfrm>
            <a:off x="729052" y="1511425"/>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20" name="Google Shape;20;p4"/>
          <p:cNvSpPr txBox="1"/>
          <p:nvPr>
            <p:ph idx="1" type="subTitle"/>
          </p:nvPr>
        </p:nvSpPr>
        <p:spPr>
          <a:xfrm>
            <a:off x="1039725" y="18075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21" name="Google Shape;21;p4"/>
          <p:cNvSpPr txBox="1"/>
          <p:nvPr>
            <p:ph idx="3" type="subTitle"/>
          </p:nvPr>
        </p:nvSpPr>
        <p:spPr>
          <a:xfrm>
            <a:off x="1039725" y="21549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22" name="Google Shape;22;p4"/>
          <p:cNvSpPr txBox="1"/>
          <p:nvPr>
            <p:ph idx="4" type="subTitle"/>
          </p:nvPr>
        </p:nvSpPr>
        <p:spPr>
          <a:xfrm>
            <a:off x="3652150" y="18075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23" name="Google Shape;23;p4"/>
          <p:cNvSpPr txBox="1"/>
          <p:nvPr>
            <p:ph idx="5" type="subTitle"/>
          </p:nvPr>
        </p:nvSpPr>
        <p:spPr>
          <a:xfrm>
            <a:off x="3652150" y="21549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24" name="Google Shape;24;p4"/>
          <p:cNvSpPr txBox="1"/>
          <p:nvPr>
            <p:ph idx="6" type="title"/>
          </p:nvPr>
        </p:nvSpPr>
        <p:spPr>
          <a:xfrm>
            <a:off x="3341727" y="1511425"/>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25" name="Google Shape;25;p4"/>
          <p:cNvSpPr txBox="1"/>
          <p:nvPr>
            <p:ph idx="7" type="subTitle"/>
          </p:nvPr>
        </p:nvSpPr>
        <p:spPr>
          <a:xfrm>
            <a:off x="6260975" y="18075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26" name="Google Shape;26;p4"/>
          <p:cNvSpPr txBox="1"/>
          <p:nvPr>
            <p:ph idx="8" type="subTitle"/>
          </p:nvPr>
        </p:nvSpPr>
        <p:spPr>
          <a:xfrm>
            <a:off x="6260975" y="2154925"/>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27" name="Google Shape;27;p4"/>
          <p:cNvSpPr txBox="1"/>
          <p:nvPr>
            <p:ph idx="9" type="title"/>
          </p:nvPr>
        </p:nvSpPr>
        <p:spPr>
          <a:xfrm>
            <a:off x="5950552" y="1511425"/>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28" name="Google Shape;28;p4"/>
          <p:cNvSpPr txBox="1"/>
          <p:nvPr>
            <p:ph idx="13" type="subTitle"/>
          </p:nvPr>
        </p:nvSpPr>
        <p:spPr>
          <a:xfrm>
            <a:off x="1039725" y="37701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29" name="Google Shape;29;p4"/>
          <p:cNvSpPr txBox="1"/>
          <p:nvPr>
            <p:ph idx="14" type="subTitle"/>
          </p:nvPr>
        </p:nvSpPr>
        <p:spPr>
          <a:xfrm>
            <a:off x="1039725" y="34227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30" name="Google Shape;30;p4"/>
          <p:cNvSpPr txBox="1"/>
          <p:nvPr>
            <p:ph idx="15" type="title"/>
          </p:nvPr>
        </p:nvSpPr>
        <p:spPr>
          <a:xfrm>
            <a:off x="729052" y="3126600"/>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31" name="Google Shape;31;p4"/>
          <p:cNvSpPr txBox="1"/>
          <p:nvPr>
            <p:ph idx="16" type="subTitle"/>
          </p:nvPr>
        </p:nvSpPr>
        <p:spPr>
          <a:xfrm>
            <a:off x="3652150" y="34227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32" name="Google Shape;32;p4"/>
          <p:cNvSpPr txBox="1"/>
          <p:nvPr>
            <p:ph idx="17" type="subTitle"/>
          </p:nvPr>
        </p:nvSpPr>
        <p:spPr>
          <a:xfrm>
            <a:off x="3652150" y="37701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33" name="Google Shape;33;p4"/>
          <p:cNvSpPr txBox="1"/>
          <p:nvPr>
            <p:ph idx="18" type="title"/>
          </p:nvPr>
        </p:nvSpPr>
        <p:spPr>
          <a:xfrm>
            <a:off x="3341727" y="3126600"/>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34" name="Google Shape;34;p4"/>
          <p:cNvSpPr txBox="1"/>
          <p:nvPr>
            <p:ph idx="19" type="subTitle"/>
          </p:nvPr>
        </p:nvSpPr>
        <p:spPr>
          <a:xfrm>
            <a:off x="6260975" y="34227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35" name="Google Shape;35;p4"/>
          <p:cNvSpPr txBox="1"/>
          <p:nvPr>
            <p:ph idx="20" type="subTitle"/>
          </p:nvPr>
        </p:nvSpPr>
        <p:spPr>
          <a:xfrm>
            <a:off x="6260975" y="37701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36" name="Google Shape;36;p4"/>
          <p:cNvSpPr txBox="1"/>
          <p:nvPr>
            <p:ph idx="21" type="title"/>
          </p:nvPr>
        </p:nvSpPr>
        <p:spPr>
          <a:xfrm>
            <a:off x="5950552" y="3126600"/>
            <a:ext cx="402300" cy="3474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5"/>
          <p:cNvSpPr/>
          <p:nvPr/>
        </p:nvSpPr>
        <p:spPr>
          <a:xfrm>
            <a:off x="0" y="-3200"/>
            <a:ext cx="7587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
          <p:cNvSpPr txBox="1"/>
          <p:nvPr>
            <p:ph type="title"/>
          </p:nvPr>
        </p:nvSpPr>
        <p:spPr>
          <a:xfrm>
            <a:off x="1197300" y="1816800"/>
            <a:ext cx="3152400" cy="66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0" name="Google Shape;40;p5"/>
          <p:cNvSpPr txBox="1"/>
          <p:nvPr>
            <p:ph idx="1" type="subTitle"/>
          </p:nvPr>
        </p:nvSpPr>
        <p:spPr>
          <a:xfrm>
            <a:off x="1210775" y="2484900"/>
            <a:ext cx="31389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solidFill>
                  <a:schemeClr val="dk1"/>
                </a:solidFill>
                <a:latin typeface="Arial"/>
                <a:ea typeface="Arial"/>
                <a:cs typeface="Arial"/>
                <a:sym typeface="Arial"/>
              </a:defRPr>
            </a:lvl1pPr>
            <a:lvl2pPr lvl="1" algn="l">
              <a:lnSpc>
                <a:spcPct val="100000"/>
              </a:lnSpc>
              <a:spcBef>
                <a:spcPts val="800"/>
              </a:spcBef>
              <a:spcAft>
                <a:spcPts val="0"/>
              </a:spcAft>
              <a:buSzPts val="1200"/>
              <a:buNone/>
              <a:defRPr>
                <a:solidFill>
                  <a:schemeClr val="dk1"/>
                </a:solidFill>
              </a:defRPr>
            </a:lvl2pPr>
            <a:lvl3pPr lvl="2" algn="l">
              <a:lnSpc>
                <a:spcPct val="100000"/>
              </a:lnSpc>
              <a:spcBef>
                <a:spcPts val="800"/>
              </a:spcBef>
              <a:spcAft>
                <a:spcPts val="0"/>
              </a:spcAft>
              <a:buSzPts val="1200"/>
              <a:buNone/>
              <a:defRPr>
                <a:solidFill>
                  <a:schemeClr val="dk1"/>
                </a:solidFill>
              </a:defRPr>
            </a:lvl3pPr>
            <a:lvl4pPr lvl="3" algn="l">
              <a:lnSpc>
                <a:spcPct val="100000"/>
              </a:lnSpc>
              <a:spcBef>
                <a:spcPts val="800"/>
              </a:spcBef>
              <a:spcAft>
                <a:spcPts val="0"/>
              </a:spcAft>
              <a:buSzPts val="1200"/>
              <a:buNone/>
              <a:defRPr>
                <a:solidFill>
                  <a:schemeClr val="dk1"/>
                </a:solidFill>
              </a:defRPr>
            </a:lvl4pPr>
            <a:lvl5pPr lvl="4" algn="l">
              <a:lnSpc>
                <a:spcPct val="100000"/>
              </a:lnSpc>
              <a:spcBef>
                <a:spcPts val="800"/>
              </a:spcBef>
              <a:spcAft>
                <a:spcPts val="0"/>
              </a:spcAft>
              <a:buSzPts val="1200"/>
              <a:buNone/>
              <a:defRPr>
                <a:solidFill>
                  <a:schemeClr val="dk1"/>
                </a:solidFill>
              </a:defRPr>
            </a:lvl5pPr>
            <a:lvl6pPr lvl="5" algn="l">
              <a:lnSpc>
                <a:spcPct val="100000"/>
              </a:lnSpc>
              <a:spcBef>
                <a:spcPts val="800"/>
              </a:spcBef>
              <a:spcAft>
                <a:spcPts val="0"/>
              </a:spcAft>
              <a:buSzPts val="1200"/>
              <a:buNone/>
              <a:defRPr>
                <a:solidFill>
                  <a:schemeClr val="dk1"/>
                </a:solidFill>
              </a:defRPr>
            </a:lvl6pPr>
            <a:lvl7pPr lvl="6" algn="l">
              <a:lnSpc>
                <a:spcPct val="100000"/>
              </a:lnSpc>
              <a:spcBef>
                <a:spcPts val="800"/>
              </a:spcBef>
              <a:spcAft>
                <a:spcPts val="0"/>
              </a:spcAft>
              <a:buSzPts val="1200"/>
              <a:buNone/>
              <a:defRPr>
                <a:solidFill>
                  <a:schemeClr val="dk1"/>
                </a:solidFill>
              </a:defRPr>
            </a:lvl7pPr>
            <a:lvl8pPr lvl="7" algn="l">
              <a:lnSpc>
                <a:spcPct val="100000"/>
              </a:lnSpc>
              <a:spcBef>
                <a:spcPts val="800"/>
              </a:spcBef>
              <a:spcAft>
                <a:spcPts val="0"/>
              </a:spcAft>
              <a:buSzPts val="1200"/>
              <a:buNone/>
              <a:defRPr>
                <a:solidFill>
                  <a:schemeClr val="dk1"/>
                </a:solidFill>
              </a:defRPr>
            </a:lvl8pPr>
            <a:lvl9pPr lvl="8" algn="l">
              <a:lnSpc>
                <a:spcPct val="100000"/>
              </a:lnSpc>
              <a:spcBef>
                <a:spcPts val="800"/>
              </a:spcBef>
              <a:spcAft>
                <a:spcPts val="800"/>
              </a:spcAft>
              <a:buSzPts val="1200"/>
              <a:buNone/>
              <a:defRPr>
                <a:solidFill>
                  <a:schemeClr val="dk1"/>
                </a:solidFill>
              </a:defRPr>
            </a:lvl9pPr>
          </a:lstStyle>
          <a:p/>
        </p:txBody>
      </p:sp>
      <p:sp>
        <p:nvSpPr>
          <p:cNvPr id="41" name="Google Shape;41;p5"/>
          <p:cNvSpPr txBox="1"/>
          <p:nvPr>
            <p:ph idx="2" type="title"/>
          </p:nvPr>
        </p:nvSpPr>
        <p:spPr>
          <a:xfrm>
            <a:off x="1341189" y="1037700"/>
            <a:ext cx="816000" cy="779100"/>
          </a:xfrm>
          <a:prstGeom prst="rect">
            <a:avLst/>
          </a:prstGeom>
          <a:solidFill>
            <a:schemeClr val="accent5"/>
          </a:solid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800"/>
              <a:buNone/>
              <a:defRPr b="1" sz="1800">
                <a:solidFill>
                  <a:srgbClr val="FFFFFF"/>
                </a:solidFill>
              </a:defRPr>
            </a:lvl1pPr>
            <a:lvl2pPr lvl="1" algn="ctr">
              <a:lnSpc>
                <a:spcPct val="100000"/>
              </a:lnSpc>
              <a:spcBef>
                <a:spcPts val="0"/>
              </a:spcBef>
              <a:spcAft>
                <a:spcPts val="0"/>
              </a:spcAft>
              <a:buClr>
                <a:srgbClr val="FFFFFF"/>
              </a:buClr>
              <a:buSzPts val="1800"/>
              <a:buNone/>
              <a:defRPr b="1" sz="1800">
                <a:solidFill>
                  <a:srgbClr val="FFFFFF"/>
                </a:solidFill>
              </a:defRPr>
            </a:lvl2pPr>
            <a:lvl3pPr lvl="2" algn="ctr">
              <a:lnSpc>
                <a:spcPct val="100000"/>
              </a:lnSpc>
              <a:spcBef>
                <a:spcPts val="0"/>
              </a:spcBef>
              <a:spcAft>
                <a:spcPts val="0"/>
              </a:spcAft>
              <a:buClr>
                <a:srgbClr val="FFFFFF"/>
              </a:buClr>
              <a:buSzPts val="1800"/>
              <a:buNone/>
              <a:defRPr b="1" sz="1800">
                <a:solidFill>
                  <a:srgbClr val="FFFFFF"/>
                </a:solidFill>
              </a:defRPr>
            </a:lvl3pPr>
            <a:lvl4pPr lvl="3" algn="ctr">
              <a:lnSpc>
                <a:spcPct val="100000"/>
              </a:lnSpc>
              <a:spcBef>
                <a:spcPts val="0"/>
              </a:spcBef>
              <a:spcAft>
                <a:spcPts val="0"/>
              </a:spcAft>
              <a:buClr>
                <a:srgbClr val="FFFFFF"/>
              </a:buClr>
              <a:buSzPts val="1800"/>
              <a:buNone/>
              <a:defRPr b="1" sz="1800">
                <a:solidFill>
                  <a:srgbClr val="FFFFFF"/>
                </a:solidFill>
              </a:defRPr>
            </a:lvl4pPr>
            <a:lvl5pPr lvl="4" algn="ctr">
              <a:lnSpc>
                <a:spcPct val="100000"/>
              </a:lnSpc>
              <a:spcBef>
                <a:spcPts val="0"/>
              </a:spcBef>
              <a:spcAft>
                <a:spcPts val="0"/>
              </a:spcAft>
              <a:buClr>
                <a:srgbClr val="FFFFFF"/>
              </a:buClr>
              <a:buSzPts val="1800"/>
              <a:buNone/>
              <a:defRPr b="1" sz="1800">
                <a:solidFill>
                  <a:srgbClr val="FFFFFF"/>
                </a:solidFill>
              </a:defRPr>
            </a:lvl5pPr>
            <a:lvl6pPr lvl="5" algn="ctr">
              <a:lnSpc>
                <a:spcPct val="100000"/>
              </a:lnSpc>
              <a:spcBef>
                <a:spcPts val="0"/>
              </a:spcBef>
              <a:spcAft>
                <a:spcPts val="0"/>
              </a:spcAft>
              <a:buClr>
                <a:srgbClr val="FFFFFF"/>
              </a:buClr>
              <a:buSzPts val="1800"/>
              <a:buNone/>
              <a:defRPr b="1" sz="1800">
                <a:solidFill>
                  <a:srgbClr val="FFFFFF"/>
                </a:solidFill>
              </a:defRPr>
            </a:lvl6pPr>
            <a:lvl7pPr lvl="6" algn="ctr">
              <a:lnSpc>
                <a:spcPct val="100000"/>
              </a:lnSpc>
              <a:spcBef>
                <a:spcPts val="0"/>
              </a:spcBef>
              <a:spcAft>
                <a:spcPts val="0"/>
              </a:spcAft>
              <a:buClr>
                <a:srgbClr val="FFFFFF"/>
              </a:buClr>
              <a:buSzPts val="1800"/>
              <a:buNone/>
              <a:defRPr b="1" sz="1800">
                <a:solidFill>
                  <a:srgbClr val="FFFFFF"/>
                </a:solidFill>
              </a:defRPr>
            </a:lvl7pPr>
            <a:lvl8pPr lvl="7" algn="ctr">
              <a:lnSpc>
                <a:spcPct val="100000"/>
              </a:lnSpc>
              <a:spcBef>
                <a:spcPts val="0"/>
              </a:spcBef>
              <a:spcAft>
                <a:spcPts val="0"/>
              </a:spcAft>
              <a:buClr>
                <a:srgbClr val="FFFFFF"/>
              </a:buClr>
              <a:buSzPts val="1800"/>
              <a:buNone/>
              <a:defRPr b="1" sz="1800">
                <a:solidFill>
                  <a:srgbClr val="FFFFFF"/>
                </a:solidFill>
              </a:defRPr>
            </a:lvl8pPr>
            <a:lvl9pPr lvl="8" algn="ctr">
              <a:lnSpc>
                <a:spcPct val="100000"/>
              </a:lnSpc>
              <a:spcBef>
                <a:spcPts val="0"/>
              </a:spcBef>
              <a:spcAft>
                <a:spcPts val="0"/>
              </a:spcAft>
              <a:buClr>
                <a:srgbClr val="FFFFFF"/>
              </a:buClr>
              <a:buSzPts val="1800"/>
              <a:buNone/>
              <a:defRPr b="1" sz="18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6"/>
          <p:cNvSpPr txBox="1"/>
          <p:nvPr>
            <p:ph type="title"/>
          </p:nvPr>
        </p:nvSpPr>
        <p:spPr>
          <a:xfrm>
            <a:off x="1197300" y="1816800"/>
            <a:ext cx="3152400" cy="66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4" name="Google Shape;44;p6"/>
          <p:cNvSpPr txBox="1"/>
          <p:nvPr>
            <p:ph idx="1" type="subTitle"/>
          </p:nvPr>
        </p:nvSpPr>
        <p:spPr>
          <a:xfrm>
            <a:off x="1210775" y="2484900"/>
            <a:ext cx="31389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grpSp>
        <p:nvGrpSpPr>
          <p:cNvPr id="45" name="Google Shape;45;p6"/>
          <p:cNvGrpSpPr/>
          <p:nvPr/>
        </p:nvGrpSpPr>
        <p:grpSpPr>
          <a:xfrm>
            <a:off x="0" y="3949645"/>
            <a:ext cx="1193923" cy="1193958"/>
            <a:chOff x="0" y="3441250"/>
            <a:chExt cx="1702200" cy="1702250"/>
          </a:xfrm>
        </p:grpSpPr>
        <p:sp>
          <p:nvSpPr>
            <p:cNvPr id="46" name="Google Shape;46;p6"/>
            <p:cNvSpPr/>
            <p:nvPr/>
          </p:nvSpPr>
          <p:spPr>
            <a:xfrm>
              <a:off x="0" y="4292400"/>
              <a:ext cx="851100" cy="8511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6"/>
            <p:cNvSpPr/>
            <p:nvPr/>
          </p:nvSpPr>
          <p:spPr>
            <a:xfrm>
              <a:off x="851100" y="4292400"/>
              <a:ext cx="851100" cy="8511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6"/>
            <p:cNvSpPr/>
            <p:nvPr/>
          </p:nvSpPr>
          <p:spPr>
            <a:xfrm>
              <a:off x="0" y="3441250"/>
              <a:ext cx="851100" cy="8511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
    <p:spTree>
      <p:nvGrpSpPr>
        <p:cNvPr id="49" name="Shape 49"/>
        <p:cNvGrpSpPr/>
        <p:nvPr/>
      </p:nvGrpSpPr>
      <p:grpSpPr>
        <a:xfrm>
          <a:off x="0" y="0"/>
          <a:ext cx="0" cy="0"/>
          <a:chOff x="0" y="0"/>
          <a:chExt cx="0" cy="0"/>
        </a:xfrm>
      </p:grpSpPr>
      <p:sp>
        <p:nvSpPr>
          <p:cNvPr id="50" name="Google Shape;50;p7"/>
          <p:cNvSpPr/>
          <p:nvPr/>
        </p:nvSpPr>
        <p:spPr>
          <a:xfrm>
            <a:off x="-7850" y="2435025"/>
            <a:ext cx="9144000" cy="2708400"/>
          </a:xfrm>
          <a:prstGeom prst="rect">
            <a:avLst/>
          </a:prstGeom>
          <a:solidFill>
            <a:srgbClr val="F2DADA">
              <a:alpha val="2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7"/>
          <p:cNvSpPr txBox="1"/>
          <p:nvPr>
            <p:ph idx="1" type="subTitle"/>
          </p:nvPr>
        </p:nvSpPr>
        <p:spPr>
          <a:xfrm>
            <a:off x="717200" y="2972075"/>
            <a:ext cx="2405100" cy="106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solidFill>
                  <a:schemeClr val="dk1"/>
                </a:solidFill>
                <a:latin typeface="Arial"/>
                <a:ea typeface="Arial"/>
                <a:cs typeface="Arial"/>
                <a:sym typeface="Arial"/>
              </a:defRPr>
            </a:lvl1pPr>
            <a:lvl2pPr lvl="1" algn="l">
              <a:lnSpc>
                <a:spcPct val="100000"/>
              </a:lnSpc>
              <a:spcBef>
                <a:spcPts val="800"/>
              </a:spcBef>
              <a:spcAft>
                <a:spcPts val="0"/>
              </a:spcAft>
              <a:buSzPts val="1200"/>
              <a:buNone/>
              <a:defRPr sz="1400">
                <a:solidFill>
                  <a:schemeClr val="dk1"/>
                </a:solidFill>
              </a:defRPr>
            </a:lvl2pPr>
            <a:lvl3pPr lvl="2" algn="l">
              <a:lnSpc>
                <a:spcPct val="100000"/>
              </a:lnSpc>
              <a:spcBef>
                <a:spcPts val="800"/>
              </a:spcBef>
              <a:spcAft>
                <a:spcPts val="0"/>
              </a:spcAft>
              <a:buSzPts val="1200"/>
              <a:buNone/>
              <a:defRPr sz="1400">
                <a:solidFill>
                  <a:schemeClr val="dk1"/>
                </a:solidFill>
              </a:defRPr>
            </a:lvl3pPr>
            <a:lvl4pPr lvl="3" algn="l">
              <a:lnSpc>
                <a:spcPct val="100000"/>
              </a:lnSpc>
              <a:spcBef>
                <a:spcPts val="800"/>
              </a:spcBef>
              <a:spcAft>
                <a:spcPts val="0"/>
              </a:spcAft>
              <a:buSzPts val="1200"/>
              <a:buNone/>
              <a:defRPr sz="1400">
                <a:solidFill>
                  <a:schemeClr val="dk1"/>
                </a:solidFill>
              </a:defRPr>
            </a:lvl4pPr>
            <a:lvl5pPr lvl="4" algn="l">
              <a:lnSpc>
                <a:spcPct val="100000"/>
              </a:lnSpc>
              <a:spcBef>
                <a:spcPts val="800"/>
              </a:spcBef>
              <a:spcAft>
                <a:spcPts val="0"/>
              </a:spcAft>
              <a:buSzPts val="1200"/>
              <a:buNone/>
              <a:defRPr sz="1400">
                <a:solidFill>
                  <a:schemeClr val="dk1"/>
                </a:solidFill>
              </a:defRPr>
            </a:lvl5pPr>
            <a:lvl6pPr lvl="5" algn="l">
              <a:lnSpc>
                <a:spcPct val="100000"/>
              </a:lnSpc>
              <a:spcBef>
                <a:spcPts val="800"/>
              </a:spcBef>
              <a:spcAft>
                <a:spcPts val="0"/>
              </a:spcAft>
              <a:buSzPts val="1200"/>
              <a:buNone/>
              <a:defRPr sz="1400">
                <a:solidFill>
                  <a:schemeClr val="dk1"/>
                </a:solidFill>
              </a:defRPr>
            </a:lvl6pPr>
            <a:lvl7pPr lvl="6" algn="l">
              <a:lnSpc>
                <a:spcPct val="100000"/>
              </a:lnSpc>
              <a:spcBef>
                <a:spcPts val="800"/>
              </a:spcBef>
              <a:spcAft>
                <a:spcPts val="0"/>
              </a:spcAft>
              <a:buSzPts val="1200"/>
              <a:buNone/>
              <a:defRPr sz="1400">
                <a:solidFill>
                  <a:schemeClr val="dk1"/>
                </a:solidFill>
              </a:defRPr>
            </a:lvl7pPr>
            <a:lvl8pPr lvl="7" algn="l">
              <a:lnSpc>
                <a:spcPct val="100000"/>
              </a:lnSpc>
              <a:spcBef>
                <a:spcPts val="800"/>
              </a:spcBef>
              <a:spcAft>
                <a:spcPts val="0"/>
              </a:spcAft>
              <a:buSzPts val="1200"/>
              <a:buNone/>
              <a:defRPr sz="1400">
                <a:solidFill>
                  <a:schemeClr val="dk1"/>
                </a:solidFill>
              </a:defRPr>
            </a:lvl8pPr>
            <a:lvl9pPr lvl="8" algn="l">
              <a:lnSpc>
                <a:spcPct val="100000"/>
              </a:lnSpc>
              <a:spcBef>
                <a:spcPts val="800"/>
              </a:spcBef>
              <a:spcAft>
                <a:spcPts val="800"/>
              </a:spcAft>
              <a:buSzPts val="1200"/>
              <a:buNone/>
              <a:defRPr sz="1400">
                <a:solidFill>
                  <a:schemeClr val="dk1"/>
                </a:solidFill>
              </a:defRPr>
            </a:lvl9pPr>
          </a:lstStyle>
          <a:p/>
        </p:txBody>
      </p:sp>
      <p:sp>
        <p:nvSpPr>
          <p:cNvPr id="53" name="Google Shape;53;p7"/>
          <p:cNvSpPr txBox="1"/>
          <p:nvPr>
            <p:ph idx="2" type="subTitle"/>
          </p:nvPr>
        </p:nvSpPr>
        <p:spPr>
          <a:xfrm>
            <a:off x="3371500" y="2972075"/>
            <a:ext cx="2405100" cy="106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solidFill>
                  <a:schemeClr val="dk1"/>
                </a:solidFill>
                <a:latin typeface="Arial"/>
                <a:ea typeface="Arial"/>
                <a:cs typeface="Arial"/>
                <a:sym typeface="Arial"/>
              </a:defRPr>
            </a:lvl1pPr>
            <a:lvl2pPr lvl="1" algn="l">
              <a:lnSpc>
                <a:spcPct val="100000"/>
              </a:lnSpc>
              <a:spcBef>
                <a:spcPts val="800"/>
              </a:spcBef>
              <a:spcAft>
                <a:spcPts val="0"/>
              </a:spcAft>
              <a:buSzPts val="1200"/>
              <a:buNone/>
              <a:defRPr sz="1400">
                <a:solidFill>
                  <a:schemeClr val="dk1"/>
                </a:solidFill>
              </a:defRPr>
            </a:lvl2pPr>
            <a:lvl3pPr lvl="2" algn="l">
              <a:lnSpc>
                <a:spcPct val="100000"/>
              </a:lnSpc>
              <a:spcBef>
                <a:spcPts val="800"/>
              </a:spcBef>
              <a:spcAft>
                <a:spcPts val="0"/>
              </a:spcAft>
              <a:buSzPts val="1200"/>
              <a:buNone/>
              <a:defRPr sz="1400">
                <a:solidFill>
                  <a:schemeClr val="dk1"/>
                </a:solidFill>
              </a:defRPr>
            </a:lvl3pPr>
            <a:lvl4pPr lvl="3" algn="l">
              <a:lnSpc>
                <a:spcPct val="100000"/>
              </a:lnSpc>
              <a:spcBef>
                <a:spcPts val="800"/>
              </a:spcBef>
              <a:spcAft>
                <a:spcPts val="0"/>
              </a:spcAft>
              <a:buSzPts val="1200"/>
              <a:buNone/>
              <a:defRPr sz="1400">
                <a:solidFill>
                  <a:schemeClr val="dk1"/>
                </a:solidFill>
              </a:defRPr>
            </a:lvl4pPr>
            <a:lvl5pPr lvl="4" algn="l">
              <a:lnSpc>
                <a:spcPct val="100000"/>
              </a:lnSpc>
              <a:spcBef>
                <a:spcPts val="800"/>
              </a:spcBef>
              <a:spcAft>
                <a:spcPts val="0"/>
              </a:spcAft>
              <a:buSzPts val="1200"/>
              <a:buNone/>
              <a:defRPr sz="1400">
                <a:solidFill>
                  <a:schemeClr val="dk1"/>
                </a:solidFill>
              </a:defRPr>
            </a:lvl5pPr>
            <a:lvl6pPr lvl="5" algn="l">
              <a:lnSpc>
                <a:spcPct val="100000"/>
              </a:lnSpc>
              <a:spcBef>
                <a:spcPts val="800"/>
              </a:spcBef>
              <a:spcAft>
                <a:spcPts val="0"/>
              </a:spcAft>
              <a:buSzPts val="1200"/>
              <a:buNone/>
              <a:defRPr sz="1400">
                <a:solidFill>
                  <a:schemeClr val="dk1"/>
                </a:solidFill>
              </a:defRPr>
            </a:lvl6pPr>
            <a:lvl7pPr lvl="6" algn="l">
              <a:lnSpc>
                <a:spcPct val="100000"/>
              </a:lnSpc>
              <a:spcBef>
                <a:spcPts val="800"/>
              </a:spcBef>
              <a:spcAft>
                <a:spcPts val="0"/>
              </a:spcAft>
              <a:buSzPts val="1200"/>
              <a:buNone/>
              <a:defRPr sz="1400">
                <a:solidFill>
                  <a:schemeClr val="dk1"/>
                </a:solidFill>
              </a:defRPr>
            </a:lvl7pPr>
            <a:lvl8pPr lvl="7" algn="l">
              <a:lnSpc>
                <a:spcPct val="100000"/>
              </a:lnSpc>
              <a:spcBef>
                <a:spcPts val="800"/>
              </a:spcBef>
              <a:spcAft>
                <a:spcPts val="0"/>
              </a:spcAft>
              <a:buSzPts val="1200"/>
              <a:buNone/>
              <a:defRPr sz="1400">
                <a:solidFill>
                  <a:schemeClr val="dk1"/>
                </a:solidFill>
              </a:defRPr>
            </a:lvl8pPr>
            <a:lvl9pPr lvl="8" algn="l">
              <a:lnSpc>
                <a:spcPct val="100000"/>
              </a:lnSpc>
              <a:spcBef>
                <a:spcPts val="800"/>
              </a:spcBef>
              <a:spcAft>
                <a:spcPts val="800"/>
              </a:spcAft>
              <a:buSzPts val="1200"/>
              <a:buNone/>
              <a:defRPr sz="1400">
                <a:solidFill>
                  <a:schemeClr val="dk1"/>
                </a:solidFill>
              </a:defRPr>
            </a:lvl9pPr>
          </a:lstStyle>
          <a:p/>
        </p:txBody>
      </p:sp>
      <p:sp>
        <p:nvSpPr>
          <p:cNvPr id="54" name="Google Shape;54;p7"/>
          <p:cNvSpPr txBox="1"/>
          <p:nvPr>
            <p:ph idx="3" type="subTitle"/>
          </p:nvPr>
        </p:nvSpPr>
        <p:spPr>
          <a:xfrm>
            <a:off x="6025800" y="2972075"/>
            <a:ext cx="2405100" cy="106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solidFill>
                  <a:schemeClr val="dk1"/>
                </a:solidFill>
                <a:latin typeface="Arial"/>
                <a:ea typeface="Arial"/>
                <a:cs typeface="Arial"/>
                <a:sym typeface="Arial"/>
              </a:defRPr>
            </a:lvl1pPr>
            <a:lvl2pPr lvl="1" algn="l">
              <a:lnSpc>
                <a:spcPct val="100000"/>
              </a:lnSpc>
              <a:spcBef>
                <a:spcPts val="800"/>
              </a:spcBef>
              <a:spcAft>
                <a:spcPts val="0"/>
              </a:spcAft>
              <a:buSzPts val="1200"/>
              <a:buNone/>
              <a:defRPr sz="1400">
                <a:solidFill>
                  <a:schemeClr val="dk1"/>
                </a:solidFill>
              </a:defRPr>
            </a:lvl2pPr>
            <a:lvl3pPr lvl="2" algn="l">
              <a:lnSpc>
                <a:spcPct val="100000"/>
              </a:lnSpc>
              <a:spcBef>
                <a:spcPts val="800"/>
              </a:spcBef>
              <a:spcAft>
                <a:spcPts val="0"/>
              </a:spcAft>
              <a:buSzPts val="1200"/>
              <a:buNone/>
              <a:defRPr sz="1400">
                <a:solidFill>
                  <a:schemeClr val="dk1"/>
                </a:solidFill>
              </a:defRPr>
            </a:lvl3pPr>
            <a:lvl4pPr lvl="3" algn="l">
              <a:lnSpc>
                <a:spcPct val="100000"/>
              </a:lnSpc>
              <a:spcBef>
                <a:spcPts val="800"/>
              </a:spcBef>
              <a:spcAft>
                <a:spcPts val="0"/>
              </a:spcAft>
              <a:buSzPts val="1200"/>
              <a:buNone/>
              <a:defRPr sz="1400">
                <a:solidFill>
                  <a:schemeClr val="dk1"/>
                </a:solidFill>
              </a:defRPr>
            </a:lvl4pPr>
            <a:lvl5pPr lvl="4" algn="l">
              <a:lnSpc>
                <a:spcPct val="100000"/>
              </a:lnSpc>
              <a:spcBef>
                <a:spcPts val="800"/>
              </a:spcBef>
              <a:spcAft>
                <a:spcPts val="0"/>
              </a:spcAft>
              <a:buSzPts val="1200"/>
              <a:buNone/>
              <a:defRPr sz="1400">
                <a:solidFill>
                  <a:schemeClr val="dk1"/>
                </a:solidFill>
              </a:defRPr>
            </a:lvl5pPr>
            <a:lvl6pPr lvl="5" algn="l">
              <a:lnSpc>
                <a:spcPct val="100000"/>
              </a:lnSpc>
              <a:spcBef>
                <a:spcPts val="800"/>
              </a:spcBef>
              <a:spcAft>
                <a:spcPts val="0"/>
              </a:spcAft>
              <a:buSzPts val="1200"/>
              <a:buNone/>
              <a:defRPr sz="1400">
                <a:solidFill>
                  <a:schemeClr val="dk1"/>
                </a:solidFill>
              </a:defRPr>
            </a:lvl6pPr>
            <a:lvl7pPr lvl="6" algn="l">
              <a:lnSpc>
                <a:spcPct val="100000"/>
              </a:lnSpc>
              <a:spcBef>
                <a:spcPts val="800"/>
              </a:spcBef>
              <a:spcAft>
                <a:spcPts val="0"/>
              </a:spcAft>
              <a:buSzPts val="1200"/>
              <a:buNone/>
              <a:defRPr sz="1400">
                <a:solidFill>
                  <a:schemeClr val="dk1"/>
                </a:solidFill>
              </a:defRPr>
            </a:lvl7pPr>
            <a:lvl8pPr lvl="7" algn="l">
              <a:lnSpc>
                <a:spcPct val="100000"/>
              </a:lnSpc>
              <a:spcBef>
                <a:spcPts val="800"/>
              </a:spcBef>
              <a:spcAft>
                <a:spcPts val="0"/>
              </a:spcAft>
              <a:buSzPts val="1200"/>
              <a:buNone/>
              <a:defRPr sz="1400">
                <a:solidFill>
                  <a:schemeClr val="dk1"/>
                </a:solidFill>
              </a:defRPr>
            </a:lvl8pPr>
            <a:lvl9pPr lvl="8" algn="l">
              <a:lnSpc>
                <a:spcPct val="100000"/>
              </a:lnSpc>
              <a:spcBef>
                <a:spcPts val="800"/>
              </a:spcBef>
              <a:spcAft>
                <a:spcPts val="800"/>
              </a:spcAft>
              <a:buSzPts val="1200"/>
              <a:buNone/>
              <a:defRPr sz="1400">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8"/>
          <p:cNvSpPr txBox="1"/>
          <p:nvPr>
            <p:ph idx="1" type="subTitle"/>
          </p:nvPr>
        </p:nvSpPr>
        <p:spPr>
          <a:xfrm>
            <a:off x="1380375" y="3228025"/>
            <a:ext cx="1986900" cy="107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600"/>
              </a:spcBef>
              <a:spcAft>
                <a:spcPts val="0"/>
              </a:spcAft>
              <a:buSzPts val="1200"/>
              <a:buNone/>
              <a:defRPr/>
            </a:lvl2pPr>
            <a:lvl3pPr lvl="2" algn="l">
              <a:lnSpc>
                <a:spcPct val="100000"/>
              </a:lnSpc>
              <a:spcBef>
                <a:spcPts val="600"/>
              </a:spcBef>
              <a:spcAft>
                <a:spcPts val="0"/>
              </a:spcAft>
              <a:buSzPts val="1200"/>
              <a:buNone/>
              <a:defRPr/>
            </a:lvl3pPr>
            <a:lvl4pPr lvl="3" algn="l">
              <a:lnSpc>
                <a:spcPct val="100000"/>
              </a:lnSpc>
              <a:spcBef>
                <a:spcPts val="600"/>
              </a:spcBef>
              <a:spcAft>
                <a:spcPts val="0"/>
              </a:spcAft>
              <a:buSzPts val="1200"/>
              <a:buNone/>
              <a:defRPr/>
            </a:lvl4pPr>
            <a:lvl5pPr lvl="4" algn="l">
              <a:lnSpc>
                <a:spcPct val="100000"/>
              </a:lnSpc>
              <a:spcBef>
                <a:spcPts val="600"/>
              </a:spcBef>
              <a:spcAft>
                <a:spcPts val="0"/>
              </a:spcAft>
              <a:buSzPts val="1200"/>
              <a:buNone/>
              <a:defRPr/>
            </a:lvl5pPr>
            <a:lvl6pPr lvl="5" algn="l">
              <a:lnSpc>
                <a:spcPct val="100000"/>
              </a:lnSpc>
              <a:spcBef>
                <a:spcPts val="600"/>
              </a:spcBef>
              <a:spcAft>
                <a:spcPts val="0"/>
              </a:spcAft>
              <a:buSzPts val="1200"/>
              <a:buNone/>
              <a:defRPr/>
            </a:lvl6pPr>
            <a:lvl7pPr lvl="6" algn="l">
              <a:lnSpc>
                <a:spcPct val="100000"/>
              </a:lnSpc>
              <a:spcBef>
                <a:spcPts val="600"/>
              </a:spcBef>
              <a:spcAft>
                <a:spcPts val="0"/>
              </a:spcAft>
              <a:buSzPts val="1200"/>
              <a:buNone/>
              <a:defRPr/>
            </a:lvl7pPr>
            <a:lvl8pPr lvl="7" algn="l">
              <a:lnSpc>
                <a:spcPct val="100000"/>
              </a:lnSpc>
              <a:spcBef>
                <a:spcPts val="600"/>
              </a:spcBef>
              <a:spcAft>
                <a:spcPts val="0"/>
              </a:spcAft>
              <a:buSzPts val="1200"/>
              <a:buNone/>
              <a:defRPr/>
            </a:lvl8pPr>
            <a:lvl9pPr lvl="8" algn="l">
              <a:lnSpc>
                <a:spcPct val="100000"/>
              </a:lnSpc>
              <a:spcBef>
                <a:spcPts val="600"/>
              </a:spcBef>
              <a:spcAft>
                <a:spcPts val="600"/>
              </a:spcAft>
              <a:buSzPts val="1200"/>
              <a:buNone/>
              <a:defRPr/>
            </a:lvl9pPr>
          </a:lstStyle>
          <a:p/>
        </p:txBody>
      </p:sp>
      <p:sp>
        <p:nvSpPr>
          <p:cNvPr id="57" name="Google Shape;57;p8"/>
          <p:cNvSpPr/>
          <p:nvPr/>
        </p:nvSpPr>
        <p:spPr>
          <a:xfrm>
            <a:off x="4572000" y="-125"/>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txBox="1"/>
          <p:nvPr>
            <p:ph type="title"/>
          </p:nvPr>
        </p:nvSpPr>
        <p:spPr>
          <a:xfrm>
            <a:off x="5166525" y="445025"/>
            <a:ext cx="3264300" cy="104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ctr">
              <a:lnSpc>
                <a:spcPct val="100000"/>
              </a:lnSpc>
              <a:spcBef>
                <a:spcPts val="0"/>
              </a:spcBef>
              <a:spcAft>
                <a:spcPts val="0"/>
              </a:spcAft>
              <a:buClr>
                <a:schemeClr val="lt1"/>
              </a:buClr>
              <a:buSzPts val="2800"/>
              <a:buNone/>
              <a:defRPr>
                <a:solidFill>
                  <a:schemeClr val="lt1"/>
                </a:solidFill>
              </a:defRPr>
            </a:lvl2pPr>
            <a:lvl3pPr lvl="2" algn="ctr">
              <a:lnSpc>
                <a:spcPct val="100000"/>
              </a:lnSpc>
              <a:spcBef>
                <a:spcPts val="0"/>
              </a:spcBef>
              <a:spcAft>
                <a:spcPts val="0"/>
              </a:spcAft>
              <a:buClr>
                <a:schemeClr val="lt1"/>
              </a:buClr>
              <a:buSzPts val="2800"/>
              <a:buNone/>
              <a:defRPr>
                <a:solidFill>
                  <a:schemeClr val="lt1"/>
                </a:solidFill>
              </a:defRPr>
            </a:lvl3pPr>
            <a:lvl4pPr lvl="3" algn="ctr">
              <a:lnSpc>
                <a:spcPct val="100000"/>
              </a:lnSpc>
              <a:spcBef>
                <a:spcPts val="0"/>
              </a:spcBef>
              <a:spcAft>
                <a:spcPts val="0"/>
              </a:spcAft>
              <a:buClr>
                <a:schemeClr val="lt1"/>
              </a:buClr>
              <a:buSzPts val="2800"/>
              <a:buNone/>
              <a:defRPr>
                <a:solidFill>
                  <a:schemeClr val="lt1"/>
                </a:solidFill>
              </a:defRPr>
            </a:lvl4pPr>
            <a:lvl5pPr lvl="4" algn="ctr">
              <a:lnSpc>
                <a:spcPct val="100000"/>
              </a:lnSpc>
              <a:spcBef>
                <a:spcPts val="0"/>
              </a:spcBef>
              <a:spcAft>
                <a:spcPts val="0"/>
              </a:spcAft>
              <a:buClr>
                <a:schemeClr val="lt1"/>
              </a:buClr>
              <a:buSzPts val="2800"/>
              <a:buNone/>
              <a:defRPr>
                <a:solidFill>
                  <a:schemeClr val="lt1"/>
                </a:solidFill>
              </a:defRPr>
            </a:lvl5pPr>
            <a:lvl6pPr lvl="5" algn="ctr">
              <a:lnSpc>
                <a:spcPct val="100000"/>
              </a:lnSpc>
              <a:spcBef>
                <a:spcPts val="0"/>
              </a:spcBef>
              <a:spcAft>
                <a:spcPts val="0"/>
              </a:spcAft>
              <a:buClr>
                <a:schemeClr val="lt1"/>
              </a:buClr>
              <a:buSzPts val="2800"/>
              <a:buNone/>
              <a:defRPr>
                <a:solidFill>
                  <a:schemeClr val="lt1"/>
                </a:solidFill>
              </a:defRPr>
            </a:lvl6pPr>
            <a:lvl7pPr lvl="6" algn="ctr">
              <a:lnSpc>
                <a:spcPct val="100000"/>
              </a:lnSpc>
              <a:spcBef>
                <a:spcPts val="0"/>
              </a:spcBef>
              <a:spcAft>
                <a:spcPts val="0"/>
              </a:spcAft>
              <a:buClr>
                <a:schemeClr val="lt1"/>
              </a:buClr>
              <a:buSzPts val="2800"/>
              <a:buNone/>
              <a:defRPr>
                <a:solidFill>
                  <a:schemeClr val="lt1"/>
                </a:solidFill>
              </a:defRPr>
            </a:lvl7pPr>
            <a:lvl8pPr lvl="7" algn="ctr">
              <a:lnSpc>
                <a:spcPct val="100000"/>
              </a:lnSpc>
              <a:spcBef>
                <a:spcPts val="0"/>
              </a:spcBef>
              <a:spcAft>
                <a:spcPts val="0"/>
              </a:spcAft>
              <a:buClr>
                <a:schemeClr val="lt1"/>
              </a:buClr>
              <a:buSzPts val="2800"/>
              <a:buNone/>
              <a:defRPr>
                <a:solidFill>
                  <a:schemeClr val="lt1"/>
                </a:solidFill>
              </a:defRPr>
            </a:lvl8pPr>
            <a:lvl9pPr lvl="8" algn="ctr">
              <a:lnSpc>
                <a:spcPct val="100000"/>
              </a:lnSpc>
              <a:spcBef>
                <a:spcPts val="0"/>
              </a:spcBef>
              <a:spcAft>
                <a:spcPts val="0"/>
              </a:spcAft>
              <a:buClr>
                <a:schemeClr val="lt1"/>
              </a:buClr>
              <a:buSzPts val="2800"/>
              <a:buNone/>
              <a:defRPr>
                <a:solidFill>
                  <a:schemeClr val="lt1"/>
                </a:solidFill>
              </a:defRPr>
            </a:lvl9pPr>
          </a:lstStyle>
          <a:p/>
        </p:txBody>
      </p:sp>
      <p:sp>
        <p:nvSpPr>
          <p:cNvPr id="59" name="Google Shape;59;p8"/>
          <p:cNvSpPr txBox="1"/>
          <p:nvPr>
            <p:ph idx="2" type="subTitle"/>
          </p:nvPr>
        </p:nvSpPr>
        <p:spPr>
          <a:xfrm>
            <a:off x="6144775" y="1807525"/>
            <a:ext cx="2286000" cy="79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200"/>
              <a:buNone/>
              <a:defRPr b="0" i="0">
                <a:solidFill>
                  <a:schemeClr val="lt1"/>
                </a:solidFill>
                <a:latin typeface="Arial"/>
                <a:ea typeface="Arial"/>
                <a:cs typeface="Arial"/>
                <a:sym typeface="Arial"/>
              </a:defRPr>
            </a:lvl1pPr>
            <a:lvl2pPr lvl="1" algn="l">
              <a:lnSpc>
                <a:spcPct val="100000"/>
              </a:lnSpc>
              <a:spcBef>
                <a:spcPts val="0"/>
              </a:spcBef>
              <a:spcAft>
                <a:spcPts val="0"/>
              </a:spcAft>
              <a:buClr>
                <a:schemeClr val="lt1"/>
              </a:buClr>
              <a:buSzPts val="1200"/>
              <a:buNone/>
              <a:defRPr>
                <a:solidFill>
                  <a:schemeClr val="lt1"/>
                </a:solidFill>
              </a:defRPr>
            </a:lvl2pPr>
            <a:lvl3pPr lvl="2" algn="l">
              <a:lnSpc>
                <a:spcPct val="100000"/>
              </a:lnSpc>
              <a:spcBef>
                <a:spcPts val="0"/>
              </a:spcBef>
              <a:spcAft>
                <a:spcPts val="0"/>
              </a:spcAft>
              <a:buClr>
                <a:schemeClr val="lt1"/>
              </a:buClr>
              <a:buSzPts val="1200"/>
              <a:buNone/>
              <a:defRPr>
                <a:solidFill>
                  <a:schemeClr val="lt1"/>
                </a:solidFill>
              </a:defRPr>
            </a:lvl3pPr>
            <a:lvl4pPr lvl="3" algn="l">
              <a:lnSpc>
                <a:spcPct val="100000"/>
              </a:lnSpc>
              <a:spcBef>
                <a:spcPts val="0"/>
              </a:spcBef>
              <a:spcAft>
                <a:spcPts val="0"/>
              </a:spcAft>
              <a:buClr>
                <a:schemeClr val="lt1"/>
              </a:buClr>
              <a:buSzPts val="1200"/>
              <a:buNone/>
              <a:defRPr>
                <a:solidFill>
                  <a:schemeClr val="lt1"/>
                </a:solidFill>
              </a:defRPr>
            </a:lvl4pPr>
            <a:lvl5pPr lvl="4" algn="l">
              <a:lnSpc>
                <a:spcPct val="100000"/>
              </a:lnSpc>
              <a:spcBef>
                <a:spcPts val="0"/>
              </a:spcBef>
              <a:spcAft>
                <a:spcPts val="0"/>
              </a:spcAft>
              <a:buClr>
                <a:schemeClr val="lt1"/>
              </a:buClr>
              <a:buSzPts val="1200"/>
              <a:buNone/>
              <a:defRPr>
                <a:solidFill>
                  <a:schemeClr val="lt1"/>
                </a:solidFill>
              </a:defRPr>
            </a:lvl5pPr>
            <a:lvl6pPr lvl="5" algn="l">
              <a:lnSpc>
                <a:spcPct val="100000"/>
              </a:lnSpc>
              <a:spcBef>
                <a:spcPts val="0"/>
              </a:spcBef>
              <a:spcAft>
                <a:spcPts val="0"/>
              </a:spcAft>
              <a:buClr>
                <a:schemeClr val="lt1"/>
              </a:buClr>
              <a:buSzPts val="1200"/>
              <a:buNone/>
              <a:defRPr>
                <a:solidFill>
                  <a:schemeClr val="lt1"/>
                </a:solidFill>
              </a:defRPr>
            </a:lvl6pPr>
            <a:lvl7pPr lvl="6" algn="l">
              <a:lnSpc>
                <a:spcPct val="100000"/>
              </a:lnSpc>
              <a:spcBef>
                <a:spcPts val="0"/>
              </a:spcBef>
              <a:spcAft>
                <a:spcPts val="0"/>
              </a:spcAft>
              <a:buClr>
                <a:schemeClr val="lt1"/>
              </a:buClr>
              <a:buSzPts val="1200"/>
              <a:buNone/>
              <a:defRPr>
                <a:solidFill>
                  <a:schemeClr val="lt1"/>
                </a:solidFill>
              </a:defRPr>
            </a:lvl7pPr>
            <a:lvl8pPr lvl="7" algn="l">
              <a:lnSpc>
                <a:spcPct val="100000"/>
              </a:lnSpc>
              <a:spcBef>
                <a:spcPts val="0"/>
              </a:spcBef>
              <a:spcAft>
                <a:spcPts val="0"/>
              </a:spcAft>
              <a:buClr>
                <a:schemeClr val="lt1"/>
              </a:buClr>
              <a:buSzPts val="1200"/>
              <a:buNone/>
              <a:defRPr>
                <a:solidFill>
                  <a:schemeClr val="lt1"/>
                </a:solidFill>
              </a:defRPr>
            </a:lvl8pPr>
            <a:lvl9pPr lvl="8" algn="l">
              <a:lnSpc>
                <a:spcPct val="100000"/>
              </a:lnSpc>
              <a:spcBef>
                <a:spcPts val="0"/>
              </a:spcBef>
              <a:spcAft>
                <a:spcPts val="0"/>
              </a:spcAft>
              <a:buClr>
                <a:schemeClr val="lt1"/>
              </a:buClr>
              <a:buSzPts val="1200"/>
              <a:buNone/>
              <a:defRPr>
                <a:solidFill>
                  <a:schemeClr val="lt1"/>
                </a:solidFill>
              </a:defRPr>
            </a:lvl9pPr>
          </a:lstStyle>
          <a:p/>
        </p:txBody>
      </p:sp>
      <p:sp>
        <p:nvSpPr>
          <p:cNvPr id="60" name="Google Shape;60;p8"/>
          <p:cNvSpPr txBox="1"/>
          <p:nvPr>
            <p:ph idx="3" type="subTitle"/>
          </p:nvPr>
        </p:nvSpPr>
        <p:spPr>
          <a:xfrm>
            <a:off x="6144775" y="2752325"/>
            <a:ext cx="2286000" cy="79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200"/>
              <a:buNone/>
              <a:defRPr b="0" i="0">
                <a:solidFill>
                  <a:schemeClr val="lt1"/>
                </a:solidFill>
                <a:latin typeface="Arial"/>
                <a:ea typeface="Arial"/>
                <a:cs typeface="Arial"/>
                <a:sym typeface="Arial"/>
              </a:defRPr>
            </a:lvl1pPr>
            <a:lvl2pPr lvl="1" algn="l">
              <a:lnSpc>
                <a:spcPct val="100000"/>
              </a:lnSpc>
              <a:spcBef>
                <a:spcPts val="0"/>
              </a:spcBef>
              <a:spcAft>
                <a:spcPts val="0"/>
              </a:spcAft>
              <a:buClr>
                <a:schemeClr val="lt1"/>
              </a:buClr>
              <a:buSzPts val="1200"/>
              <a:buNone/>
              <a:defRPr>
                <a:solidFill>
                  <a:schemeClr val="lt1"/>
                </a:solidFill>
              </a:defRPr>
            </a:lvl2pPr>
            <a:lvl3pPr lvl="2" algn="l">
              <a:lnSpc>
                <a:spcPct val="100000"/>
              </a:lnSpc>
              <a:spcBef>
                <a:spcPts val="0"/>
              </a:spcBef>
              <a:spcAft>
                <a:spcPts val="0"/>
              </a:spcAft>
              <a:buClr>
                <a:schemeClr val="lt1"/>
              </a:buClr>
              <a:buSzPts val="1200"/>
              <a:buNone/>
              <a:defRPr>
                <a:solidFill>
                  <a:schemeClr val="lt1"/>
                </a:solidFill>
              </a:defRPr>
            </a:lvl3pPr>
            <a:lvl4pPr lvl="3" algn="l">
              <a:lnSpc>
                <a:spcPct val="100000"/>
              </a:lnSpc>
              <a:spcBef>
                <a:spcPts val="0"/>
              </a:spcBef>
              <a:spcAft>
                <a:spcPts val="0"/>
              </a:spcAft>
              <a:buClr>
                <a:schemeClr val="lt1"/>
              </a:buClr>
              <a:buSzPts val="1200"/>
              <a:buNone/>
              <a:defRPr>
                <a:solidFill>
                  <a:schemeClr val="lt1"/>
                </a:solidFill>
              </a:defRPr>
            </a:lvl4pPr>
            <a:lvl5pPr lvl="4" algn="l">
              <a:lnSpc>
                <a:spcPct val="100000"/>
              </a:lnSpc>
              <a:spcBef>
                <a:spcPts val="0"/>
              </a:spcBef>
              <a:spcAft>
                <a:spcPts val="0"/>
              </a:spcAft>
              <a:buClr>
                <a:schemeClr val="lt1"/>
              </a:buClr>
              <a:buSzPts val="1200"/>
              <a:buNone/>
              <a:defRPr>
                <a:solidFill>
                  <a:schemeClr val="lt1"/>
                </a:solidFill>
              </a:defRPr>
            </a:lvl5pPr>
            <a:lvl6pPr lvl="5" algn="l">
              <a:lnSpc>
                <a:spcPct val="100000"/>
              </a:lnSpc>
              <a:spcBef>
                <a:spcPts val="0"/>
              </a:spcBef>
              <a:spcAft>
                <a:spcPts val="0"/>
              </a:spcAft>
              <a:buClr>
                <a:schemeClr val="lt1"/>
              </a:buClr>
              <a:buSzPts val="1200"/>
              <a:buNone/>
              <a:defRPr>
                <a:solidFill>
                  <a:schemeClr val="lt1"/>
                </a:solidFill>
              </a:defRPr>
            </a:lvl6pPr>
            <a:lvl7pPr lvl="6" algn="l">
              <a:lnSpc>
                <a:spcPct val="100000"/>
              </a:lnSpc>
              <a:spcBef>
                <a:spcPts val="0"/>
              </a:spcBef>
              <a:spcAft>
                <a:spcPts val="0"/>
              </a:spcAft>
              <a:buClr>
                <a:schemeClr val="lt1"/>
              </a:buClr>
              <a:buSzPts val="1200"/>
              <a:buNone/>
              <a:defRPr>
                <a:solidFill>
                  <a:schemeClr val="lt1"/>
                </a:solidFill>
              </a:defRPr>
            </a:lvl7pPr>
            <a:lvl8pPr lvl="7" algn="l">
              <a:lnSpc>
                <a:spcPct val="100000"/>
              </a:lnSpc>
              <a:spcBef>
                <a:spcPts val="0"/>
              </a:spcBef>
              <a:spcAft>
                <a:spcPts val="0"/>
              </a:spcAft>
              <a:buClr>
                <a:schemeClr val="lt1"/>
              </a:buClr>
              <a:buSzPts val="1200"/>
              <a:buNone/>
              <a:defRPr>
                <a:solidFill>
                  <a:schemeClr val="lt1"/>
                </a:solidFill>
              </a:defRPr>
            </a:lvl8pPr>
            <a:lvl9pPr lvl="8" algn="l">
              <a:lnSpc>
                <a:spcPct val="100000"/>
              </a:lnSpc>
              <a:spcBef>
                <a:spcPts val="0"/>
              </a:spcBef>
              <a:spcAft>
                <a:spcPts val="0"/>
              </a:spcAft>
              <a:buClr>
                <a:schemeClr val="lt1"/>
              </a:buClr>
              <a:buSzPts val="1200"/>
              <a:buNone/>
              <a:defRPr>
                <a:solidFill>
                  <a:schemeClr val="lt1"/>
                </a:solidFill>
              </a:defRPr>
            </a:lvl9pPr>
          </a:lstStyle>
          <a:p/>
        </p:txBody>
      </p:sp>
      <p:sp>
        <p:nvSpPr>
          <p:cNvPr id="61" name="Google Shape;61;p8"/>
          <p:cNvSpPr txBox="1"/>
          <p:nvPr>
            <p:ph idx="4" type="subTitle"/>
          </p:nvPr>
        </p:nvSpPr>
        <p:spPr>
          <a:xfrm>
            <a:off x="6144775" y="3697125"/>
            <a:ext cx="2286000" cy="79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200"/>
              <a:buNone/>
              <a:defRPr b="0" i="0">
                <a:solidFill>
                  <a:schemeClr val="lt1"/>
                </a:solidFill>
                <a:latin typeface="Arial"/>
                <a:ea typeface="Arial"/>
                <a:cs typeface="Arial"/>
                <a:sym typeface="Arial"/>
              </a:defRPr>
            </a:lvl1pPr>
            <a:lvl2pPr lvl="1" algn="l">
              <a:lnSpc>
                <a:spcPct val="100000"/>
              </a:lnSpc>
              <a:spcBef>
                <a:spcPts val="0"/>
              </a:spcBef>
              <a:spcAft>
                <a:spcPts val="0"/>
              </a:spcAft>
              <a:buClr>
                <a:schemeClr val="lt1"/>
              </a:buClr>
              <a:buSzPts val="1200"/>
              <a:buNone/>
              <a:defRPr>
                <a:solidFill>
                  <a:schemeClr val="lt1"/>
                </a:solidFill>
              </a:defRPr>
            </a:lvl2pPr>
            <a:lvl3pPr lvl="2" algn="l">
              <a:lnSpc>
                <a:spcPct val="100000"/>
              </a:lnSpc>
              <a:spcBef>
                <a:spcPts val="0"/>
              </a:spcBef>
              <a:spcAft>
                <a:spcPts val="0"/>
              </a:spcAft>
              <a:buClr>
                <a:schemeClr val="lt1"/>
              </a:buClr>
              <a:buSzPts val="1200"/>
              <a:buNone/>
              <a:defRPr>
                <a:solidFill>
                  <a:schemeClr val="lt1"/>
                </a:solidFill>
              </a:defRPr>
            </a:lvl3pPr>
            <a:lvl4pPr lvl="3" algn="l">
              <a:lnSpc>
                <a:spcPct val="100000"/>
              </a:lnSpc>
              <a:spcBef>
                <a:spcPts val="0"/>
              </a:spcBef>
              <a:spcAft>
                <a:spcPts val="0"/>
              </a:spcAft>
              <a:buClr>
                <a:schemeClr val="lt1"/>
              </a:buClr>
              <a:buSzPts val="1200"/>
              <a:buNone/>
              <a:defRPr>
                <a:solidFill>
                  <a:schemeClr val="lt1"/>
                </a:solidFill>
              </a:defRPr>
            </a:lvl4pPr>
            <a:lvl5pPr lvl="4" algn="l">
              <a:lnSpc>
                <a:spcPct val="100000"/>
              </a:lnSpc>
              <a:spcBef>
                <a:spcPts val="0"/>
              </a:spcBef>
              <a:spcAft>
                <a:spcPts val="0"/>
              </a:spcAft>
              <a:buClr>
                <a:schemeClr val="lt1"/>
              </a:buClr>
              <a:buSzPts val="1200"/>
              <a:buNone/>
              <a:defRPr>
                <a:solidFill>
                  <a:schemeClr val="lt1"/>
                </a:solidFill>
              </a:defRPr>
            </a:lvl5pPr>
            <a:lvl6pPr lvl="5" algn="l">
              <a:lnSpc>
                <a:spcPct val="100000"/>
              </a:lnSpc>
              <a:spcBef>
                <a:spcPts val="0"/>
              </a:spcBef>
              <a:spcAft>
                <a:spcPts val="0"/>
              </a:spcAft>
              <a:buClr>
                <a:schemeClr val="lt1"/>
              </a:buClr>
              <a:buSzPts val="1200"/>
              <a:buNone/>
              <a:defRPr>
                <a:solidFill>
                  <a:schemeClr val="lt1"/>
                </a:solidFill>
              </a:defRPr>
            </a:lvl6pPr>
            <a:lvl7pPr lvl="6" algn="l">
              <a:lnSpc>
                <a:spcPct val="100000"/>
              </a:lnSpc>
              <a:spcBef>
                <a:spcPts val="0"/>
              </a:spcBef>
              <a:spcAft>
                <a:spcPts val="0"/>
              </a:spcAft>
              <a:buClr>
                <a:schemeClr val="lt1"/>
              </a:buClr>
              <a:buSzPts val="1200"/>
              <a:buNone/>
              <a:defRPr>
                <a:solidFill>
                  <a:schemeClr val="lt1"/>
                </a:solidFill>
              </a:defRPr>
            </a:lvl7pPr>
            <a:lvl8pPr lvl="7" algn="l">
              <a:lnSpc>
                <a:spcPct val="100000"/>
              </a:lnSpc>
              <a:spcBef>
                <a:spcPts val="0"/>
              </a:spcBef>
              <a:spcAft>
                <a:spcPts val="0"/>
              </a:spcAft>
              <a:buClr>
                <a:schemeClr val="lt1"/>
              </a:buClr>
              <a:buSzPts val="1200"/>
              <a:buNone/>
              <a:defRPr>
                <a:solidFill>
                  <a:schemeClr val="lt1"/>
                </a:solidFill>
              </a:defRPr>
            </a:lvl8pPr>
            <a:lvl9pPr lvl="8" algn="l">
              <a:lnSpc>
                <a:spcPct val="100000"/>
              </a:lnSpc>
              <a:spcBef>
                <a:spcPts val="0"/>
              </a:spcBef>
              <a:spcAft>
                <a:spcPts val="0"/>
              </a:spcAft>
              <a:buClr>
                <a:schemeClr val="lt1"/>
              </a:buClr>
              <a:buSzPts val="1200"/>
              <a:buNone/>
              <a:defRPr>
                <a:solidFill>
                  <a:schemeClr val="lt1"/>
                </a:solidFill>
              </a:defRPr>
            </a:lvl9pPr>
          </a:lstStyle>
          <a:p/>
        </p:txBody>
      </p:sp>
      <p:sp>
        <p:nvSpPr>
          <p:cNvPr id="62" name="Google Shape;62;p8"/>
          <p:cNvSpPr txBox="1"/>
          <p:nvPr>
            <p:ph idx="5" type="title"/>
          </p:nvPr>
        </p:nvSpPr>
        <p:spPr>
          <a:xfrm>
            <a:off x="5170425" y="1807525"/>
            <a:ext cx="630900" cy="384000"/>
          </a:xfrm>
          <a:prstGeom prst="rect">
            <a:avLst/>
          </a:prstGeom>
          <a:no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63" name="Google Shape;63;p8"/>
          <p:cNvSpPr txBox="1"/>
          <p:nvPr>
            <p:ph idx="6" type="title"/>
          </p:nvPr>
        </p:nvSpPr>
        <p:spPr>
          <a:xfrm>
            <a:off x="5170425" y="2754275"/>
            <a:ext cx="630900" cy="384000"/>
          </a:xfrm>
          <a:prstGeom prst="rect">
            <a:avLst/>
          </a:prstGeom>
          <a:no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64" name="Google Shape;64;p8"/>
          <p:cNvSpPr txBox="1"/>
          <p:nvPr>
            <p:ph idx="7" type="title"/>
          </p:nvPr>
        </p:nvSpPr>
        <p:spPr>
          <a:xfrm>
            <a:off x="5170425" y="3701025"/>
            <a:ext cx="630900" cy="384000"/>
          </a:xfrm>
          <a:prstGeom prst="rect">
            <a:avLst/>
          </a:prstGeom>
          <a:noFill/>
          <a:ln>
            <a:noFill/>
          </a:ln>
        </p:spPr>
        <p:txBody>
          <a:bodyPr anchorCtr="0" anchor="ctr" bIns="91425" lIns="0" spcFirstLastPara="1" rIns="0"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2">
  <p:cSld name="CUSTOM_2">
    <p:spTree>
      <p:nvGrpSpPr>
        <p:cNvPr id="65" name="Shape 65"/>
        <p:cNvGrpSpPr/>
        <p:nvPr/>
      </p:nvGrpSpPr>
      <p:grpSpPr>
        <a:xfrm>
          <a:off x="0" y="0"/>
          <a:ext cx="0" cy="0"/>
          <a:chOff x="0" y="0"/>
          <a:chExt cx="0" cy="0"/>
        </a:xfrm>
      </p:grpSpPr>
      <p:sp>
        <p:nvSpPr>
          <p:cNvPr id="66" name="Google Shape;66;p9"/>
          <p:cNvSpPr/>
          <p:nvPr/>
        </p:nvSpPr>
        <p:spPr>
          <a:xfrm>
            <a:off x="0" y="0"/>
            <a:ext cx="686400" cy="686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a:off x="686350" y="0"/>
            <a:ext cx="686400" cy="686400"/>
          </a:xfrm>
          <a:prstGeom prst="rect">
            <a:avLst/>
          </a:prstGeom>
          <a:solidFill>
            <a:srgbClr val="2634F9">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
          <p:cNvSpPr/>
          <p:nvPr/>
        </p:nvSpPr>
        <p:spPr>
          <a:xfrm>
            <a:off x="0" y="686350"/>
            <a:ext cx="686400" cy="6864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p:nvPr/>
        </p:nvSpPr>
        <p:spPr>
          <a:xfrm>
            <a:off x="1372750" y="686350"/>
            <a:ext cx="337500" cy="337500"/>
          </a:xfrm>
          <a:prstGeom prst="rect">
            <a:avLst/>
          </a:prstGeom>
          <a:solidFill>
            <a:srgbClr val="2634F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9"/>
          <p:cNvSpPr txBox="1"/>
          <p:nvPr>
            <p:ph type="title"/>
          </p:nvPr>
        </p:nvSpPr>
        <p:spPr>
          <a:xfrm>
            <a:off x="713100" y="1777500"/>
            <a:ext cx="3712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1" name="Google Shape;71;p9"/>
          <p:cNvSpPr txBox="1"/>
          <p:nvPr>
            <p:ph idx="1" type="subTitle"/>
          </p:nvPr>
        </p:nvSpPr>
        <p:spPr>
          <a:xfrm>
            <a:off x="718125" y="2353500"/>
            <a:ext cx="3707400" cy="10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600">
                <a:latin typeface="Arial"/>
                <a:ea typeface="Arial"/>
                <a:cs typeface="Arial"/>
                <a:sym typeface="Arial"/>
              </a:defRPr>
            </a:lvl1pPr>
            <a:lvl2pPr lvl="1" algn="l">
              <a:lnSpc>
                <a:spcPct val="100000"/>
              </a:lnSpc>
              <a:spcBef>
                <a:spcPts val="800"/>
              </a:spcBef>
              <a:spcAft>
                <a:spcPts val="0"/>
              </a:spcAft>
              <a:buSzPts val="1200"/>
              <a:buNone/>
              <a:defRPr sz="1600"/>
            </a:lvl2pPr>
            <a:lvl3pPr lvl="2" algn="l">
              <a:lnSpc>
                <a:spcPct val="100000"/>
              </a:lnSpc>
              <a:spcBef>
                <a:spcPts val="800"/>
              </a:spcBef>
              <a:spcAft>
                <a:spcPts val="0"/>
              </a:spcAft>
              <a:buSzPts val="1200"/>
              <a:buNone/>
              <a:defRPr sz="1600"/>
            </a:lvl3pPr>
            <a:lvl4pPr lvl="3" algn="l">
              <a:lnSpc>
                <a:spcPct val="100000"/>
              </a:lnSpc>
              <a:spcBef>
                <a:spcPts val="800"/>
              </a:spcBef>
              <a:spcAft>
                <a:spcPts val="0"/>
              </a:spcAft>
              <a:buSzPts val="1200"/>
              <a:buNone/>
              <a:defRPr sz="1600"/>
            </a:lvl4pPr>
            <a:lvl5pPr lvl="4" algn="l">
              <a:lnSpc>
                <a:spcPct val="100000"/>
              </a:lnSpc>
              <a:spcBef>
                <a:spcPts val="800"/>
              </a:spcBef>
              <a:spcAft>
                <a:spcPts val="0"/>
              </a:spcAft>
              <a:buSzPts val="1200"/>
              <a:buNone/>
              <a:defRPr sz="1600"/>
            </a:lvl5pPr>
            <a:lvl6pPr lvl="5" algn="l">
              <a:lnSpc>
                <a:spcPct val="100000"/>
              </a:lnSpc>
              <a:spcBef>
                <a:spcPts val="800"/>
              </a:spcBef>
              <a:spcAft>
                <a:spcPts val="0"/>
              </a:spcAft>
              <a:buSzPts val="1200"/>
              <a:buNone/>
              <a:defRPr sz="1600"/>
            </a:lvl6pPr>
            <a:lvl7pPr lvl="6" algn="l">
              <a:lnSpc>
                <a:spcPct val="100000"/>
              </a:lnSpc>
              <a:spcBef>
                <a:spcPts val="800"/>
              </a:spcBef>
              <a:spcAft>
                <a:spcPts val="0"/>
              </a:spcAft>
              <a:buSzPts val="1200"/>
              <a:buNone/>
              <a:defRPr sz="1600"/>
            </a:lvl7pPr>
            <a:lvl8pPr lvl="7" algn="l">
              <a:lnSpc>
                <a:spcPct val="100000"/>
              </a:lnSpc>
              <a:spcBef>
                <a:spcPts val="800"/>
              </a:spcBef>
              <a:spcAft>
                <a:spcPts val="0"/>
              </a:spcAft>
              <a:buSzPts val="1200"/>
              <a:buNone/>
              <a:defRPr sz="1600"/>
            </a:lvl8pPr>
            <a:lvl9pPr lvl="8" algn="l">
              <a:lnSpc>
                <a:spcPct val="100000"/>
              </a:lnSpc>
              <a:spcBef>
                <a:spcPts val="800"/>
              </a:spcBef>
              <a:spcAft>
                <a:spcPts val="800"/>
              </a:spcAft>
              <a:buSzPts val="1200"/>
              <a:buNone/>
              <a:defRPr sz="1600"/>
            </a:lvl9pPr>
          </a:lstStyle>
          <a:p/>
        </p:txBody>
      </p:sp>
      <p:sp>
        <p:nvSpPr>
          <p:cNvPr id="72" name="Google Shape;72;p9"/>
          <p:cNvSpPr txBox="1"/>
          <p:nvPr>
            <p:ph idx="2" type="subTitle"/>
          </p:nvPr>
        </p:nvSpPr>
        <p:spPr>
          <a:xfrm>
            <a:off x="5878925" y="1025288"/>
            <a:ext cx="1856100" cy="34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
              <a:buNone/>
              <a:defRPr b="1" sz="1600">
                <a:solidFill>
                  <a:schemeClr val="dk1"/>
                </a:solidFill>
                <a:latin typeface="Montserrat"/>
                <a:ea typeface="Montserrat"/>
                <a:cs typeface="Montserrat"/>
                <a:sym typeface="Montserrat"/>
              </a:defRPr>
            </a:lvl1pPr>
            <a:lvl2pPr lvl="1" algn="l">
              <a:lnSpc>
                <a:spcPct val="100000"/>
              </a:lnSpc>
              <a:spcBef>
                <a:spcPts val="0"/>
              </a:spcBef>
              <a:spcAft>
                <a:spcPts val="0"/>
              </a:spcAft>
              <a:buSzPts val="1200"/>
              <a:buNone/>
              <a:defRPr b="1" sz="16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6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600">
                <a:solidFill>
                  <a:schemeClr val="dk1"/>
                </a:solidFill>
                <a:latin typeface="Montserrat"/>
                <a:ea typeface="Montserrat"/>
                <a:cs typeface="Montserrat"/>
                <a:sym typeface="Montserrat"/>
              </a:defRPr>
            </a:lvl9pPr>
          </a:lstStyle>
          <a:p/>
        </p:txBody>
      </p:sp>
      <p:sp>
        <p:nvSpPr>
          <p:cNvPr id="73" name="Google Shape;73;p9"/>
          <p:cNvSpPr txBox="1"/>
          <p:nvPr>
            <p:ph idx="3" type="subTitle"/>
          </p:nvPr>
        </p:nvSpPr>
        <p:spPr>
          <a:xfrm>
            <a:off x="5878925" y="1594188"/>
            <a:ext cx="2048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74" name="Google Shape;74;p9"/>
          <p:cNvSpPr txBox="1"/>
          <p:nvPr>
            <p:ph idx="4" type="subTitle"/>
          </p:nvPr>
        </p:nvSpPr>
        <p:spPr>
          <a:xfrm>
            <a:off x="5878925" y="2278879"/>
            <a:ext cx="2048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75" name="Google Shape;75;p9"/>
          <p:cNvSpPr txBox="1"/>
          <p:nvPr>
            <p:ph idx="5" type="subTitle"/>
          </p:nvPr>
        </p:nvSpPr>
        <p:spPr>
          <a:xfrm>
            <a:off x="5878925" y="2966871"/>
            <a:ext cx="2048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76" name="Google Shape;76;p9"/>
          <p:cNvSpPr txBox="1"/>
          <p:nvPr>
            <p:ph idx="6" type="subTitle"/>
          </p:nvPr>
        </p:nvSpPr>
        <p:spPr>
          <a:xfrm>
            <a:off x="5878925" y="3654863"/>
            <a:ext cx="2048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sz="1400">
                <a:latin typeface="Arial"/>
                <a:ea typeface="Arial"/>
                <a:cs typeface="Arial"/>
                <a:sym typeface="Arial"/>
              </a:defRPr>
            </a:lvl1pPr>
            <a:lvl2pPr lvl="1" algn="l">
              <a:lnSpc>
                <a:spcPct val="100000"/>
              </a:lnSpc>
              <a:spcBef>
                <a:spcPts val="800"/>
              </a:spcBef>
              <a:spcAft>
                <a:spcPts val="0"/>
              </a:spcAft>
              <a:buSzPts val="1200"/>
              <a:buNone/>
              <a:defRPr sz="1400"/>
            </a:lvl2pPr>
            <a:lvl3pPr lvl="2" algn="l">
              <a:lnSpc>
                <a:spcPct val="100000"/>
              </a:lnSpc>
              <a:spcBef>
                <a:spcPts val="800"/>
              </a:spcBef>
              <a:spcAft>
                <a:spcPts val="0"/>
              </a:spcAft>
              <a:buSzPts val="1200"/>
              <a:buNone/>
              <a:defRPr sz="1400"/>
            </a:lvl3pPr>
            <a:lvl4pPr lvl="3" algn="l">
              <a:lnSpc>
                <a:spcPct val="100000"/>
              </a:lnSpc>
              <a:spcBef>
                <a:spcPts val="800"/>
              </a:spcBef>
              <a:spcAft>
                <a:spcPts val="0"/>
              </a:spcAft>
              <a:buSzPts val="1200"/>
              <a:buNone/>
              <a:defRPr sz="1400"/>
            </a:lvl4pPr>
            <a:lvl5pPr lvl="4" algn="l">
              <a:lnSpc>
                <a:spcPct val="100000"/>
              </a:lnSpc>
              <a:spcBef>
                <a:spcPts val="800"/>
              </a:spcBef>
              <a:spcAft>
                <a:spcPts val="0"/>
              </a:spcAft>
              <a:buSzPts val="1200"/>
              <a:buNone/>
              <a:defRPr sz="1400"/>
            </a:lvl5pPr>
            <a:lvl6pPr lvl="5" algn="l">
              <a:lnSpc>
                <a:spcPct val="100000"/>
              </a:lnSpc>
              <a:spcBef>
                <a:spcPts val="800"/>
              </a:spcBef>
              <a:spcAft>
                <a:spcPts val="0"/>
              </a:spcAft>
              <a:buSzPts val="1200"/>
              <a:buNone/>
              <a:defRPr sz="1400"/>
            </a:lvl6pPr>
            <a:lvl7pPr lvl="6" algn="l">
              <a:lnSpc>
                <a:spcPct val="100000"/>
              </a:lnSpc>
              <a:spcBef>
                <a:spcPts val="800"/>
              </a:spcBef>
              <a:spcAft>
                <a:spcPts val="0"/>
              </a:spcAft>
              <a:buSzPts val="1200"/>
              <a:buNone/>
              <a:defRPr sz="1400"/>
            </a:lvl7pPr>
            <a:lvl8pPr lvl="7" algn="l">
              <a:lnSpc>
                <a:spcPct val="100000"/>
              </a:lnSpc>
              <a:spcBef>
                <a:spcPts val="800"/>
              </a:spcBef>
              <a:spcAft>
                <a:spcPts val="0"/>
              </a:spcAft>
              <a:buSzPts val="1200"/>
              <a:buNone/>
              <a:defRPr sz="1400"/>
            </a:lvl8pPr>
            <a:lvl9pPr lvl="8" algn="l">
              <a:lnSpc>
                <a:spcPct val="100000"/>
              </a:lnSpc>
              <a:spcBef>
                <a:spcPts val="800"/>
              </a:spcBef>
              <a:spcAft>
                <a:spcPts val="800"/>
              </a:spcAft>
              <a:buSzPts val="1200"/>
              <a:buNone/>
              <a:defRPr sz="1400"/>
            </a:lvl9pPr>
          </a:lstStyle>
          <a:p/>
        </p:txBody>
      </p:sp>
      <p:sp>
        <p:nvSpPr>
          <p:cNvPr id="77" name="Google Shape;77;p9"/>
          <p:cNvSpPr txBox="1"/>
          <p:nvPr>
            <p:ph idx="7" type="title"/>
          </p:nvPr>
        </p:nvSpPr>
        <p:spPr>
          <a:xfrm>
            <a:off x="5171575" y="1590888"/>
            <a:ext cx="576000" cy="576000"/>
          </a:xfrm>
          <a:prstGeom prst="rect">
            <a:avLst/>
          </a:prstGeom>
          <a:solidFill>
            <a:srgbClr val="2634F9">
              <a:alpha val="30196"/>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78" name="Google Shape;78;p9"/>
          <p:cNvSpPr txBox="1"/>
          <p:nvPr>
            <p:ph idx="8" type="title"/>
          </p:nvPr>
        </p:nvSpPr>
        <p:spPr>
          <a:xfrm>
            <a:off x="5171575" y="2278879"/>
            <a:ext cx="576000" cy="576000"/>
          </a:xfrm>
          <a:prstGeom prst="rect">
            <a:avLst/>
          </a:prstGeom>
          <a:solidFill>
            <a:srgbClr val="2634F9">
              <a:alpha val="30196"/>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79" name="Google Shape;79;p9"/>
          <p:cNvSpPr txBox="1"/>
          <p:nvPr>
            <p:ph idx="9" type="title"/>
          </p:nvPr>
        </p:nvSpPr>
        <p:spPr>
          <a:xfrm>
            <a:off x="5171575" y="2966871"/>
            <a:ext cx="576000" cy="576000"/>
          </a:xfrm>
          <a:prstGeom prst="rect">
            <a:avLst/>
          </a:prstGeom>
          <a:solidFill>
            <a:srgbClr val="2634F9">
              <a:alpha val="30196"/>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80" name="Google Shape;80;p9"/>
          <p:cNvSpPr txBox="1"/>
          <p:nvPr>
            <p:ph idx="13" type="title"/>
          </p:nvPr>
        </p:nvSpPr>
        <p:spPr>
          <a:xfrm>
            <a:off x="5171575" y="3654863"/>
            <a:ext cx="576000" cy="576000"/>
          </a:xfrm>
          <a:prstGeom prst="rect">
            <a:avLst/>
          </a:prstGeom>
          <a:solidFill>
            <a:srgbClr val="2634F9">
              <a:alpha val="30196"/>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7">
    <p:spTree>
      <p:nvGrpSpPr>
        <p:cNvPr id="81" name="Shape 81"/>
        <p:cNvGrpSpPr/>
        <p:nvPr/>
      </p:nvGrpSpPr>
      <p:grpSpPr>
        <a:xfrm>
          <a:off x="0" y="0"/>
          <a:ext cx="0" cy="0"/>
          <a:chOff x="0" y="0"/>
          <a:chExt cx="0" cy="0"/>
        </a:xfrm>
      </p:grpSpPr>
      <p:sp>
        <p:nvSpPr>
          <p:cNvPr id="82" name="Google Shape;82;p10"/>
          <p:cNvSpPr/>
          <p:nvPr/>
        </p:nvSpPr>
        <p:spPr>
          <a:xfrm>
            <a:off x="8607725" y="4602000"/>
            <a:ext cx="536400" cy="536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0"/>
          <p:cNvSpPr txBox="1"/>
          <p:nvPr>
            <p:ph type="title"/>
          </p:nvPr>
        </p:nvSpPr>
        <p:spPr>
          <a:xfrm>
            <a:off x="713100" y="445025"/>
            <a:ext cx="2606100" cy="9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10"/>
          <p:cNvSpPr txBox="1"/>
          <p:nvPr>
            <p:ph idx="1" type="subTitle"/>
          </p:nvPr>
        </p:nvSpPr>
        <p:spPr>
          <a:xfrm>
            <a:off x="713100" y="18400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85" name="Google Shape;85;p10"/>
          <p:cNvSpPr txBox="1"/>
          <p:nvPr>
            <p:ph idx="2" type="subTitle"/>
          </p:nvPr>
        </p:nvSpPr>
        <p:spPr>
          <a:xfrm>
            <a:off x="713100" y="2187400"/>
            <a:ext cx="1856100" cy="9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86" name="Google Shape;86;p10"/>
          <p:cNvSpPr txBox="1"/>
          <p:nvPr>
            <p:ph idx="3" type="subTitle"/>
          </p:nvPr>
        </p:nvSpPr>
        <p:spPr>
          <a:xfrm>
            <a:off x="713100" y="33219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87" name="Google Shape;87;p10"/>
          <p:cNvSpPr txBox="1"/>
          <p:nvPr>
            <p:ph idx="4" type="subTitle"/>
          </p:nvPr>
        </p:nvSpPr>
        <p:spPr>
          <a:xfrm>
            <a:off x="713100" y="3669300"/>
            <a:ext cx="1856100" cy="9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88" name="Google Shape;88;p10"/>
          <p:cNvSpPr txBox="1"/>
          <p:nvPr>
            <p:ph idx="5" type="subTitle"/>
          </p:nvPr>
        </p:nvSpPr>
        <p:spPr>
          <a:xfrm>
            <a:off x="6574800" y="18400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89" name="Google Shape;89;p10"/>
          <p:cNvSpPr txBox="1"/>
          <p:nvPr>
            <p:ph idx="6" type="subTitle"/>
          </p:nvPr>
        </p:nvSpPr>
        <p:spPr>
          <a:xfrm>
            <a:off x="6574800" y="2187400"/>
            <a:ext cx="1856100" cy="9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
        <p:nvSpPr>
          <p:cNvPr id="90" name="Google Shape;90;p10"/>
          <p:cNvSpPr txBox="1"/>
          <p:nvPr>
            <p:ph idx="7" type="subTitle"/>
          </p:nvPr>
        </p:nvSpPr>
        <p:spPr>
          <a:xfrm>
            <a:off x="6574800" y="3321900"/>
            <a:ext cx="1856100" cy="34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1" sz="1400">
                <a:solidFill>
                  <a:schemeClr val="dk1"/>
                </a:solidFill>
                <a:latin typeface="Montserrat"/>
                <a:ea typeface="Montserrat"/>
                <a:cs typeface="Montserrat"/>
                <a:sym typeface="Montserrat"/>
              </a:defRPr>
            </a:lvl1pPr>
            <a:lvl2pPr lvl="1"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2pPr>
            <a:lvl3pPr lvl="2"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3pPr>
            <a:lvl4pPr lvl="3"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4pPr>
            <a:lvl5pPr lvl="4"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5pPr>
            <a:lvl6pPr lvl="5"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6pPr>
            <a:lvl7pPr lvl="6"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7pPr>
            <a:lvl8pPr lvl="7" algn="l">
              <a:lnSpc>
                <a:spcPct val="100000"/>
              </a:lnSpc>
              <a:spcBef>
                <a:spcPts val="800"/>
              </a:spcBef>
              <a:spcAft>
                <a:spcPts val="0"/>
              </a:spcAft>
              <a:buSzPts val="1200"/>
              <a:buNone/>
              <a:defRPr b="1" sz="1400">
                <a:solidFill>
                  <a:schemeClr val="dk1"/>
                </a:solidFill>
                <a:latin typeface="Montserrat"/>
                <a:ea typeface="Montserrat"/>
                <a:cs typeface="Montserrat"/>
                <a:sym typeface="Montserrat"/>
              </a:defRPr>
            </a:lvl8pPr>
            <a:lvl9pPr lvl="8" algn="l">
              <a:lnSpc>
                <a:spcPct val="100000"/>
              </a:lnSpc>
              <a:spcBef>
                <a:spcPts val="800"/>
              </a:spcBef>
              <a:spcAft>
                <a:spcPts val="800"/>
              </a:spcAft>
              <a:buSzPts val="1200"/>
              <a:buNone/>
              <a:defRPr b="1" sz="1400">
                <a:solidFill>
                  <a:schemeClr val="dk1"/>
                </a:solidFill>
                <a:latin typeface="Montserrat"/>
                <a:ea typeface="Montserrat"/>
                <a:cs typeface="Montserrat"/>
                <a:sym typeface="Montserrat"/>
              </a:defRPr>
            </a:lvl9pPr>
          </a:lstStyle>
          <a:p/>
        </p:txBody>
      </p:sp>
      <p:sp>
        <p:nvSpPr>
          <p:cNvPr id="91" name="Google Shape;91;p10"/>
          <p:cNvSpPr txBox="1"/>
          <p:nvPr>
            <p:ph idx="8" type="subTitle"/>
          </p:nvPr>
        </p:nvSpPr>
        <p:spPr>
          <a:xfrm>
            <a:off x="6574800" y="3669300"/>
            <a:ext cx="1856100" cy="9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i="0">
                <a:latin typeface="Arial"/>
                <a:ea typeface="Arial"/>
                <a:cs typeface="Arial"/>
                <a:sym typeface="Arial"/>
              </a:defRPr>
            </a:lvl1pPr>
            <a:lvl2pPr lvl="1" algn="l">
              <a:lnSpc>
                <a:spcPct val="100000"/>
              </a:lnSpc>
              <a:spcBef>
                <a:spcPts val="800"/>
              </a:spcBef>
              <a:spcAft>
                <a:spcPts val="0"/>
              </a:spcAft>
              <a:buSzPts val="1200"/>
              <a:buNone/>
              <a:defRPr/>
            </a:lvl2pPr>
            <a:lvl3pPr lvl="2" algn="l">
              <a:lnSpc>
                <a:spcPct val="100000"/>
              </a:lnSpc>
              <a:spcBef>
                <a:spcPts val="800"/>
              </a:spcBef>
              <a:spcAft>
                <a:spcPts val="0"/>
              </a:spcAft>
              <a:buSzPts val="1200"/>
              <a:buNone/>
              <a:defRPr/>
            </a:lvl3pPr>
            <a:lvl4pPr lvl="3" algn="l">
              <a:lnSpc>
                <a:spcPct val="100000"/>
              </a:lnSpc>
              <a:spcBef>
                <a:spcPts val="800"/>
              </a:spcBef>
              <a:spcAft>
                <a:spcPts val="0"/>
              </a:spcAft>
              <a:buSzPts val="1200"/>
              <a:buNone/>
              <a:defRPr/>
            </a:lvl4pPr>
            <a:lvl5pPr lvl="4" algn="l">
              <a:lnSpc>
                <a:spcPct val="100000"/>
              </a:lnSpc>
              <a:spcBef>
                <a:spcPts val="800"/>
              </a:spcBef>
              <a:spcAft>
                <a:spcPts val="0"/>
              </a:spcAft>
              <a:buSzPts val="1200"/>
              <a:buNone/>
              <a:defRPr/>
            </a:lvl5pPr>
            <a:lvl6pPr lvl="5" algn="l">
              <a:lnSpc>
                <a:spcPct val="100000"/>
              </a:lnSpc>
              <a:spcBef>
                <a:spcPts val="800"/>
              </a:spcBef>
              <a:spcAft>
                <a:spcPts val="0"/>
              </a:spcAft>
              <a:buSzPts val="1200"/>
              <a:buNone/>
              <a:defRPr/>
            </a:lvl6pPr>
            <a:lvl7pPr lvl="6" algn="l">
              <a:lnSpc>
                <a:spcPct val="100000"/>
              </a:lnSpc>
              <a:spcBef>
                <a:spcPts val="800"/>
              </a:spcBef>
              <a:spcAft>
                <a:spcPts val="0"/>
              </a:spcAft>
              <a:buSzPts val="1200"/>
              <a:buNone/>
              <a:defRPr/>
            </a:lvl7pPr>
            <a:lvl8pPr lvl="7" algn="l">
              <a:lnSpc>
                <a:spcPct val="100000"/>
              </a:lnSpc>
              <a:spcBef>
                <a:spcPts val="800"/>
              </a:spcBef>
              <a:spcAft>
                <a:spcPts val="0"/>
              </a:spcAft>
              <a:buSzPts val="1200"/>
              <a:buNone/>
              <a:defRPr/>
            </a:lvl8pPr>
            <a:lvl9pPr lvl="8" algn="l">
              <a:lnSpc>
                <a:spcPct val="100000"/>
              </a:lnSpc>
              <a:spcBef>
                <a:spcPts val="800"/>
              </a:spcBef>
              <a:spcAft>
                <a:spcPts val="800"/>
              </a:spcAft>
              <a:buSzPts val="1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23" Type="http://schemas.openxmlformats.org/officeDocument/2006/relationships/theme" Target="../theme/theme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8pPr>
            <a:lvl9pPr indent="-304800" lvl="8" marL="4114800" marR="0" rtl="0" algn="l">
              <a:lnSpc>
                <a:spcPct val="100000"/>
              </a:lnSpc>
              <a:spcBef>
                <a:spcPts val="800"/>
              </a:spcBef>
              <a:spcAft>
                <a:spcPts val="800"/>
              </a:spcAft>
              <a:buClr>
                <a:schemeClr val="dk1"/>
              </a:buClr>
              <a:buSzPts val="1200"/>
              <a:buFont typeface="Arial"/>
              <a:buChar char="■"/>
              <a:defRPr b="0" i="0" sz="1200" u="none" cap="none" strike="noStrike">
                <a:solidFill>
                  <a:schemeClr val="dk1"/>
                </a:solidFill>
                <a:latin typeface="Arial"/>
                <a:ea typeface="Arial"/>
                <a:cs typeface="Arial"/>
                <a:sym typeface="Arial"/>
              </a:defRPr>
            </a:lvl9pPr>
          </a:lstStyle>
          <a:p/>
        </p:txBody>
      </p:sp>
      <p:pic>
        <p:nvPicPr>
          <p:cNvPr descr="A picture containing drawing&#10;&#10;Description automatically generated" id="8" name="Google Shape;8;p1"/>
          <p:cNvPicPr preferRelativeResize="0"/>
          <p:nvPr/>
        </p:nvPicPr>
        <p:blipFill rotWithShape="1">
          <a:blip r:embed="rId1">
            <a:alphaModFix/>
          </a:blip>
          <a:srcRect b="0" l="0" r="0" t="0"/>
          <a:stretch/>
        </p:blipFill>
        <p:spPr>
          <a:xfrm>
            <a:off x="7559040" y="4698475"/>
            <a:ext cx="871861" cy="27860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onlinelibrary.wiley.com/doi/full/10.1002/eng2.1266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ctrTitle"/>
          </p:nvPr>
        </p:nvSpPr>
        <p:spPr>
          <a:xfrm>
            <a:off x="1240200" y="1001700"/>
            <a:ext cx="6663600" cy="31401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a:t>Iron deficiency anemia detection using machine learning models</a:t>
            </a:r>
            <a:endParaRPr/>
          </a:p>
        </p:txBody>
      </p:sp>
      <p:sp>
        <p:nvSpPr>
          <p:cNvPr id="208" name="Google Shape;208;p23"/>
          <p:cNvSpPr txBox="1"/>
          <p:nvPr>
            <p:ph idx="1" type="subTitle"/>
          </p:nvPr>
        </p:nvSpPr>
        <p:spPr>
          <a:xfrm>
            <a:off x="6196202" y="4141800"/>
            <a:ext cx="1707600" cy="461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Link to paper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5166525" y="445025"/>
            <a:ext cx="36987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AIM</a:t>
            </a:r>
            <a:endParaRPr/>
          </a:p>
        </p:txBody>
      </p:sp>
      <p:sp>
        <p:nvSpPr>
          <p:cNvPr id="214" name="Google Shape;214;p24"/>
          <p:cNvSpPr txBox="1"/>
          <p:nvPr>
            <p:ph idx="1" type="subTitle"/>
          </p:nvPr>
        </p:nvSpPr>
        <p:spPr>
          <a:xfrm>
            <a:off x="5166525" y="1169225"/>
            <a:ext cx="3698700" cy="19086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Char char="●"/>
            </a:pPr>
            <a:r>
              <a:rPr lang="en">
                <a:solidFill>
                  <a:schemeClr val="lt1"/>
                </a:solidFill>
              </a:rPr>
              <a:t>Compare Naïve Bayes, CNN, SVM, k-NN, and decision tree algorithms to detect iron-deficiency anemia</a:t>
            </a:r>
            <a:endParaRPr>
              <a:solidFill>
                <a:schemeClr val="lt1"/>
              </a:solidFill>
            </a:endParaRPr>
          </a:p>
          <a:p>
            <a:pPr indent="-304800" lvl="0" marL="457200" rtl="0" algn="l">
              <a:spcBef>
                <a:spcPts val="0"/>
              </a:spcBef>
              <a:spcAft>
                <a:spcPts val="0"/>
              </a:spcAft>
              <a:buClr>
                <a:schemeClr val="lt1"/>
              </a:buClr>
              <a:buSzPts val="1200"/>
              <a:buChar char="●"/>
            </a:pPr>
            <a:r>
              <a:rPr lang="en">
                <a:solidFill>
                  <a:schemeClr val="lt1"/>
                </a:solidFill>
              </a:rPr>
              <a:t>C</a:t>
            </a:r>
            <a:r>
              <a:rPr lang="en">
                <a:solidFill>
                  <a:schemeClr val="lt1"/>
                </a:solidFill>
              </a:rPr>
              <a:t>ompare the conjunctiva of the eyes, the palpable palm, and the color of the fingernail images to justify which of them has a higher accuracy for detecting anemia in children</a:t>
            </a:r>
            <a:endParaRPr>
              <a:solidFill>
                <a:schemeClr val="lt1"/>
              </a:solidFill>
            </a:endParaRPr>
          </a:p>
        </p:txBody>
      </p:sp>
      <p:sp>
        <p:nvSpPr>
          <p:cNvPr id="215" name="Google Shape;215;p24"/>
          <p:cNvSpPr txBox="1"/>
          <p:nvPr>
            <p:ph type="title"/>
          </p:nvPr>
        </p:nvSpPr>
        <p:spPr>
          <a:xfrm>
            <a:off x="5166525" y="3186425"/>
            <a:ext cx="369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16" name="Google Shape;216;p24"/>
          <p:cNvSpPr txBox="1"/>
          <p:nvPr>
            <p:ph idx="2" type="subTitle"/>
          </p:nvPr>
        </p:nvSpPr>
        <p:spPr>
          <a:xfrm>
            <a:off x="5166525" y="3860975"/>
            <a:ext cx="369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The CNN achieved a higher accuracy of 99.12%, while the SVM had the least accuracy of 95.4%</a:t>
            </a:r>
            <a:endParaRPr/>
          </a:p>
        </p:txBody>
      </p:sp>
      <p:pic>
        <p:nvPicPr>
          <p:cNvPr id="217" name="Google Shape;217;p24"/>
          <p:cNvPicPr preferRelativeResize="0"/>
          <p:nvPr/>
        </p:nvPicPr>
        <p:blipFill>
          <a:blip r:embed="rId3">
            <a:alphaModFix/>
          </a:blip>
          <a:stretch>
            <a:fillRect/>
          </a:stretch>
        </p:blipFill>
        <p:spPr>
          <a:xfrm>
            <a:off x="278725" y="1201050"/>
            <a:ext cx="4106236" cy="27414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idx="1" type="body"/>
          </p:nvPr>
        </p:nvSpPr>
        <p:spPr>
          <a:xfrm>
            <a:off x="717200" y="1389600"/>
            <a:ext cx="2808000" cy="14775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U</a:t>
            </a:r>
            <a:r>
              <a:rPr lang="en"/>
              <a:t>sed the largest publicly available dataset of </a:t>
            </a:r>
            <a:r>
              <a:rPr lang="en" u="sng"/>
              <a:t>710 images</a:t>
            </a:r>
            <a:r>
              <a:rPr lang="en"/>
              <a:t> for </a:t>
            </a:r>
            <a:r>
              <a:rPr lang="en" u="sng"/>
              <a:t>each class</a:t>
            </a:r>
            <a:r>
              <a:rPr lang="en"/>
              <a:t> to assist in the development of machine learning models for the detection of iron deficiency anemia</a:t>
            </a:r>
            <a:endParaRPr/>
          </a:p>
        </p:txBody>
      </p:sp>
      <p:sp>
        <p:nvSpPr>
          <p:cNvPr id="223" name="Google Shape;223;p25"/>
          <p:cNvSpPr txBox="1"/>
          <p:nvPr>
            <p:ph type="title"/>
          </p:nvPr>
        </p:nvSpPr>
        <p:spPr>
          <a:xfrm>
            <a:off x="717200" y="441725"/>
            <a:ext cx="2808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224" name="Google Shape;224;p25"/>
          <p:cNvSpPr txBox="1"/>
          <p:nvPr>
            <p:ph idx="1" type="body"/>
          </p:nvPr>
        </p:nvSpPr>
        <p:spPr>
          <a:xfrm>
            <a:off x="3525200" y="1389600"/>
            <a:ext cx="2686500" cy="16623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since most studies used the conjunctiva of the eyes, this study compared the performance of the conjunctiva of the eyes, palpable palm and color of the fingernails in the detection of anemia</a:t>
            </a:r>
            <a:endParaRPr/>
          </a:p>
        </p:txBody>
      </p:sp>
      <p:sp>
        <p:nvSpPr>
          <p:cNvPr id="225" name="Google Shape;225;p25"/>
          <p:cNvSpPr txBox="1"/>
          <p:nvPr>
            <p:ph type="title"/>
          </p:nvPr>
        </p:nvSpPr>
        <p:spPr>
          <a:xfrm>
            <a:off x="3525200" y="441725"/>
            <a:ext cx="2686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a:t>
            </a:r>
            <a:endParaRPr/>
          </a:p>
        </p:txBody>
      </p:sp>
      <p:sp>
        <p:nvSpPr>
          <p:cNvPr id="226" name="Google Shape;226;p25"/>
          <p:cNvSpPr txBox="1"/>
          <p:nvPr>
            <p:ph idx="1" type="body"/>
          </p:nvPr>
        </p:nvSpPr>
        <p:spPr>
          <a:xfrm>
            <a:off x="6211700" y="1389600"/>
            <a:ext cx="2932500" cy="31401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After the images were received through the database, they were extracted using the triangle thresholding algorithm </a:t>
            </a:r>
            <a:endParaRPr/>
          </a:p>
          <a:p>
            <a:pPr indent="-304800" lvl="0" marL="457200" rtl="0" algn="l">
              <a:spcBef>
                <a:spcPts val="0"/>
              </a:spcBef>
              <a:spcAft>
                <a:spcPts val="0"/>
              </a:spcAft>
              <a:buSzPts val="1200"/>
              <a:buChar char="●"/>
            </a:pPr>
            <a:r>
              <a:rPr lang="en"/>
              <a:t>The pixels in each image were assigned to one of the three (CIE L*a*b* color spaces) segments according to their intensity levels.</a:t>
            </a:r>
            <a:endParaRPr/>
          </a:p>
          <a:p>
            <a:pPr indent="-304800" lvl="0" marL="457200" rtl="0" algn="l">
              <a:spcBef>
                <a:spcPts val="0"/>
              </a:spcBef>
              <a:spcAft>
                <a:spcPts val="0"/>
              </a:spcAft>
              <a:buSzPts val="1200"/>
              <a:buChar char="●"/>
            </a:pPr>
            <a:r>
              <a:rPr lang="en"/>
              <a:t>With the application of the thresholding algorithm, each image was divided into three classes. </a:t>
            </a:r>
            <a:endParaRPr/>
          </a:p>
          <a:p>
            <a:pPr indent="-304800" lvl="0" marL="457200" rtl="0" algn="l">
              <a:spcBef>
                <a:spcPts val="0"/>
              </a:spcBef>
              <a:spcAft>
                <a:spcPts val="0"/>
              </a:spcAft>
              <a:buSzPts val="1200"/>
              <a:buChar char="●"/>
            </a:pPr>
            <a:r>
              <a:rPr lang="en"/>
              <a:t>Each pixel of the image was then analyzed and the threshold value was applied to determine the color it should be categorized</a:t>
            </a:r>
            <a:endParaRPr/>
          </a:p>
        </p:txBody>
      </p:sp>
      <p:sp>
        <p:nvSpPr>
          <p:cNvPr id="227" name="Google Shape;227;p25"/>
          <p:cNvSpPr txBox="1"/>
          <p:nvPr>
            <p:ph type="title"/>
          </p:nvPr>
        </p:nvSpPr>
        <p:spPr>
          <a:xfrm>
            <a:off x="6211700" y="441725"/>
            <a:ext cx="2932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228" name="Google Shape;228;p25"/>
          <p:cNvSpPr txBox="1"/>
          <p:nvPr>
            <p:ph idx="1" type="body"/>
          </p:nvPr>
        </p:nvSpPr>
        <p:spPr>
          <a:xfrm>
            <a:off x="717200" y="3519300"/>
            <a:ext cx="5731500" cy="1662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For higher accuracy to be derived, machine learning models need to be trained on a large dataset. The small size of the dataset is capable of resulting in overfitting.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process of augmenting the images, the original datasets for each image, were rotated 90°, and 270°, flipped (mirrored/mirroring) and utilized a translation to the X and Y axis.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Afterwards a 70:10:20 </a:t>
            </a:r>
            <a:r>
              <a:rPr lang="en"/>
              <a:t>split</a:t>
            </a:r>
            <a:r>
              <a:rPr lang="en"/>
              <a:t> was done to the dataset</a:t>
            </a:r>
            <a:endParaRPr/>
          </a:p>
        </p:txBody>
      </p:sp>
      <p:sp>
        <p:nvSpPr>
          <p:cNvPr id="229" name="Google Shape;229;p25"/>
          <p:cNvSpPr txBox="1"/>
          <p:nvPr>
            <p:ph type="title"/>
          </p:nvPr>
        </p:nvSpPr>
        <p:spPr>
          <a:xfrm>
            <a:off x="717200" y="2905200"/>
            <a:ext cx="58686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Augmentation &amp; Split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urgery Clinical Case by Slidesgo">
  <a:themeElements>
    <a:clrScheme name="Custom 3">
      <a:dk1>
        <a:srgbClr val="000000"/>
      </a:dk1>
      <a:lt1>
        <a:srgbClr val="FFFFFF"/>
      </a:lt1>
      <a:dk2>
        <a:srgbClr val="595959"/>
      </a:dk2>
      <a:lt2>
        <a:srgbClr val="EEEEEE"/>
      </a:lt2>
      <a:accent1>
        <a:srgbClr val="F7EBEB"/>
      </a:accent1>
      <a:accent2>
        <a:srgbClr val="F2DADA"/>
      </a:accent2>
      <a:accent3>
        <a:srgbClr val="D9B6B6"/>
      </a:accent3>
      <a:accent4>
        <a:srgbClr val="9EA4FF"/>
      </a:accent4>
      <a:accent5>
        <a:srgbClr val="2E1D91"/>
      </a:accent5>
      <a:accent6>
        <a:srgbClr val="2E1D9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