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7cec5008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7cec5008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7cec5008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7cec5008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ournals.plos.org/plosone/article?id=10.1371/journal.pone.015328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563996" y="1001700"/>
            <a:ext cx="8016000" cy="31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Non-Invasive Detection of Anaemia Using Digital Photographs of the Conjunctiva</a:t>
            </a:r>
            <a:endParaRPr/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6292802" y="4141800"/>
            <a:ext cx="2287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paper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713100" y="1060625"/>
            <a:ext cx="7717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</a:t>
            </a:r>
            <a:r>
              <a:rPr lang="en"/>
              <a:t>o develop a non-invasive screening test for anaemia.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 detect anaemia by quantifying conjunctival pallor using digital photographs taken with a consumer camera and a popular smartphone</a:t>
            </a:r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713100" y="18919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713100" y="2507525"/>
            <a:ext cx="7717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image collection, conjunctival erythema index (EI) was calculated and correlated with laboratory-measured haemoglobin concentration</a:t>
            </a:r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713100" y="3154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713100" y="3769625"/>
            <a:ext cx="7717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Conjunctival EI was reproducible between images (average coefficient of variation 2.96%)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EI of the palpebral conjunctiva correlated more strongly with haemoglobin concentration than that of the forniceal conjunctiva.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717200" y="441725"/>
            <a:ext cx="2808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717200" y="1057325"/>
            <a:ext cx="28080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94 participants were available for analysis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Forty percent of participants were anaemic, defined as haemoglobin &lt; 110 g/L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6775"/>
            <a:ext cx="8839198" cy="22061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700" y="635775"/>
            <a:ext cx="5554201" cy="1529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