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7d961dbf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7d961dbf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7d961dbf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7d961dbf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7d961dbf2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7d961dbf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57d961dbf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57d961dbf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3104" y="1055750"/>
            <a:ext cx="41223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b="1" sz="4800"/>
            </a:lvl1pPr>
            <a:lvl2pPr lvl="1" algn="l">
              <a:lnSpc>
                <a:spcPct val="100000"/>
              </a:lnSpc>
              <a:spcBef>
                <a:spcPts val="0"/>
              </a:spcBef>
              <a:spcAft>
                <a:spcPts val="0"/>
              </a:spcAft>
              <a:buSzPts val="4800"/>
              <a:buNone/>
              <a:defRPr b="1" sz="4800"/>
            </a:lvl2pPr>
            <a:lvl3pPr lvl="2" algn="l">
              <a:lnSpc>
                <a:spcPct val="100000"/>
              </a:lnSpc>
              <a:spcBef>
                <a:spcPts val="0"/>
              </a:spcBef>
              <a:spcAft>
                <a:spcPts val="0"/>
              </a:spcAft>
              <a:buSzPts val="4800"/>
              <a:buNone/>
              <a:defRPr b="1" sz="4800"/>
            </a:lvl3pPr>
            <a:lvl4pPr lvl="3" algn="l">
              <a:lnSpc>
                <a:spcPct val="100000"/>
              </a:lnSpc>
              <a:spcBef>
                <a:spcPts val="0"/>
              </a:spcBef>
              <a:spcAft>
                <a:spcPts val="0"/>
              </a:spcAft>
              <a:buSzPts val="4800"/>
              <a:buNone/>
              <a:defRPr b="1" sz="4800"/>
            </a:lvl4pPr>
            <a:lvl5pPr lvl="4" algn="l">
              <a:lnSpc>
                <a:spcPct val="100000"/>
              </a:lnSpc>
              <a:spcBef>
                <a:spcPts val="0"/>
              </a:spcBef>
              <a:spcAft>
                <a:spcPts val="0"/>
              </a:spcAft>
              <a:buSzPts val="4800"/>
              <a:buNone/>
              <a:defRPr b="1" sz="4800"/>
            </a:lvl5pPr>
            <a:lvl6pPr lvl="5" algn="l">
              <a:lnSpc>
                <a:spcPct val="100000"/>
              </a:lnSpc>
              <a:spcBef>
                <a:spcPts val="0"/>
              </a:spcBef>
              <a:spcAft>
                <a:spcPts val="0"/>
              </a:spcAft>
              <a:buSzPts val="4800"/>
              <a:buNone/>
              <a:defRPr b="1" sz="4800"/>
            </a:lvl6pPr>
            <a:lvl7pPr lvl="6" algn="l">
              <a:lnSpc>
                <a:spcPct val="100000"/>
              </a:lnSpc>
              <a:spcBef>
                <a:spcPts val="0"/>
              </a:spcBef>
              <a:spcAft>
                <a:spcPts val="0"/>
              </a:spcAft>
              <a:buSzPts val="4800"/>
              <a:buNone/>
              <a:defRPr b="1" sz="4800"/>
            </a:lvl7pPr>
            <a:lvl8pPr lvl="7" algn="l">
              <a:lnSpc>
                <a:spcPct val="100000"/>
              </a:lnSpc>
              <a:spcBef>
                <a:spcPts val="0"/>
              </a:spcBef>
              <a:spcAft>
                <a:spcPts val="0"/>
              </a:spcAft>
              <a:buSzPts val="4800"/>
              <a:buNone/>
              <a:defRPr b="1" sz="4800"/>
            </a:lvl8pPr>
            <a:lvl9pPr lvl="8" algn="l">
              <a:lnSpc>
                <a:spcPct val="100000"/>
              </a:lnSpc>
              <a:spcBef>
                <a:spcPts val="0"/>
              </a:spcBef>
              <a:spcAft>
                <a:spcPts val="0"/>
              </a:spcAft>
              <a:buSzPts val="4800"/>
              <a:buNone/>
              <a:defRPr b="1" sz="4800"/>
            </a:lvl9pPr>
          </a:lstStyle>
          <a:p/>
        </p:txBody>
      </p:sp>
      <p:sp>
        <p:nvSpPr>
          <p:cNvPr id="11" name="Google Shape;11;p2"/>
          <p:cNvSpPr txBox="1"/>
          <p:nvPr>
            <p:ph idx="1" type="subTitle"/>
          </p:nvPr>
        </p:nvSpPr>
        <p:spPr>
          <a:xfrm>
            <a:off x="713104" y="3108350"/>
            <a:ext cx="41223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0" i="0" sz="1800">
                <a:latin typeface="Arial"/>
                <a:ea typeface="Arial"/>
                <a:cs typeface="Arial"/>
                <a:sym typeface="Aria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2" name="Google Shape;12;p2"/>
          <p:cNvSpPr/>
          <p:nvPr/>
        </p:nvSpPr>
        <p:spPr>
          <a:xfrm>
            <a:off x="0" y="0"/>
            <a:ext cx="572700" cy="572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1"/>
          <p:cNvSpPr/>
          <p:nvPr/>
        </p:nvSpPr>
        <p:spPr>
          <a:xfrm>
            <a:off x="8696525" y="0"/>
            <a:ext cx="447600" cy="4476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1"/>
          <p:cNvSpPr/>
          <p:nvPr/>
        </p:nvSpPr>
        <p:spPr>
          <a:xfrm>
            <a:off x="8696525" y="445025"/>
            <a:ext cx="447600" cy="4476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1"/>
          <p:cNvSpPr/>
          <p:nvPr/>
        </p:nvSpPr>
        <p:spPr>
          <a:xfrm>
            <a:off x="0" y="4604100"/>
            <a:ext cx="539400" cy="539400"/>
          </a:xfrm>
          <a:prstGeom prst="rect">
            <a:avLst/>
          </a:prstGeom>
          <a:solidFill>
            <a:srgbClr val="F2DADA">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p:nvPr/>
        </p:nvSpPr>
        <p:spPr>
          <a:xfrm>
            <a:off x="539408" y="4604100"/>
            <a:ext cx="539400" cy="5394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2">
    <p:spTree>
      <p:nvGrpSpPr>
        <p:cNvPr id="98" name="Shape 98"/>
        <p:cNvGrpSpPr/>
        <p:nvPr/>
      </p:nvGrpSpPr>
      <p:grpSpPr>
        <a:xfrm>
          <a:off x="0" y="0"/>
          <a:ext cx="0" cy="0"/>
          <a:chOff x="0" y="0"/>
          <a:chExt cx="0" cy="0"/>
        </a:xfrm>
      </p:grpSpPr>
      <p:sp>
        <p:nvSpPr>
          <p:cNvPr id="99" name="Google Shape;99;p12"/>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0" name="Google Shape;100;p12"/>
          <p:cNvSpPr txBox="1"/>
          <p:nvPr>
            <p:ph idx="1" type="subTitle"/>
          </p:nvPr>
        </p:nvSpPr>
        <p:spPr>
          <a:xfrm>
            <a:off x="717200" y="1703075"/>
            <a:ext cx="2280900" cy="1371600"/>
          </a:xfrm>
          <a:prstGeom prst="rect">
            <a:avLst/>
          </a:prstGeom>
          <a:solidFill>
            <a:schemeClr val="accent5"/>
          </a:solidFill>
          <a:ln>
            <a:noFill/>
          </a:ln>
        </p:spPr>
        <p:txBody>
          <a:bodyPr anchorCtr="0" anchor="ctr" bIns="91425" lIns="182875" spcFirstLastPara="1" rIns="182875" wrap="square" tIns="91425">
            <a:noAutofit/>
          </a:bodyPr>
          <a:lstStyle>
            <a:lvl1pPr lvl="0" algn="ctr">
              <a:lnSpc>
                <a:spcPct val="100000"/>
              </a:lnSpc>
              <a:spcBef>
                <a:spcPts val="0"/>
              </a:spcBef>
              <a:spcAft>
                <a:spcPts val="0"/>
              </a:spcAft>
              <a:buSzPts val="1200"/>
              <a:buNone/>
              <a:defRPr b="0" i="0" sz="1400">
                <a:solidFill>
                  <a:schemeClr val="lt1"/>
                </a:solidFill>
                <a:latin typeface="Arial"/>
                <a:ea typeface="Arial"/>
                <a:cs typeface="Arial"/>
                <a:sym typeface="Arial"/>
              </a:defRPr>
            </a:lvl1pPr>
            <a:lvl2pPr lvl="1" algn="ctr">
              <a:lnSpc>
                <a:spcPct val="100000"/>
              </a:lnSpc>
              <a:spcBef>
                <a:spcPts val="800"/>
              </a:spcBef>
              <a:spcAft>
                <a:spcPts val="0"/>
              </a:spcAft>
              <a:buSzPts val="1200"/>
              <a:buNone/>
              <a:defRPr sz="1400">
                <a:solidFill>
                  <a:schemeClr val="lt1"/>
                </a:solidFill>
              </a:defRPr>
            </a:lvl2pPr>
            <a:lvl3pPr lvl="2" algn="ctr">
              <a:lnSpc>
                <a:spcPct val="100000"/>
              </a:lnSpc>
              <a:spcBef>
                <a:spcPts val="800"/>
              </a:spcBef>
              <a:spcAft>
                <a:spcPts val="0"/>
              </a:spcAft>
              <a:buSzPts val="1200"/>
              <a:buNone/>
              <a:defRPr sz="1400">
                <a:solidFill>
                  <a:schemeClr val="lt1"/>
                </a:solidFill>
              </a:defRPr>
            </a:lvl3pPr>
            <a:lvl4pPr lvl="3" algn="ctr">
              <a:lnSpc>
                <a:spcPct val="100000"/>
              </a:lnSpc>
              <a:spcBef>
                <a:spcPts val="800"/>
              </a:spcBef>
              <a:spcAft>
                <a:spcPts val="0"/>
              </a:spcAft>
              <a:buSzPts val="1200"/>
              <a:buNone/>
              <a:defRPr sz="1400">
                <a:solidFill>
                  <a:schemeClr val="lt1"/>
                </a:solidFill>
              </a:defRPr>
            </a:lvl4pPr>
            <a:lvl5pPr lvl="4" algn="ctr">
              <a:lnSpc>
                <a:spcPct val="100000"/>
              </a:lnSpc>
              <a:spcBef>
                <a:spcPts val="800"/>
              </a:spcBef>
              <a:spcAft>
                <a:spcPts val="0"/>
              </a:spcAft>
              <a:buSzPts val="1200"/>
              <a:buNone/>
              <a:defRPr sz="1400">
                <a:solidFill>
                  <a:schemeClr val="lt1"/>
                </a:solidFill>
              </a:defRPr>
            </a:lvl5pPr>
            <a:lvl6pPr lvl="5" algn="ctr">
              <a:lnSpc>
                <a:spcPct val="100000"/>
              </a:lnSpc>
              <a:spcBef>
                <a:spcPts val="800"/>
              </a:spcBef>
              <a:spcAft>
                <a:spcPts val="0"/>
              </a:spcAft>
              <a:buSzPts val="1200"/>
              <a:buNone/>
              <a:defRPr sz="1400">
                <a:solidFill>
                  <a:schemeClr val="lt1"/>
                </a:solidFill>
              </a:defRPr>
            </a:lvl6pPr>
            <a:lvl7pPr lvl="6" algn="ctr">
              <a:lnSpc>
                <a:spcPct val="100000"/>
              </a:lnSpc>
              <a:spcBef>
                <a:spcPts val="800"/>
              </a:spcBef>
              <a:spcAft>
                <a:spcPts val="0"/>
              </a:spcAft>
              <a:buSzPts val="1200"/>
              <a:buNone/>
              <a:defRPr sz="1400">
                <a:solidFill>
                  <a:schemeClr val="lt1"/>
                </a:solidFill>
              </a:defRPr>
            </a:lvl7pPr>
            <a:lvl8pPr lvl="7" algn="ctr">
              <a:lnSpc>
                <a:spcPct val="100000"/>
              </a:lnSpc>
              <a:spcBef>
                <a:spcPts val="800"/>
              </a:spcBef>
              <a:spcAft>
                <a:spcPts val="0"/>
              </a:spcAft>
              <a:buSzPts val="1200"/>
              <a:buNone/>
              <a:defRPr sz="1400">
                <a:solidFill>
                  <a:schemeClr val="lt1"/>
                </a:solidFill>
              </a:defRPr>
            </a:lvl8pPr>
            <a:lvl9pPr lvl="8" algn="ctr">
              <a:lnSpc>
                <a:spcPct val="100000"/>
              </a:lnSpc>
              <a:spcBef>
                <a:spcPts val="800"/>
              </a:spcBef>
              <a:spcAft>
                <a:spcPts val="800"/>
              </a:spcAft>
              <a:buSzPts val="1200"/>
              <a:buNone/>
              <a:defRPr sz="1400">
                <a:solidFill>
                  <a:schemeClr val="lt1"/>
                </a:solidFill>
              </a:defRPr>
            </a:lvl9pPr>
          </a:lstStyle>
          <a:p/>
        </p:txBody>
      </p:sp>
      <p:sp>
        <p:nvSpPr>
          <p:cNvPr id="101" name="Google Shape;101;p12"/>
          <p:cNvSpPr txBox="1"/>
          <p:nvPr>
            <p:ph idx="2" type="subTitle"/>
          </p:nvPr>
        </p:nvSpPr>
        <p:spPr>
          <a:xfrm>
            <a:off x="3433600" y="1703075"/>
            <a:ext cx="2280900" cy="1371600"/>
          </a:xfrm>
          <a:prstGeom prst="rect">
            <a:avLst/>
          </a:prstGeom>
          <a:solidFill>
            <a:schemeClr val="accent5"/>
          </a:solidFill>
          <a:ln>
            <a:noFill/>
          </a:ln>
        </p:spPr>
        <p:txBody>
          <a:bodyPr anchorCtr="0" anchor="ctr" bIns="91425" lIns="182875" spcFirstLastPara="1" rIns="182875" wrap="square" tIns="91425">
            <a:noAutofit/>
          </a:bodyPr>
          <a:lstStyle>
            <a:lvl1pPr lvl="0" algn="ctr">
              <a:lnSpc>
                <a:spcPct val="100000"/>
              </a:lnSpc>
              <a:spcBef>
                <a:spcPts val="0"/>
              </a:spcBef>
              <a:spcAft>
                <a:spcPts val="0"/>
              </a:spcAft>
              <a:buSzPts val="1200"/>
              <a:buNone/>
              <a:defRPr b="0" i="0" sz="1400">
                <a:solidFill>
                  <a:schemeClr val="lt1"/>
                </a:solidFill>
                <a:latin typeface="Arial"/>
                <a:ea typeface="Arial"/>
                <a:cs typeface="Arial"/>
                <a:sym typeface="Arial"/>
              </a:defRPr>
            </a:lvl1pPr>
            <a:lvl2pPr lvl="1" algn="ctr">
              <a:lnSpc>
                <a:spcPct val="100000"/>
              </a:lnSpc>
              <a:spcBef>
                <a:spcPts val="800"/>
              </a:spcBef>
              <a:spcAft>
                <a:spcPts val="0"/>
              </a:spcAft>
              <a:buSzPts val="1200"/>
              <a:buNone/>
              <a:defRPr sz="1400">
                <a:solidFill>
                  <a:schemeClr val="lt1"/>
                </a:solidFill>
              </a:defRPr>
            </a:lvl2pPr>
            <a:lvl3pPr lvl="2" algn="ctr">
              <a:lnSpc>
                <a:spcPct val="100000"/>
              </a:lnSpc>
              <a:spcBef>
                <a:spcPts val="800"/>
              </a:spcBef>
              <a:spcAft>
                <a:spcPts val="0"/>
              </a:spcAft>
              <a:buSzPts val="1200"/>
              <a:buNone/>
              <a:defRPr sz="1400">
                <a:solidFill>
                  <a:schemeClr val="lt1"/>
                </a:solidFill>
              </a:defRPr>
            </a:lvl3pPr>
            <a:lvl4pPr lvl="3" algn="ctr">
              <a:lnSpc>
                <a:spcPct val="100000"/>
              </a:lnSpc>
              <a:spcBef>
                <a:spcPts val="800"/>
              </a:spcBef>
              <a:spcAft>
                <a:spcPts val="0"/>
              </a:spcAft>
              <a:buSzPts val="1200"/>
              <a:buNone/>
              <a:defRPr sz="1400">
                <a:solidFill>
                  <a:schemeClr val="lt1"/>
                </a:solidFill>
              </a:defRPr>
            </a:lvl4pPr>
            <a:lvl5pPr lvl="4" algn="ctr">
              <a:lnSpc>
                <a:spcPct val="100000"/>
              </a:lnSpc>
              <a:spcBef>
                <a:spcPts val="800"/>
              </a:spcBef>
              <a:spcAft>
                <a:spcPts val="0"/>
              </a:spcAft>
              <a:buSzPts val="1200"/>
              <a:buNone/>
              <a:defRPr sz="1400">
                <a:solidFill>
                  <a:schemeClr val="lt1"/>
                </a:solidFill>
              </a:defRPr>
            </a:lvl5pPr>
            <a:lvl6pPr lvl="5" algn="ctr">
              <a:lnSpc>
                <a:spcPct val="100000"/>
              </a:lnSpc>
              <a:spcBef>
                <a:spcPts val="800"/>
              </a:spcBef>
              <a:spcAft>
                <a:spcPts val="0"/>
              </a:spcAft>
              <a:buSzPts val="1200"/>
              <a:buNone/>
              <a:defRPr sz="1400">
                <a:solidFill>
                  <a:schemeClr val="lt1"/>
                </a:solidFill>
              </a:defRPr>
            </a:lvl6pPr>
            <a:lvl7pPr lvl="6" algn="ctr">
              <a:lnSpc>
                <a:spcPct val="100000"/>
              </a:lnSpc>
              <a:spcBef>
                <a:spcPts val="800"/>
              </a:spcBef>
              <a:spcAft>
                <a:spcPts val="0"/>
              </a:spcAft>
              <a:buSzPts val="1200"/>
              <a:buNone/>
              <a:defRPr sz="1400">
                <a:solidFill>
                  <a:schemeClr val="lt1"/>
                </a:solidFill>
              </a:defRPr>
            </a:lvl7pPr>
            <a:lvl8pPr lvl="7" algn="ctr">
              <a:lnSpc>
                <a:spcPct val="100000"/>
              </a:lnSpc>
              <a:spcBef>
                <a:spcPts val="800"/>
              </a:spcBef>
              <a:spcAft>
                <a:spcPts val="0"/>
              </a:spcAft>
              <a:buSzPts val="1200"/>
              <a:buNone/>
              <a:defRPr sz="1400">
                <a:solidFill>
                  <a:schemeClr val="lt1"/>
                </a:solidFill>
              </a:defRPr>
            </a:lvl8pPr>
            <a:lvl9pPr lvl="8" algn="ctr">
              <a:lnSpc>
                <a:spcPct val="100000"/>
              </a:lnSpc>
              <a:spcBef>
                <a:spcPts val="800"/>
              </a:spcBef>
              <a:spcAft>
                <a:spcPts val="800"/>
              </a:spcAft>
              <a:buSzPts val="1200"/>
              <a:buNone/>
              <a:defRPr sz="1400">
                <a:solidFill>
                  <a:schemeClr val="lt1"/>
                </a:solidFill>
              </a:defRPr>
            </a:lvl9pPr>
          </a:lstStyle>
          <a:p/>
        </p:txBody>
      </p:sp>
      <p:sp>
        <p:nvSpPr>
          <p:cNvPr id="102" name="Google Shape;102;p12"/>
          <p:cNvSpPr txBox="1"/>
          <p:nvPr>
            <p:ph idx="3" type="subTitle"/>
          </p:nvPr>
        </p:nvSpPr>
        <p:spPr>
          <a:xfrm>
            <a:off x="6150001" y="1703075"/>
            <a:ext cx="2280900" cy="1371600"/>
          </a:xfrm>
          <a:prstGeom prst="rect">
            <a:avLst/>
          </a:prstGeom>
          <a:solidFill>
            <a:schemeClr val="accent5"/>
          </a:solidFill>
          <a:ln>
            <a:noFill/>
          </a:ln>
        </p:spPr>
        <p:txBody>
          <a:bodyPr anchorCtr="0" anchor="ctr" bIns="91425" lIns="182875" spcFirstLastPara="1" rIns="182875" wrap="square" tIns="91425">
            <a:noAutofit/>
          </a:bodyPr>
          <a:lstStyle>
            <a:lvl1pPr lvl="0" algn="ctr">
              <a:lnSpc>
                <a:spcPct val="100000"/>
              </a:lnSpc>
              <a:spcBef>
                <a:spcPts val="0"/>
              </a:spcBef>
              <a:spcAft>
                <a:spcPts val="0"/>
              </a:spcAft>
              <a:buSzPts val="1200"/>
              <a:buNone/>
              <a:defRPr b="0" i="0" sz="1400">
                <a:solidFill>
                  <a:schemeClr val="lt1"/>
                </a:solidFill>
                <a:latin typeface="Arial"/>
                <a:ea typeface="Arial"/>
                <a:cs typeface="Arial"/>
                <a:sym typeface="Arial"/>
              </a:defRPr>
            </a:lvl1pPr>
            <a:lvl2pPr lvl="1" algn="ctr">
              <a:lnSpc>
                <a:spcPct val="100000"/>
              </a:lnSpc>
              <a:spcBef>
                <a:spcPts val="800"/>
              </a:spcBef>
              <a:spcAft>
                <a:spcPts val="0"/>
              </a:spcAft>
              <a:buSzPts val="1200"/>
              <a:buNone/>
              <a:defRPr sz="1400">
                <a:solidFill>
                  <a:schemeClr val="lt1"/>
                </a:solidFill>
              </a:defRPr>
            </a:lvl2pPr>
            <a:lvl3pPr lvl="2" algn="ctr">
              <a:lnSpc>
                <a:spcPct val="100000"/>
              </a:lnSpc>
              <a:spcBef>
                <a:spcPts val="800"/>
              </a:spcBef>
              <a:spcAft>
                <a:spcPts val="0"/>
              </a:spcAft>
              <a:buSzPts val="1200"/>
              <a:buNone/>
              <a:defRPr sz="1400">
                <a:solidFill>
                  <a:schemeClr val="lt1"/>
                </a:solidFill>
              </a:defRPr>
            </a:lvl3pPr>
            <a:lvl4pPr lvl="3" algn="ctr">
              <a:lnSpc>
                <a:spcPct val="100000"/>
              </a:lnSpc>
              <a:spcBef>
                <a:spcPts val="800"/>
              </a:spcBef>
              <a:spcAft>
                <a:spcPts val="0"/>
              </a:spcAft>
              <a:buSzPts val="1200"/>
              <a:buNone/>
              <a:defRPr sz="1400">
                <a:solidFill>
                  <a:schemeClr val="lt1"/>
                </a:solidFill>
              </a:defRPr>
            </a:lvl4pPr>
            <a:lvl5pPr lvl="4" algn="ctr">
              <a:lnSpc>
                <a:spcPct val="100000"/>
              </a:lnSpc>
              <a:spcBef>
                <a:spcPts val="800"/>
              </a:spcBef>
              <a:spcAft>
                <a:spcPts val="0"/>
              </a:spcAft>
              <a:buSzPts val="1200"/>
              <a:buNone/>
              <a:defRPr sz="1400">
                <a:solidFill>
                  <a:schemeClr val="lt1"/>
                </a:solidFill>
              </a:defRPr>
            </a:lvl5pPr>
            <a:lvl6pPr lvl="5" algn="ctr">
              <a:lnSpc>
                <a:spcPct val="100000"/>
              </a:lnSpc>
              <a:spcBef>
                <a:spcPts val="800"/>
              </a:spcBef>
              <a:spcAft>
                <a:spcPts val="0"/>
              </a:spcAft>
              <a:buSzPts val="1200"/>
              <a:buNone/>
              <a:defRPr sz="1400">
                <a:solidFill>
                  <a:schemeClr val="lt1"/>
                </a:solidFill>
              </a:defRPr>
            </a:lvl6pPr>
            <a:lvl7pPr lvl="6" algn="ctr">
              <a:lnSpc>
                <a:spcPct val="100000"/>
              </a:lnSpc>
              <a:spcBef>
                <a:spcPts val="800"/>
              </a:spcBef>
              <a:spcAft>
                <a:spcPts val="0"/>
              </a:spcAft>
              <a:buSzPts val="1200"/>
              <a:buNone/>
              <a:defRPr sz="1400">
                <a:solidFill>
                  <a:schemeClr val="lt1"/>
                </a:solidFill>
              </a:defRPr>
            </a:lvl7pPr>
            <a:lvl8pPr lvl="7" algn="ctr">
              <a:lnSpc>
                <a:spcPct val="100000"/>
              </a:lnSpc>
              <a:spcBef>
                <a:spcPts val="800"/>
              </a:spcBef>
              <a:spcAft>
                <a:spcPts val="0"/>
              </a:spcAft>
              <a:buSzPts val="1200"/>
              <a:buNone/>
              <a:defRPr sz="1400">
                <a:solidFill>
                  <a:schemeClr val="lt1"/>
                </a:solidFill>
              </a:defRPr>
            </a:lvl8pPr>
            <a:lvl9pPr lvl="8" algn="ctr">
              <a:lnSpc>
                <a:spcPct val="100000"/>
              </a:lnSpc>
              <a:spcBef>
                <a:spcPts val="800"/>
              </a:spcBef>
              <a:spcAft>
                <a:spcPts val="800"/>
              </a:spcAft>
              <a:buSzPts val="1200"/>
              <a:buNone/>
              <a:defRPr sz="1400">
                <a:solidFill>
                  <a:schemeClr val="lt1"/>
                </a:solidFill>
              </a:defRPr>
            </a:lvl9pPr>
          </a:lstStyle>
          <a:p/>
        </p:txBody>
      </p:sp>
      <p:sp>
        <p:nvSpPr>
          <p:cNvPr id="103" name="Google Shape;103;p12"/>
          <p:cNvSpPr/>
          <p:nvPr/>
        </p:nvSpPr>
        <p:spPr>
          <a:xfrm>
            <a:off x="11" y="4604100"/>
            <a:ext cx="539400" cy="5394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2"/>
          <p:cNvSpPr/>
          <p:nvPr/>
        </p:nvSpPr>
        <p:spPr>
          <a:xfrm>
            <a:off x="539405" y="4291325"/>
            <a:ext cx="312900" cy="3129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3"/>
          <p:cNvGrpSpPr/>
          <p:nvPr/>
        </p:nvGrpSpPr>
        <p:grpSpPr>
          <a:xfrm>
            <a:off x="0" y="0"/>
            <a:ext cx="817198" cy="817198"/>
            <a:chOff x="0" y="0"/>
            <a:chExt cx="1372750" cy="1372750"/>
          </a:xfrm>
        </p:grpSpPr>
        <p:sp>
          <p:nvSpPr>
            <p:cNvPr id="107" name="Google Shape;107;p13"/>
            <p:cNvSpPr/>
            <p:nvPr/>
          </p:nvSpPr>
          <p:spPr>
            <a:xfrm>
              <a:off x="0" y="0"/>
              <a:ext cx="686400" cy="686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3"/>
            <p:cNvSpPr/>
            <p:nvPr/>
          </p:nvSpPr>
          <p:spPr>
            <a:xfrm>
              <a:off x="686350" y="0"/>
              <a:ext cx="686400" cy="6864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p:nvPr/>
          </p:nvSpPr>
          <p:spPr>
            <a:xfrm>
              <a:off x="0" y="686350"/>
              <a:ext cx="686400" cy="6864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13"/>
          <p:cNvSpPr txBox="1"/>
          <p:nvPr>
            <p:ph type="title"/>
          </p:nvPr>
        </p:nvSpPr>
        <p:spPr>
          <a:xfrm>
            <a:off x="717200" y="441725"/>
            <a:ext cx="28080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1" name="Google Shape;111;p13"/>
          <p:cNvSpPr txBox="1"/>
          <p:nvPr>
            <p:ph idx="1" type="body"/>
          </p:nvPr>
        </p:nvSpPr>
        <p:spPr>
          <a:xfrm>
            <a:off x="7172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1"/>
              </a:buClr>
              <a:buSzPts val="1200"/>
              <a:buChar char="●"/>
              <a:defRPr b="0" i="0" sz="1200">
                <a:solidFill>
                  <a:schemeClr val="dk1"/>
                </a:solidFill>
                <a:latin typeface="Arial"/>
                <a:ea typeface="Arial"/>
                <a:cs typeface="Arial"/>
                <a:sym typeface="Arial"/>
              </a:defRPr>
            </a:lvl1pPr>
            <a:lvl2pPr indent="-304800" lvl="1" marL="914400" algn="l">
              <a:lnSpc>
                <a:spcPct val="100000"/>
              </a:lnSpc>
              <a:spcBef>
                <a:spcPts val="800"/>
              </a:spcBef>
              <a:spcAft>
                <a:spcPts val="0"/>
              </a:spcAft>
              <a:buClr>
                <a:schemeClr val="dk1"/>
              </a:buClr>
              <a:buSzPts val="1200"/>
              <a:buChar char="○"/>
              <a:defRPr sz="1200">
                <a:solidFill>
                  <a:schemeClr val="dk1"/>
                </a:solidFill>
              </a:defRPr>
            </a:lvl2pPr>
            <a:lvl3pPr indent="-304800" lvl="2" marL="1371600" algn="l">
              <a:lnSpc>
                <a:spcPct val="100000"/>
              </a:lnSpc>
              <a:spcBef>
                <a:spcPts val="800"/>
              </a:spcBef>
              <a:spcAft>
                <a:spcPts val="0"/>
              </a:spcAft>
              <a:buClr>
                <a:schemeClr val="dk1"/>
              </a:buClr>
              <a:buSzPts val="1200"/>
              <a:buChar char="■"/>
              <a:defRPr sz="1200">
                <a:solidFill>
                  <a:schemeClr val="dk1"/>
                </a:solidFill>
              </a:defRPr>
            </a:lvl3pPr>
            <a:lvl4pPr indent="-304800" lvl="3" marL="1828800" algn="l">
              <a:lnSpc>
                <a:spcPct val="100000"/>
              </a:lnSpc>
              <a:spcBef>
                <a:spcPts val="800"/>
              </a:spcBef>
              <a:spcAft>
                <a:spcPts val="0"/>
              </a:spcAft>
              <a:buClr>
                <a:schemeClr val="dk1"/>
              </a:buClr>
              <a:buSzPts val="1200"/>
              <a:buChar char="●"/>
              <a:defRPr sz="1200">
                <a:solidFill>
                  <a:schemeClr val="dk1"/>
                </a:solidFill>
              </a:defRPr>
            </a:lvl4pPr>
            <a:lvl5pPr indent="-304800" lvl="4" marL="2286000" algn="l">
              <a:lnSpc>
                <a:spcPct val="100000"/>
              </a:lnSpc>
              <a:spcBef>
                <a:spcPts val="800"/>
              </a:spcBef>
              <a:spcAft>
                <a:spcPts val="0"/>
              </a:spcAft>
              <a:buClr>
                <a:schemeClr val="dk1"/>
              </a:buClr>
              <a:buSzPts val="1200"/>
              <a:buChar char="○"/>
              <a:defRPr sz="1200">
                <a:solidFill>
                  <a:schemeClr val="dk1"/>
                </a:solidFill>
              </a:defRPr>
            </a:lvl5pPr>
            <a:lvl6pPr indent="-304800" lvl="5" marL="2743200" algn="l">
              <a:lnSpc>
                <a:spcPct val="100000"/>
              </a:lnSpc>
              <a:spcBef>
                <a:spcPts val="800"/>
              </a:spcBef>
              <a:spcAft>
                <a:spcPts val="0"/>
              </a:spcAft>
              <a:buClr>
                <a:schemeClr val="dk1"/>
              </a:buClr>
              <a:buSzPts val="1200"/>
              <a:buChar char="■"/>
              <a:defRPr sz="1200">
                <a:solidFill>
                  <a:schemeClr val="dk1"/>
                </a:solidFill>
              </a:defRPr>
            </a:lvl6pPr>
            <a:lvl7pPr indent="-304800" lvl="6" marL="3200400" algn="l">
              <a:lnSpc>
                <a:spcPct val="100000"/>
              </a:lnSpc>
              <a:spcBef>
                <a:spcPts val="800"/>
              </a:spcBef>
              <a:spcAft>
                <a:spcPts val="0"/>
              </a:spcAft>
              <a:buClr>
                <a:schemeClr val="dk1"/>
              </a:buClr>
              <a:buSzPts val="1200"/>
              <a:buChar char="●"/>
              <a:defRPr sz="1200">
                <a:solidFill>
                  <a:schemeClr val="dk1"/>
                </a:solidFill>
              </a:defRPr>
            </a:lvl7pPr>
            <a:lvl8pPr indent="-304800" lvl="7" marL="3657600" algn="l">
              <a:lnSpc>
                <a:spcPct val="100000"/>
              </a:lnSpc>
              <a:spcBef>
                <a:spcPts val="800"/>
              </a:spcBef>
              <a:spcAft>
                <a:spcPts val="0"/>
              </a:spcAft>
              <a:buClr>
                <a:schemeClr val="dk1"/>
              </a:buClr>
              <a:buSzPts val="1200"/>
              <a:buChar char="○"/>
              <a:defRPr sz="1200">
                <a:solidFill>
                  <a:schemeClr val="dk1"/>
                </a:solidFill>
              </a:defRPr>
            </a:lvl8pPr>
            <a:lvl9pPr indent="-304800" lvl="8" marL="4114800" algn="l">
              <a:lnSpc>
                <a:spcPct val="100000"/>
              </a:lnSpc>
              <a:spcBef>
                <a:spcPts val="800"/>
              </a:spcBef>
              <a:spcAft>
                <a:spcPts val="800"/>
              </a:spcAft>
              <a:buClr>
                <a:schemeClr val="dk1"/>
              </a:buClr>
              <a:buSzPts val="1200"/>
              <a:buChar char="■"/>
              <a:defRPr sz="12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112" name="Shape 112"/>
        <p:cNvGrpSpPr/>
        <p:nvPr/>
      </p:nvGrpSpPr>
      <p:grpSpPr>
        <a:xfrm>
          <a:off x="0" y="0"/>
          <a:ext cx="0" cy="0"/>
          <a:chOff x="0" y="0"/>
          <a:chExt cx="0" cy="0"/>
        </a:xfrm>
      </p:grpSpPr>
      <p:sp>
        <p:nvSpPr>
          <p:cNvPr id="113" name="Google Shape;113;p14"/>
          <p:cNvSpPr txBox="1"/>
          <p:nvPr>
            <p:ph idx="1" type="subTitle"/>
          </p:nvPr>
        </p:nvSpPr>
        <p:spPr>
          <a:xfrm>
            <a:off x="3666175" y="2947233"/>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14" name="Google Shape;114;p14"/>
          <p:cNvSpPr txBox="1"/>
          <p:nvPr>
            <p:ph idx="2" type="subTitle"/>
          </p:nvPr>
        </p:nvSpPr>
        <p:spPr>
          <a:xfrm>
            <a:off x="3670675" y="2599833"/>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
        <p:nvSpPr>
          <p:cNvPr id="115" name="Google Shape;115;p14"/>
          <p:cNvSpPr txBox="1"/>
          <p:nvPr>
            <p:ph idx="3" type="subTitle"/>
          </p:nvPr>
        </p:nvSpPr>
        <p:spPr>
          <a:xfrm>
            <a:off x="3666175" y="4129083"/>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16" name="Google Shape;116;p14"/>
          <p:cNvSpPr txBox="1"/>
          <p:nvPr>
            <p:ph idx="4" type="subTitle"/>
          </p:nvPr>
        </p:nvSpPr>
        <p:spPr>
          <a:xfrm>
            <a:off x="3670675" y="3781683"/>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
        <p:nvSpPr>
          <p:cNvPr id="117" name="Google Shape;117;p14"/>
          <p:cNvSpPr txBox="1"/>
          <p:nvPr>
            <p:ph idx="5" type="subTitle"/>
          </p:nvPr>
        </p:nvSpPr>
        <p:spPr>
          <a:xfrm>
            <a:off x="3666175" y="1765371"/>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18" name="Google Shape;118;p14"/>
          <p:cNvSpPr txBox="1"/>
          <p:nvPr>
            <p:ph idx="6" type="subTitle"/>
          </p:nvPr>
        </p:nvSpPr>
        <p:spPr>
          <a:xfrm>
            <a:off x="3670675" y="1417971"/>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grpSp>
        <p:nvGrpSpPr>
          <p:cNvPr id="119" name="Google Shape;119;p14"/>
          <p:cNvGrpSpPr/>
          <p:nvPr/>
        </p:nvGrpSpPr>
        <p:grpSpPr>
          <a:xfrm>
            <a:off x="0" y="3441250"/>
            <a:ext cx="2157300" cy="1702250"/>
            <a:chOff x="0" y="3441250"/>
            <a:chExt cx="2157300" cy="1702250"/>
          </a:xfrm>
        </p:grpSpPr>
        <p:sp>
          <p:nvSpPr>
            <p:cNvPr id="120" name="Google Shape;120;p14"/>
            <p:cNvSpPr/>
            <p:nvPr/>
          </p:nvSpPr>
          <p:spPr>
            <a:xfrm>
              <a:off x="0" y="4292400"/>
              <a:ext cx="851100" cy="8511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a:off x="851100" y="4292400"/>
              <a:ext cx="851100" cy="851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a:off x="1702200" y="3837250"/>
              <a:ext cx="455100" cy="455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a:off x="0" y="3441250"/>
              <a:ext cx="851100" cy="851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 name="Google Shape;124;p14"/>
          <p:cNvSpPr/>
          <p:nvPr/>
        </p:nvSpPr>
        <p:spPr>
          <a:xfrm>
            <a:off x="8292800" y="0"/>
            <a:ext cx="851100" cy="851100"/>
          </a:xfrm>
          <a:prstGeom prst="rect">
            <a:avLst/>
          </a:prstGeom>
          <a:solidFill>
            <a:srgbClr val="F2DADA">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7441650" y="0"/>
            <a:ext cx="851100" cy="8511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txBox="1"/>
          <p:nvPr>
            <p:ph type="title"/>
          </p:nvPr>
        </p:nvSpPr>
        <p:spPr>
          <a:xfrm>
            <a:off x="3666175" y="445025"/>
            <a:ext cx="4764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7" name="Google Shape;127;p14"/>
          <p:cNvSpPr txBox="1"/>
          <p:nvPr>
            <p:ph idx="7" type="subTitle"/>
          </p:nvPr>
        </p:nvSpPr>
        <p:spPr>
          <a:xfrm>
            <a:off x="6268500" y="1765371"/>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28" name="Google Shape;128;p14"/>
          <p:cNvSpPr txBox="1"/>
          <p:nvPr>
            <p:ph idx="8" type="subTitle"/>
          </p:nvPr>
        </p:nvSpPr>
        <p:spPr>
          <a:xfrm>
            <a:off x="6273000" y="1417971"/>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
        <p:nvSpPr>
          <p:cNvPr id="129" name="Google Shape;129;p14"/>
          <p:cNvSpPr txBox="1"/>
          <p:nvPr>
            <p:ph idx="9" type="subTitle"/>
          </p:nvPr>
        </p:nvSpPr>
        <p:spPr>
          <a:xfrm>
            <a:off x="6268500" y="2947233"/>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30" name="Google Shape;130;p14"/>
          <p:cNvSpPr txBox="1"/>
          <p:nvPr>
            <p:ph idx="13" type="subTitle"/>
          </p:nvPr>
        </p:nvSpPr>
        <p:spPr>
          <a:xfrm>
            <a:off x="6273000" y="2599833"/>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
        <p:nvSpPr>
          <p:cNvPr id="131" name="Google Shape;131;p14"/>
          <p:cNvSpPr txBox="1"/>
          <p:nvPr>
            <p:ph idx="14" type="subTitle"/>
          </p:nvPr>
        </p:nvSpPr>
        <p:spPr>
          <a:xfrm>
            <a:off x="6268500" y="4129083"/>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32" name="Google Shape;132;p14"/>
          <p:cNvSpPr txBox="1"/>
          <p:nvPr>
            <p:ph idx="15" type="subTitle"/>
          </p:nvPr>
        </p:nvSpPr>
        <p:spPr>
          <a:xfrm>
            <a:off x="6273000" y="3781683"/>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3" name="Shape 133"/>
        <p:cNvGrpSpPr/>
        <p:nvPr/>
      </p:nvGrpSpPr>
      <p:grpSpPr>
        <a:xfrm>
          <a:off x="0" y="0"/>
          <a:ext cx="0" cy="0"/>
          <a:chOff x="0" y="0"/>
          <a:chExt cx="0" cy="0"/>
        </a:xfrm>
      </p:grpSpPr>
      <p:sp>
        <p:nvSpPr>
          <p:cNvPr id="134" name="Google Shape;134;p15"/>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15"/>
          <p:cNvSpPr txBox="1"/>
          <p:nvPr>
            <p:ph idx="1" type="body"/>
          </p:nvPr>
        </p:nvSpPr>
        <p:spPr>
          <a:xfrm>
            <a:off x="713100" y="3602175"/>
            <a:ext cx="3623100" cy="1002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b="0" i="0" sz="1400">
                <a:latin typeface="Arial"/>
                <a:ea typeface="Arial"/>
                <a:cs typeface="Arial"/>
                <a:sym typeface="Arial"/>
              </a:defRPr>
            </a:lvl1pPr>
            <a:lvl2pPr indent="-304800" lvl="1" marL="914400" algn="l">
              <a:lnSpc>
                <a:spcPct val="100000"/>
              </a:lnSpc>
              <a:spcBef>
                <a:spcPts val="800"/>
              </a:spcBef>
              <a:spcAft>
                <a:spcPts val="0"/>
              </a:spcAft>
              <a:buSzPts val="1200"/>
              <a:buChar char="○"/>
              <a:defRPr sz="1200"/>
            </a:lvl2pPr>
            <a:lvl3pPr indent="-304800" lvl="2" marL="1371600" algn="l">
              <a:lnSpc>
                <a:spcPct val="100000"/>
              </a:lnSpc>
              <a:spcBef>
                <a:spcPts val="800"/>
              </a:spcBef>
              <a:spcAft>
                <a:spcPts val="0"/>
              </a:spcAft>
              <a:buSzPts val="1200"/>
              <a:buChar char="■"/>
              <a:defRPr sz="1200"/>
            </a:lvl3pPr>
            <a:lvl4pPr indent="-304800" lvl="3" marL="1828800" algn="l">
              <a:lnSpc>
                <a:spcPct val="100000"/>
              </a:lnSpc>
              <a:spcBef>
                <a:spcPts val="800"/>
              </a:spcBef>
              <a:spcAft>
                <a:spcPts val="0"/>
              </a:spcAft>
              <a:buSzPts val="1200"/>
              <a:buChar char="●"/>
              <a:defRPr sz="1200"/>
            </a:lvl4pPr>
            <a:lvl5pPr indent="-304800" lvl="4" marL="2286000" algn="l">
              <a:lnSpc>
                <a:spcPct val="100000"/>
              </a:lnSpc>
              <a:spcBef>
                <a:spcPts val="800"/>
              </a:spcBef>
              <a:spcAft>
                <a:spcPts val="0"/>
              </a:spcAft>
              <a:buSzPts val="1200"/>
              <a:buChar char="○"/>
              <a:defRPr sz="1200"/>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800"/>
              </a:spcAft>
              <a:buSzPts val="1200"/>
              <a:buChar char="■"/>
              <a:defRPr sz="1200"/>
            </a:lvl9pPr>
          </a:lstStyle>
          <a:p/>
        </p:txBody>
      </p:sp>
      <p:sp>
        <p:nvSpPr>
          <p:cNvPr id="136" name="Google Shape;136;p15"/>
          <p:cNvSpPr txBox="1"/>
          <p:nvPr>
            <p:ph idx="2" type="body"/>
          </p:nvPr>
        </p:nvSpPr>
        <p:spPr>
          <a:xfrm>
            <a:off x="4807875" y="3601975"/>
            <a:ext cx="3623100" cy="1002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b="0" i="0" sz="1400">
                <a:latin typeface="Arial"/>
                <a:ea typeface="Arial"/>
                <a:cs typeface="Arial"/>
                <a:sym typeface="Arial"/>
              </a:defRPr>
            </a:lvl1pPr>
            <a:lvl2pPr indent="-304800" lvl="1" marL="914400" algn="l">
              <a:lnSpc>
                <a:spcPct val="100000"/>
              </a:lnSpc>
              <a:spcBef>
                <a:spcPts val="800"/>
              </a:spcBef>
              <a:spcAft>
                <a:spcPts val="0"/>
              </a:spcAft>
              <a:buSzPts val="1200"/>
              <a:buChar char="○"/>
              <a:defRPr sz="1200"/>
            </a:lvl2pPr>
            <a:lvl3pPr indent="-304800" lvl="2" marL="1371600" algn="l">
              <a:lnSpc>
                <a:spcPct val="100000"/>
              </a:lnSpc>
              <a:spcBef>
                <a:spcPts val="800"/>
              </a:spcBef>
              <a:spcAft>
                <a:spcPts val="0"/>
              </a:spcAft>
              <a:buSzPts val="1200"/>
              <a:buChar char="■"/>
              <a:defRPr sz="1200"/>
            </a:lvl3pPr>
            <a:lvl4pPr indent="-304800" lvl="3" marL="1828800" algn="l">
              <a:lnSpc>
                <a:spcPct val="100000"/>
              </a:lnSpc>
              <a:spcBef>
                <a:spcPts val="800"/>
              </a:spcBef>
              <a:spcAft>
                <a:spcPts val="0"/>
              </a:spcAft>
              <a:buSzPts val="1200"/>
              <a:buChar char="●"/>
              <a:defRPr sz="1200"/>
            </a:lvl4pPr>
            <a:lvl5pPr indent="-304800" lvl="4" marL="2286000" algn="l">
              <a:lnSpc>
                <a:spcPct val="100000"/>
              </a:lnSpc>
              <a:spcBef>
                <a:spcPts val="800"/>
              </a:spcBef>
              <a:spcAft>
                <a:spcPts val="0"/>
              </a:spcAft>
              <a:buSzPts val="1200"/>
              <a:buChar char="○"/>
              <a:defRPr sz="1200"/>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800"/>
              </a:spcAft>
              <a:buSzPts val="1200"/>
              <a:buChar char="■"/>
              <a:defRPr sz="1200"/>
            </a:lvl9pPr>
          </a:lstStyle>
          <a:p/>
        </p:txBody>
      </p:sp>
      <p:sp>
        <p:nvSpPr>
          <p:cNvPr id="137" name="Google Shape;137;p15"/>
          <p:cNvSpPr txBox="1"/>
          <p:nvPr>
            <p:ph idx="3" type="subTitle"/>
          </p:nvPr>
        </p:nvSpPr>
        <p:spPr>
          <a:xfrm>
            <a:off x="724425" y="3259875"/>
            <a:ext cx="3611700" cy="34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9pPr>
          </a:lstStyle>
          <a:p/>
        </p:txBody>
      </p:sp>
      <p:sp>
        <p:nvSpPr>
          <p:cNvPr id="138" name="Google Shape;138;p15"/>
          <p:cNvSpPr txBox="1"/>
          <p:nvPr>
            <p:ph idx="4" type="subTitle"/>
          </p:nvPr>
        </p:nvSpPr>
        <p:spPr>
          <a:xfrm>
            <a:off x="4807875" y="3259875"/>
            <a:ext cx="3623100" cy="34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
    <p:spTree>
      <p:nvGrpSpPr>
        <p:cNvPr id="139" name="Shape 139"/>
        <p:cNvGrpSpPr/>
        <p:nvPr/>
      </p:nvGrpSpPr>
      <p:grpSpPr>
        <a:xfrm>
          <a:off x="0" y="0"/>
          <a:ext cx="0" cy="0"/>
          <a:chOff x="0" y="0"/>
          <a:chExt cx="0" cy="0"/>
        </a:xfrm>
      </p:grpSpPr>
      <p:sp>
        <p:nvSpPr>
          <p:cNvPr id="140" name="Google Shape;140;p16"/>
          <p:cNvSpPr/>
          <p:nvPr/>
        </p:nvSpPr>
        <p:spPr>
          <a:xfrm>
            <a:off x="7681200" y="1"/>
            <a:ext cx="1462800" cy="1462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 name="Google Shape;141;p16"/>
          <p:cNvGrpSpPr/>
          <p:nvPr/>
        </p:nvGrpSpPr>
        <p:grpSpPr>
          <a:xfrm>
            <a:off x="217297" y="197659"/>
            <a:ext cx="999809" cy="1009672"/>
            <a:chOff x="-1042825" y="1873925"/>
            <a:chExt cx="948675" cy="958125"/>
          </a:xfrm>
        </p:grpSpPr>
        <p:sp>
          <p:nvSpPr>
            <p:cNvPr id="142" name="Google Shape;142;p16"/>
            <p:cNvSpPr/>
            <p:nvPr/>
          </p:nvSpPr>
          <p:spPr>
            <a:xfrm>
              <a:off x="-1042825" y="187392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768400" y="187392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6"/>
            <p:cNvSpPr/>
            <p:nvPr/>
          </p:nvSpPr>
          <p:spPr>
            <a:xfrm>
              <a:off x="-493975" y="187392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6"/>
            <p:cNvSpPr/>
            <p:nvPr/>
          </p:nvSpPr>
          <p:spPr>
            <a:xfrm>
              <a:off x="-219550" y="187392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6"/>
            <p:cNvSpPr/>
            <p:nvPr/>
          </p:nvSpPr>
          <p:spPr>
            <a:xfrm>
              <a:off x="-1042825" y="215150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6"/>
            <p:cNvSpPr/>
            <p:nvPr/>
          </p:nvSpPr>
          <p:spPr>
            <a:xfrm>
              <a:off x="-1042825" y="242907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6"/>
            <p:cNvSpPr/>
            <p:nvPr/>
          </p:nvSpPr>
          <p:spPr>
            <a:xfrm>
              <a:off x="-1042825" y="270665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6"/>
            <p:cNvSpPr/>
            <p:nvPr/>
          </p:nvSpPr>
          <p:spPr>
            <a:xfrm>
              <a:off x="-768400" y="215150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6"/>
            <p:cNvSpPr/>
            <p:nvPr/>
          </p:nvSpPr>
          <p:spPr>
            <a:xfrm>
              <a:off x="-493975" y="215150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6"/>
            <p:cNvSpPr/>
            <p:nvPr/>
          </p:nvSpPr>
          <p:spPr>
            <a:xfrm>
              <a:off x="-219550" y="215150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6"/>
            <p:cNvSpPr/>
            <p:nvPr/>
          </p:nvSpPr>
          <p:spPr>
            <a:xfrm>
              <a:off x="-768400" y="242907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6"/>
            <p:cNvSpPr/>
            <p:nvPr/>
          </p:nvSpPr>
          <p:spPr>
            <a:xfrm>
              <a:off x="-493975" y="242907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6"/>
            <p:cNvSpPr/>
            <p:nvPr/>
          </p:nvSpPr>
          <p:spPr>
            <a:xfrm>
              <a:off x="-219550" y="242907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p:nvPr/>
          </p:nvSpPr>
          <p:spPr>
            <a:xfrm>
              <a:off x="-768400" y="270665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a:off x="-493975" y="270665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a:off x="-219550" y="270665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 name="Google Shape;158;p16"/>
          <p:cNvSpPr/>
          <p:nvPr/>
        </p:nvSpPr>
        <p:spPr>
          <a:xfrm>
            <a:off x="-7300" y="3141275"/>
            <a:ext cx="7070700" cy="20022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txBox="1"/>
          <p:nvPr>
            <p:ph type="title"/>
          </p:nvPr>
        </p:nvSpPr>
        <p:spPr>
          <a:xfrm>
            <a:off x="713100" y="445025"/>
            <a:ext cx="4178700" cy="109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0" name="Google Shape;160;p16"/>
          <p:cNvSpPr txBox="1"/>
          <p:nvPr>
            <p:ph idx="1" type="subTitle"/>
          </p:nvPr>
        </p:nvSpPr>
        <p:spPr>
          <a:xfrm>
            <a:off x="729275" y="1733000"/>
            <a:ext cx="19386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161" name="Google Shape;161;p16"/>
          <p:cNvSpPr txBox="1"/>
          <p:nvPr>
            <p:ph idx="2" type="subTitle"/>
          </p:nvPr>
        </p:nvSpPr>
        <p:spPr>
          <a:xfrm>
            <a:off x="729275" y="2153350"/>
            <a:ext cx="2148900" cy="6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162" name="Google Shape;162;p16"/>
          <p:cNvSpPr txBox="1"/>
          <p:nvPr>
            <p:ph idx="3" type="subTitle"/>
          </p:nvPr>
        </p:nvSpPr>
        <p:spPr>
          <a:xfrm>
            <a:off x="3088575" y="2153350"/>
            <a:ext cx="2148900" cy="6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163" name="Google Shape;163;p16"/>
          <p:cNvSpPr txBox="1"/>
          <p:nvPr>
            <p:ph idx="4" type="subTitle"/>
          </p:nvPr>
        </p:nvSpPr>
        <p:spPr>
          <a:xfrm>
            <a:off x="729275" y="3488950"/>
            <a:ext cx="19386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164" name="Google Shape;164;p16"/>
          <p:cNvSpPr txBox="1"/>
          <p:nvPr>
            <p:ph idx="5" type="subTitle"/>
          </p:nvPr>
        </p:nvSpPr>
        <p:spPr>
          <a:xfrm>
            <a:off x="729275" y="3909300"/>
            <a:ext cx="2148900" cy="6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165" name="Google Shape;165;p16"/>
          <p:cNvSpPr txBox="1"/>
          <p:nvPr>
            <p:ph idx="6" type="subTitle"/>
          </p:nvPr>
        </p:nvSpPr>
        <p:spPr>
          <a:xfrm>
            <a:off x="3088575" y="3909300"/>
            <a:ext cx="2148900" cy="6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
    <p:spTree>
      <p:nvGrpSpPr>
        <p:cNvPr id="166" name="Shape 166"/>
        <p:cNvGrpSpPr/>
        <p:nvPr/>
      </p:nvGrpSpPr>
      <p:grpSpPr>
        <a:xfrm>
          <a:off x="0" y="0"/>
          <a:ext cx="0" cy="0"/>
          <a:chOff x="0" y="0"/>
          <a:chExt cx="0" cy="0"/>
        </a:xfrm>
      </p:grpSpPr>
      <p:grpSp>
        <p:nvGrpSpPr>
          <p:cNvPr id="167" name="Google Shape;167;p17"/>
          <p:cNvGrpSpPr/>
          <p:nvPr/>
        </p:nvGrpSpPr>
        <p:grpSpPr>
          <a:xfrm>
            <a:off x="288236" y="300229"/>
            <a:ext cx="669290" cy="675957"/>
            <a:chOff x="-1042825" y="1873925"/>
            <a:chExt cx="948675" cy="958125"/>
          </a:xfrm>
        </p:grpSpPr>
        <p:sp>
          <p:nvSpPr>
            <p:cNvPr id="168" name="Google Shape;168;p17"/>
            <p:cNvSpPr/>
            <p:nvPr/>
          </p:nvSpPr>
          <p:spPr>
            <a:xfrm>
              <a:off x="-1042825" y="187392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7"/>
            <p:cNvSpPr/>
            <p:nvPr/>
          </p:nvSpPr>
          <p:spPr>
            <a:xfrm>
              <a:off x="-768400" y="187392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7"/>
            <p:cNvSpPr/>
            <p:nvPr/>
          </p:nvSpPr>
          <p:spPr>
            <a:xfrm>
              <a:off x="-493975" y="187392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7"/>
            <p:cNvSpPr/>
            <p:nvPr/>
          </p:nvSpPr>
          <p:spPr>
            <a:xfrm>
              <a:off x="-219550" y="187392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7"/>
            <p:cNvSpPr/>
            <p:nvPr/>
          </p:nvSpPr>
          <p:spPr>
            <a:xfrm>
              <a:off x="-1042825" y="215150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7"/>
            <p:cNvSpPr/>
            <p:nvPr/>
          </p:nvSpPr>
          <p:spPr>
            <a:xfrm>
              <a:off x="-1042825" y="242907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7"/>
            <p:cNvSpPr/>
            <p:nvPr/>
          </p:nvSpPr>
          <p:spPr>
            <a:xfrm>
              <a:off x="-1042825" y="270665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7"/>
            <p:cNvSpPr/>
            <p:nvPr/>
          </p:nvSpPr>
          <p:spPr>
            <a:xfrm>
              <a:off x="-768400" y="215150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a:off x="-493975" y="215150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7"/>
            <p:cNvSpPr/>
            <p:nvPr/>
          </p:nvSpPr>
          <p:spPr>
            <a:xfrm>
              <a:off x="-219550" y="215150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7"/>
            <p:cNvSpPr/>
            <p:nvPr/>
          </p:nvSpPr>
          <p:spPr>
            <a:xfrm>
              <a:off x="-768400" y="242907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7"/>
            <p:cNvSpPr/>
            <p:nvPr/>
          </p:nvSpPr>
          <p:spPr>
            <a:xfrm>
              <a:off x="-493975" y="242907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7"/>
            <p:cNvSpPr/>
            <p:nvPr/>
          </p:nvSpPr>
          <p:spPr>
            <a:xfrm>
              <a:off x="-219550" y="242907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7"/>
            <p:cNvSpPr/>
            <p:nvPr/>
          </p:nvSpPr>
          <p:spPr>
            <a:xfrm>
              <a:off x="-768400" y="270665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7"/>
            <p:cNvSpPr/>
            <p:nvPr/>
          </p:nvSpPr>
          <p:spPr>
            <a:xfrm>
              <a:off x="-493975" y="270665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7"/>
            <p:cNvSpPr/>
            <p:nvPr/>
          </p:nvSpPr>
          <p:spPr>
            <a:xfrm>
              <a:off x="-219550" y="270665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 name="Google Shape;184;p17"/>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185" name="Shape 185"/>
        <p:cNvGrpSpPr/>
        <p:nvPr/>
      </p:nvGrpSpPr>
      <p:grpSpPr>
        <a:xfrm>
          <a:off x="0" y="0"/>
          <a:ext cx="0" cy="0"/>
          <a:chOff x="0" y="0"/>
          <a:chExt cx="0" cy="0"/>
        </a:xfrm>
      </p:grpSpPr>
      <p:sp>
        <p:nvSpPr>
          <p:cNvPr id="186" name="Google Shape;186;p18"/>
          <p:cNvSpPr/>
          <p:nvPr/>
        </p:nvSpPr>
        <p:spPr>
          <a:xfrm flipH="1">
            <a:off x="0" y="4250875"/>
            <a:ext cx="447600" cy="4476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flipH="1">
            <a:off x="0" y="4695900"/>
            <a:ext cx="447600" cy="4476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flipH="1">
            <a:off x="447600" y="4695900"/>
            <a:ext cx="447600" cy="4476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8"/>
          <p:cNvSpPr/>
          <p:nvPr/>
        </p:nvSpPr>
        <p:spPr>
          <a:xfrm>
            <a:off x="0" y="0"/>
            <a:ext cx="949500" cy="9495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8"/>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1" name="Shape 191"/>
        <p:cNvGrpSpPr/>
        <p:nvPr/>
      </p:nvGrpSpPr>
      <p:grpSpPr>
        <a:xfrm>
          <a:off x="0" y="0"/>
          <a:ext cx="0" cy="0"/>
          <a:chOff x="0" y="0"/>
          <a:chExt cx="0" cy="0"/>
        </a:xfrm>
      </p:grpSpPr>
      <p:sp>
        <p:nvSpPr>
          <p:cNvPr id="192" name="Google Shape;192;p19"/>
          <p:cNvSpPr/>
          <p:nvPr/>
        </p:nvSpPr>
        <p:spPr>
          <a:xfrm>
            <a:off x="3713525" y="4118900"/>
            <a:ext cx="5430300" cy="10245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9"/>
          <p:cNvSpPr/>
          <p:nvPr/>
        </p:nvSpPr>
        <p:spPr>
          <a:xfrm>
            <a:off x="0" y="1"/>
            <a:ext cx="1462800" cy="1462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9"/>
          <p:cNvSpPr txBox="1"/>
          <p:nvPr>
            <p:ph type="title"/>
          </p:nvPr>
        </p:nvSpPr>
        <p:spPr>
          <a:xfrm>
            <a:off x="4723600" y="1540650"/>
            <a:ext cx="3707400" cy="103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5" name="Google Shape;195;p19"/>
          <p:cNvSpPr txBox="1"/>
          <p:nvPr>
            <p:ph idx="1" type="subTitle"/>
          </p:nvPr>
        </p:nvSpPr>
        <p:spPr>
          <a:xfrm>
            <a:off x="4723350" y="2571750"/>
            <a:ext cx="3707400" cy="103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ITLE_1">
    <p:spTree>
      <p:nvGrpSpPr>
        <p:cNvPr id="196" name="Shape 196"/>
        <p:cNvGrpSpPr/>
        <p:nvPr/>
      </p:nvGrpSpPr>
      <p:grpSpPr>
        <a:xfrm>
          <a:off x="0" y="0"/>
          <a:ext cx="0" cy="0"/>
          <a:chOff x="0" y="0"/>
          <a:chExt cx="0" cy="0"/>
        </a:xfrm>
      </p:grpSpPr>
      <p:sp>
        <p:nvSpPr>
          <p:cNvPr id="197" name="Google Shape;197;p20"/>
          <p:cNvSpPr txBox="1"/>
          <p:nvPr>
            <p:ph type="ctrTitle"/>
          </p:nvPr>
        </p:nvSpPr>
        <p:spPr>
          <a:xfrm>
            <a:off x="713100" y="1055750"/>
            <a:ext cx="4122300" cy="90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b="1" sz="4800"/>
            </a:lvl1pPr>
            <a:lvl2pPr lvl="1" algn="l">
              <a:lnSpc>
                <a:spcPct val="100000"/>
              </a:lnSpc>
              <a:spcBef>
                <a:spcPts val="0"/>
              </a:spcBef>
              <a:spcAft>
                <a:spcPts val="0"/>
              </a:spcAft>
              <a:buSzPts val="4800"/>
              <a:buNone/>
              <a:defRPr b="1" sz="4800"/>
            </a:lvl2pPr>
            <a:lvl3pPr lvl="2" algn="l">
              <a:lnSpc>
                <a:spcPct val="100000"/>
              </a:lnSpc>
              <a:spcBef>
                <a:spcPts val="0"/>
              </a:spcBef>
              <a:spcAft>
                <a:spcPts val="0"/>
              </a:spcAft>
              <a:buSzPts val="4800"/>
              <a:buNone/>
              <a:defRPr b="1" sz="4800"/>
            </a:lvl3pPr>
            <a:lvl4pPr lvl="3" algn="l">
              <a:lnSpc>
                <a:spcPct val="100000"/>
              </a:lnSpc>
              <a:spcBef>
                <a:spcPts val="0"/>
              </a:spcBef>
              <a:spcAft>
                <a:spcPts val="0"/>
              </a:spcAft>
              <a:buSzPts val="4800"/>
              <a:buNone/>
              <a:defRPr b="1" sz="4800"/>
            </a:lvl4pPr>
            <a:lvl5pPr lvl="4" algn="l">
              <a:lnSpc>
                <a:spcPct val="100000"/>
              </a:lnSpc>
              <a:spcBef>
                <a:spcPts val="0"/>
              </a:spcBef>
              <a:spcAft>
                <a:spcPts val="0"/>
              </a:spcAft>
              <a:buSzPts val="4800"/>
              <a:buNone/>
              <a:defRPr b="1" sz="4800"/>
            </a:lvl5pPr>
            <a:lvl6pPr lvl="5" algn="l">
              <a:lnSpc>
                <a:spcPct val="100000"/>
              </a:lnSpc>
              <a:spcBef>
                <a:spcPts val="0"/>
              </a:spcBef>
              <a:spcAft>
                <a:spcPts val="0"/>
              </a:spcAft>
              <a:buSzPts val="4800"/>
              <a:buNone/>
              <a:defRPr b="1" sz="4800"/>
            </a:lvl6pPr>
            <a:lvl7pPr lvl="6" algn="l">
              <a:lnSpc>
                <a:spcPct val="100000"/>
              </a:lnSpc>
              <a:spcBef>
                <a:spcPts val="0"/>
              </a:spcBef>
              <a:spcAft>
                <a:spcPts val="0"/>
              </a:spcAft>
              <a:buSzPts val="4800"/>
              <a:buNone/>
              <a:defRPr b="1" sz="4800"/>
            </a:lvl7pPr>
            <a:lvl8pPr lvl="7" algn="l">
              <a:lnSpc>
                <a:spcPct val="100000"/>
              </a:lnSpc>
              <a:spcBef>
                <a:spcPts val="0"/>
              </a:spcBef>
              <a:spcAft>
                <a:spcPts val="0"/>
              </a:spcAft>
              <a:buSzPts val="4800"/>
              <a:buNone/>
              <a:defRPr b="1" sz="4800"/>
            </a:lvl8pPr>
            <a:lvl9pPr lvl="8" algn="l">
              <a:lnSpc>
                <a:spcPct val="100000"/>
              </a:lnSpc>
              <a:spcBef>
                <a:spcPts val="0"/>
              </a:spcBef>
              <a:spcAft>
                <a:spcPts val="0"/>
              </a:spcAft>
              <a:buSzPts val="4800"/>
              <a:buNone/>
              <a:defRPr b="1"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p:nvPr/>
        </p:nvSpPr>
        <p:spPr>
          <a:xfrm>
            <a:off x="0" y="0"/>
            <a:ext cx="572700" cy="572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1"/>
              </a:buClr>
              <a:buSzPts val="1200"/>
              <a:buChar char="●"/>
              <a:defRPr b="0" i="0">
                <a:solidFill>
                  <a:schemeClr val="dk1"/>
                </a:solidFill>
                <a:latin typeface="Arial"/>
                <a:ea typeface="Arial"/>
                <a:cs typeface="Arial"/>
                <a:sym typeface="Arial"/>
              </a:defRPr>
            </a:lvl1pPr>
            <a:lvl2pPr indent="-304800" lvl="1" marL="914400" algn="l">
              <a:lnSpc>
                <a:spcPct val="100000"/>
              </a:lnSpc>
              <a:spcBef>
                <a:spcPts val="800"/>
              </a:spcBef>
              <a:spcAft>
                <a:spcPts val="0"/>
              </a:spcAft>
              <a:buClr>
                <a:schemeClr val="dk1"/>
              </a:buClr>
              <a:buSzPts val="1200"/>
              <a:buChar char="○"/>
              <a:defRPr>
                <a:solidFill>
                  <a:schemeClr val="dk1"/>
                </a:solidFill>
              </a:defRPr>
            </a:lvl2pPr>
            <a:lvl3pPr indent="-304800" lvl="2" marL="1371600" algn="l">
              <a:lnSpc>
                <a:spcPct val="100000"/>
              </a:lnSpc>
              <a:spcBef>
                <a:spcPts val="800"/>
              </a:spcBef>
              <a:spcAft>
                <a:spcPts val="0"/>
              </a:spcAft>
              <a:buClr>
                <a:schemeClr val="dk1"/>
              </a:buClr>
              <a:buSzPts val="1200"/>
              <a:buChar char="■"/>
              <a:defRPr>
                <a:solidFill>
                  <a:schemeClr val="dk1"/>
                </a:solidFill>
              </a:defRPr>
            </a:lvl3pPr>
            <a:lvl4pPr indent="-304800" lvl="3" marL="1828800" algn="l">
              <a:lnSpc>
                <a:spcPct val="100000"/>
              </a:lnSpc>
              <a:spcBef>
                <a:spcPts val="800"/>
              </a:spcBef>
              <a:spcAft>
                <a:spcPts val="0"/>
              </a:spcAft>
              <a:buClr>
                <a:schemeClr val="dk1"/>
              </a:buClr>
              <a:buSzPts val="1200"/>
              <a:buChar char="●"/>
              <a:defRPr>
                <a:solidFill>
                  <a:schemeClr val="dk1"/>
                </a:solidFill>
              </a:defRPr>
            </a:lvl4pPr>
            <a:lvl5pPr indent="-304800" lvl="4" marL="2286000" algn="l">
              <a:lnSpc>
                <a:spcPct val="100000"/>
              </a:lnSpc>
              <a:spcBef>
                <a:spcPts val="800"/>
              </a:spcBef>
              <a:spcAft>
                <a:spcPts val="0"/>
              </a:spcAft>
              <a:buClr>
                <a:schemeClr val="dk1"/>
              </a:buClr>
              <a:buSzPts val="1200"/>
              <a:buChar char="○"/>
              <a:defRPr>
                <a:solidFill>
                  <a:schemeClr val="dk1"/>
                </a:solidFill>
              </a:defRPr>
            </a:lvl5pPr>
            <a:lvl6pPr indent="-304800" lvl="5" marL="2743200" algn="l">
              <a:lnSpc>
                <a:spcPct val="100000"/>
              </a:lnSpc>
              <a:spcBef>
                <a:spcPts val="800"/>
              </a:spcBef>
              <a:spcAft>
                <a:spcPts val="0"/>
              </a:spcAft>
              <a:buClr>
                <a:schemeClr val="dk1"/>
              </a:buClr>
              <a:buSzPts val="1200"/>
              <a:buChar char="■"/>
              <a:defRPr>
                <a:solidFill>
                  <a:schemeClr val="dk1"/>
                </a:solidFill>
              </a:defRPr>
            </a:lvl6pPr>
            <a:lvl7pPr indent="-304800" lvl="6" marL="3200400" algn="l">
              <a:lnSpc>
                <a:spcPct val="100000"/>
              </a:lnSpc>
              <a:spcBef>
                <a:spcPts val="800"/>
              </a:spcBef>
              <a:spcAft>
                <a:spcPts val="0"/>
              </a:spcAft>
              <a:buClr>
                <a:schemeClr val="dk1"/>
              </a:buClr>
              <a:buSzPts val="1200"/>
              <a:buChar char="●"/>
              <a:defRPr>
                <a:solidFill>
                  <a:schemeClr val="dk1"/>
                </a:solidFill>
              </a:defRPr>
            </a:lvl7pPr>
            <a:lvl8pPr indent="-304800" lvl="7" marL="3657600" algn="l">
              <a:lnSpc>
                <a:spcPct val="100000"/>
              </a:lnSpc>
              <a:spcBef>
                <a:spcPts val="800"/>
              </a:spcBef>
              <a:spcAft>
                <a:spcPts val="0"/>
              </a:spcAft>
              <a:buClr>
                <a:schemeClr val="dk1"/>
              </a:buClr>
              <a:buSzPts val="1200"/>
              <a:buChar char="○"/>
              <a:defRPr>
                <a:solidFill>
                  <a:schemeClr val="dk1"/>
                </a:solidFill>
              </a:defRPr>
            </a:lvl8pPr>
            <a:lvl9pPr indent="-304800" lvl="8" marL="4114800" algn="l">
              <a:lnSpc>
                <a:spcPct val="100000"/>
              </a:lnSpc>
              <a:spcBef>
                <a:spcPts val="800"/>
              </a:spcBef>
              <a:spcAft>
                <a:spcPts val="800"/>
              </a:spcAft>
              <a:buClr>
                <a:schemeClr val="dk1"/>
              </a:buClr>
              <a:buSzPts val="1200"/>
              <a:buChar char="■"/>
              <a:defRPr>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8" name="Shape 198"/>
        <p:cNvGrpSpPr/>
        <p:nvPr/>
      </p:nvGrpSpPr>
      <p:grpSpPr>
        <a:xfrm>
          <a:off x="0" y="0"/>
          <a:ext cx="0" cy="0"/>
          <a:chOff x="0" y="0"/>
          <a:chExt cx="0" cy="0"/>
        </a:xfrm>
      </p:grpSpPr>
      <p:sp>
        <p:nvSpPr>
          <p:cNvPr id="199" name="Google Shape;199;p21"/>
          <p:cNvSpPr/>
          <p:nvPr/>
        </p:nvSpPr>
        <p:spPr>
          <a:xfrm>
            <a:off x="1703800" y="1289100"/>
            <a:ext cx="5736300" cy="17037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1"/>
          <p:cNvSpPr txBox="1"/>
          <p:nvPr>
            <p:ph hasCustomPrompt="1" type="title"/>
          </p:nvPr>
        </p:nvSpPr>
        <p:spPr>
          <a:xfrm>
            <a:off x="2114500" y="1422275"/>
            <a:ext cx="4915200" cy="143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6000"/>
              <a:buNone/>
              <a:defRPr sz="6000">
                <a:solidFill>
                  <a:schemeClr val="accent5"/>
                </a:solidFill>
              </a:defRPr>
            </a:lvl1pPr>
            <a:lvl2pPr lvl="1" algn="ctr">
              <a:lnSpc>
                <a:spcPct val="100000"/>
              </a:lnSpc>
              <a:spcBef>
                <a:spcPts val="0"/>
              </a:spcBef>
              <a:spcAft>
                <a:spcPts val="0"/>
              </a:spcAft>
              <a:buClr>
                <a:schemeClr val="accent5"/>
              </a:buClr>
              <a:buSzPts val="6000"/>
              <a:buNone/>
              <a:defRPr sz="6000">
                <a:solidFill>
                  <a:schemeClr val="accent5"/>
                </a:solidFill>
              </a:defRPr>
            </a:lvl2pPr>
            <a:lvl3pPr lvl="2" algn="ctr">
              <a:lnSpc>
                <a:spcPct val="100000"/>
              </a:lnSpc>
              <a:spcBef>
                <a:spcPts val="0"/>
              </a:spcBef>
              <a:spcAft>
                <a:spcPts val="0"/>
              </a:spcAft>
              <a:buClr>
                <a:schemeClr val="accent5"/>
              </a:buClr>
              <a:buSzPts val="6000"/>
              <a:buNone/>
              <a:defRPr sz="6000">
                <a:solidFill>
                  <a:schemeClr val="accent5"/>
                </a:solidFill>
              </a:defRPr>
            </a:lvl3pPr>
            <a:lvl4pPr lvl="3" algn="ctr">
              <a:lnSpc>
                <a:spcPct val="100000"/>
              </a:lnSpc>
              <a:spcBef>
                <a:spcPts val="0"/>
              </a:spcBef>
              <a:spcAft>
                <a:spcPts val="0"/>
              </a:spcAft>
              <a:buClr>
                <a:schemeClr val="accent5"/>
              </a:buClr>
              <a:buSzPts val="6000"/>
              <a:buNone/>
              <a:defRPr sz="6000">
                <a:solidFill>
                  <a:schemeClr val="accent5"/>
                </a:solidFill>
              </a:defRPr>
            </a:lvl4pPr>
            <a:lvl5pPr lvl="4" algn="ctr">
              <a:lnSpc>
                <a:spcPct val="100000"/>
              </a:lnSpc>
              <a:spcBef>
                <a:spcPts val="0"/>
              </a:spcBef>
              <a:spcAft>
                <a:spcPts val="0"/>
              </a:spcAft>
              <a:buClr>
                <a:schemeClr val="accent5"/>
              </a:buClr>
              <a:buSzPts val="6000"/>
              <a:buNone/>
              <a:defRPr sz="6000">
                <a:solidFill>
                  <a:schemeClr val="accent5"/>
                </a:solidFill>
              </a:defRPr>
            </a:lvl5pPr>
            <a:lvl6pPr lvl="5" algn="ctr">
              <a:lnSpc>
                <a:spcPct val="100000"/>
              </a:lnSpc>
              <a:spcBef>
                <a:spcPts val="0"/>
              </a:spcBef>
              <a:spcAft>
                <a:spcPts val="0"/>
              </a:spcAft>
              <a:buClr>
                <a:schemeClr val="accent5"/>
              </a:buClr>
              <a:buSzPts val="6000"/>
              <a:buNone/>
              <a:defRPr sz="6000">
                <a:solidFill>
                  <a:schemeClr val="accent5"/>
                </a:solidFill>
              </a:defRPr>
            </a:lvl6pPr>
            <a:lvl7pPr lvl="6" algn="ctr">
              <a:lnSpc>
                <a:spcPct val="100000"/>
              </a:lnSpc>
              <a:spcBef>
                <a:spcPts val="0"/>
              </a:spcBef>
              <a:spcAft>
                <a:spcPts val="0"/>
              </a:spcAft>
              <a:buClr>
                <a:schemeClr val="accent5"/>
              </a:buClr>
              <a:buSzPts val="6000"/>
              <a:buNone/>
              <a:defRPr sz="6000">
                <a:solidFill>
                  <a:schemeClr val="accent5"/>
                </a:solidFill>
              </a:defRPr>
            </a:lvl7pPr>
            <a:lvl8pPr lvl="7" algn="ctr">
              <a:lnSpc>
                <a:spcPct val="100000"/>
              </a:lnSpc>
              <a:spcBef>
                <a:spcPts val="0"/>
              </a:spcBef>
              <a:spcAft>
                <a:spcPts val="0"/>
              </a:spcAft>
              <a:buClr>
                <a:schemeClr val="accent5"/>
              </a:buClr>
              <a:buSzPts val="6000"/>
              <a:buNone/>
              <a:defRPr sz="6000">
                <a:solidFill>
                  <a:schemeClr val="accent5"/>
                </a:solidFill>
              </a:defRPr>
            </a:lvl8pPr>
            <a:lvl9pPr lvl="8" algn="ctr">
              <a:lnSpc>
                <a:spcPct val="100000"/>
              </a:lnSpc>
              <a:spcBef>
                <a:spcPts val="0"/>
              </a:spcBef>
              <a:spcAft>
                <a:spcPts val="0"/>
              </a:spcAft>
              <a:buClr>
                <a:schemeClr val="accent5"/>
              </a:buClr>
              <a:buSzPts val="6000"/>
              <a:buNone/>
              <a:defRPr sz="6000">
                <a:solidFill>
                  <a:schemeClr val="accent5"/>
                </a:solidFill>
              </a:defRPr>
            </a:lvl9pPr>
          </a:lstStyle>
          <a:p>
            <a:r>
              <a:t>xx%</a:t>
            </a:r>
          </a:p>
        </p:txBody>
      </p:sp>
      <p:sp>
        <p:nvSpPr>
          <p:cNvPr id="201" name="Google Shape;201;p21"/>
          <p:cNvSpPr txBox="1"/>
          <p:nvPr>
            <p:ph idx="1" type="subTitle"/>
          </p:nvPr>
        </p:nvSpPr>
        <p:spPr>
          <a:xfrm>
            <a:off x="1703800" y="2992800"/>
            <a:ext cx="5736300" cy="792600"/>
          </a:xfrm>
          <a:prstGeom prst="rect">
            <a:avLst/>
          </a:prstGeom>
          <a:solidFill>
            <a:schemeClr val="accent5"/>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0" i="0" sz="1800">
                <a:solidFill>
                  <a:schemeClr val="lt1"/>
                </a:solidFill>
                <a:latin typeface="Arial"/>
                <a:ea typeface="Arial"/>
                <a:cs typeface="Arial"/>
                <a:sym typeface="Arial"/>
              </a:defRPr>
            </a:lvl1pPr>
            <a:lvl2pPr lvl="1" algn="ctr">
              <a:lnSpc>
                <a:spcPct val="100000"/>
              </a:lnSpc>
              <a:spcBef>
                <a:spcPts val="0"/>
              </a:spcBef>
              <a:spcAft>
                <a:spcPts val="0"/>
              </a:spcAft>
              <a:buClr>
                <a:schemeClr val="lt1"/>
              </a:buClr>
              <a:buSzPts val="1800"/>
              <a:buNone/>
              <a:defRPr b="1" sz="1800">
                <a:solidFill>
                  <a:schemeClr val="lt1"/>
                </a:solidFill>
              </a:defRPr>
            </a:lvl2pPr>
            <a:lvl3pPr lvl="2" algn="ctr">
              <a:lnSpc>
                <a:spcPct val="100000"/>
              </a:lnSpc>
              <a:spcBef>
                <a:spcPts val="0"/>
              </a:spcBef>
              <a:spcAft>
                <a:spcPts val="0"/>
              </a:spcAft>
              <a:buClr>
                <a:schemeClr val="lt1"/>
              </a:buClr>
              <a:buSzPts val="1800"/>
              <a:buNone/>
              <a:defRPr b="1" sz="1800">
                <a:solidFill>
                  <a:schemeClr val="lt1"/>
                </a:solidFill>
              </a:defRPr>
            </a:lvl3pPr>
            <a:lvl4pPr lvl="3" algn="ctr">
              <a:lnSpc>
                <a:spcPct val="100000"/>
              </a:lnSpc>
              <a:spcBef>
                <a:spcPts val="0"/>
              </a:spcBef>
              <a:spcAft>
                <a:spcPts val="0"/>
              </a:spcAft>
              <a:buClr>
                <a:schemeClr val="lt1"/>
              </a:buClr>
              <a:buSzPts val="1800"/>
              <a:buNone/>
              <a:defRPr b="1" sz="1800">
                <a:solidFill>
                  <a:schemeClr val="lt1"/>
                </a:solidFill>
              </a:defRPr>
            </a:lvl4pPr>
            <a:lvl5pPr lvl="4" algn="ctr">
              <a:lnSpc>
                <a:spcPct val="100000"/>
              </a:lnSpc>
              <a:spcBef>
                <a:spcPts val="0"/>
              </a:spcBef>
              <a:spcAft>
                <a:spcPts val="0"/>
              </a:spcAft>
              <a:buClr>
                <a:schemeClr val="lt1"/>
              </a:buClr>
              <a:buSzPts val="1800"/>
              <a:buNone/>
              <a:defRPr b="1" sz="1800">
                <a:solidFill>
                  <a:schemeClr val="lt1"/>
                </a:solidFill>
              </a:defRPr>
            </a:lvl5pPr>
            <a:lvl6pPr lvl="5" algn="ctr">
              <a:lnSpc>
                <a:spcPct val="100000"/>
              </a:lnSpc>
              <a:spcBef>
                <a:spcPts val="0"/>
              </a:spcBef>
              <a:spcAft>
                <a:spcPts val="0"/>
              </a:spcAft>
              <a:buClr>
                <a:schemeClr val="lt1"/>
              </a:buClr>
              <a:buSzPts val="1800"/>
              <a:buNone/>
              <a:defRPr b="1" sz="1800">
                <a:solidFill>
                  <a:schemeClr val="lt1"/>
                </a:solidFill>
              </a:defRPr>
            </a:lvl6pPr>
            <a:lvl7pPr lvl="6" algn="ctr">
              <a:lnSpc>
                <a:spcPct val="100000"/>
              </a:lnSpc>
              <a:spcBef>
                <a:spcPts val="0"/>
              </a:spcBef>
              <a:spcAft>
                <a:spcPts val="0"/>
              </a:spcAft>
              <a:buClr>
                <a:schemeClr val="lt1"/>
              </a:buClr>
              <a:buSzPts val="1800"/>
              <a:buNone/>
              <a:defRPr b="1" sz="1800">
                <a:solidFill>
                  <a:schemeClr val="lt1"/>
                </a:solidFill>
              </a:defRPr>
            </a:lvl7pPr>
            <a:lvl8pPr lvl="7" algn="ctr">
              <a:lnSpc>
                <a:spcPct val="100000"/>
              </a:lnSpc>
              <a:spcBef>
                <a:spcPts val="0"/>
              </a:spcBef>
              <a:spcAft>
                <a:spcPts val="0"/>
              </a:spcAft>
              <a:buClr>
                <a:schemeClr val="lt1"/>
              </a:buClr>
              <a:buSzPts val="1800"/>
              <a:buNone/>
              <a:defRPr b="1" sz="1800">
                <a:solidFill>
                  <a:schemeClr val="lt1"/>
                </a:solidFill>
              </a:defRPr>
            </a:lvl8pPr>
            <a:lvl9pPr lvl="8" algn="ctr">
              <a:lnSpc>
                <a:spcPct val="100000"/>
              </a:lnSpc>
              <a:spcBef>
                <a:spcPts val="0"/>
              </a:spcBef>
              <a:spcAft>
                <a:spcPts val="0"/>
              </a:spcAft>
              <a:buClr>
                <a:schemeClr val="lt1"/>
              </a:buClr>
              <a:buSzPts val="1800"/>
              <a:buNone/>
              <a:defRPr b="1" sz="1800">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
    <p:spTree>
      <p:nvGrpSpPr>
        <p:cNvPr id="17" name="Shape 17"/>
        <p:cNvGrpSpPr/>
        <p:nvPr/>
      </p:nvGrpSpPr>
      <p:grpSpPr>
        <a:xfrm>
          <a:off x="0" y="0"/>
          <a:ext cx="0" cy="0"/>
          <a:chOff x="0" y="0"/>
          <a:chExt cx="0" cy="0"/>
        </a:xfrm>
      </p:grpSpPr>
      <p:sp>
        <p:nvSpPr>
          <p:cNvPr id="18" name="Google Shape;18;p4"/>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2" type="title"/>
          </p:nvPr>
        </p:nvSpPr>
        <p:spPr>
          <a:xfrm>
            <a:off x="729052" y="1511425"/>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20" name="Google Shape;20;p4"/>
          <p:cNvSpPr txBox="1"/>
          <p:nvPr>
            <p:ph idx="1" type="subTitle"/>
          </p:nvPr>
        </p:nvSpPr>
        <p:spPr>
          <a:xfrm>
            <a:off x="1039725" y="18075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21" name="Google Shape;21;p4"/>
          <p:cNvSpPr txBox="1"/>
          <p:nvPr>
            <p:ph idx="3" type="subTitle"/>
          </p:nvPr>
        </p:nvSpPr>
        <p:spPr>
          <a:xfrm>
            <a:off x="1039725" y="21549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22" name="Google Shape;22;p4"/>
          <p:cNvSpPr txBox="1"/>
          <p:nvPr>
            <p:ph idx="4" type="subTitle"/>
          </p:nvPr>
        </p:nvSpPr>
        <p:spPr>
          <a:xfrm>
            <a:off x="3652150" y="18075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23" name="Google Shape;23;p4"/>
          <p:cNvSpPr txBox="1"/>
          <p:nvPr>
            <p:ph idx="5" type="subTitle"/>
          </p:nvPr>
        </p:nvSpPr>
        <p:spPr>
          <a:xfrm>
            <a:off x="3652150" y="21549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24" name="Google Shape;24;p4"/>
          <p:cNvSpPr txBox="1"/>
          <p:nvPr>
            <p:ph idx="6" type="title"/>
          </p:nvPr>
        </p:nvSpPr>
        <p:spPr>
          <a:xfrm>
            <a:off x="3341727" y="1511425"/>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25" name="Google Shape;25;p4"/>
          <p:cNvSpPr txBox="1"/>
          <p:nvPr>
            <p:ph idx="7" type="subTitle"/>
          </p:nvPr>
        </p:nvSpPr>
        <p:spPr>
          <a:xfrm>
            <a:off x="6260975" y="18075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26" name="Google Shape;26;p4"/>
          <p:cNvSpPr txBox="1"/>
          <p:nvPr>
            <p:ph idx="8" type="subTitle"/>
          </p:nvPr>
        </p:nvSpPr>
        <p:spPr>
          <a:xfrm>
            <a:off x="6260975" y="21549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27" name="Google Shape;27;p4"/>
          <p:cNvSpPr txBox="1"/>
          <p:nvPr>
            <p:ph idx="9" type="title"/>
          </p:nvPr>
        </p:nvSpPr>
        <p:spPr>
          <a:xfrm>
            <a:off x="5950552" y="1511425"/>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28" name="Google Shape;28;p4"/>
          <p:cNvSpPr txBox="1"/>
          <p:nvPr>
            <p:ph idx="13" type="subTitle"/>
          </p:nvPr>
        </p:nvSpPr>
        <p:spPr>
          <a:xfrm>
            <a:off x="1039725" y="37701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29" name="Google Shape;29;p4"/>
          <p:cNvSpPr txBox="1"/>
          <p:nvPr>
            <p:ph idx="14" type="subTitle"/>
          </p:nvPr>
        </p:nvSpPr>
        <p:spPr>
          <a:xfrm>
            <a:off x="1039725" y="34227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30" name="Google Shape;30;p4"/>
          <p:cNvSpPr txBox="1"/>
          <p:nvPr>
            <p:ph idx="15" type="title"/>
          </p:nvPr>
        </p:nvSpPr>
        <p:spPr>
          <a:xfrm>
            <a:off x="729052" y="3126600"/>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31" name="Google Shape;31;p4"/>
          <p:cNvSpPr txBox="1"/>
          <p:nvPr>
            <p:ph idx="16" type="subTitle"/>
          </p:nvPr>
        </p:nvSpPr>
        <p:spPr>
          <a:xfrm>
            <a:off x="3652150" y="34227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32" name="Google Shape;32;p4"/>
          <p:cNvSpPr txBox="1"/>
          <p:nvPr>
            <p:ph idx="17" type="subTitle"/>
          </p:nvPr>
        </p:nvSpPr>
        <p:spPr>
          <a:xfrm>
            <a:off x="3652150" y="37701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33" name="Google Shape;33;p4"/>
          <p:cNvSpPr txBox="1"/>
          <p:nvPr>
            <p:ph idx="18" type="title"/>
          </p:nvPr>
        </p:nvSpPr>
        <p:spPr>
          <a:xfrm>
            <a:off x="3341727" y="3126600"/>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34" name="Google Shape;34;p4"/>
          <p:cNvSpPr txBox="1"/>
          <p:nvPr>
            <p:ph idx="19" type="subTitle"/>
          </p:nvPr>
        </p:nvSpPr>
        <p:spPr>
          <a:xfrm>
            <a:off x="6260975" y="34227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35" name="Google Shape;35;p4"/>
          <p:cNvSpPr txBox="1"/>
          <p:nvPr>
            <p:ph idx="20" type="subTitle"/>
          </p:nvPr>
        </p:nvSpPr>
        <p:spPr>
          <a:xfrm>
            <a:off x="6260975" y="37701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36" name="Google Shape;36;p4"/>
          <p:cNvSpPr txBox="1"/>
          <p:nvPr>
            <p:ph idx="21" type="title"/>
          </p:nvPr>
        </p:nvSpPr>
        <p:spPr>
          <a:xfrm>
            <a:off x="5950552" y="3126600"/>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5"/>
          <p:cNvSpPr/>
          <p:nvPr/>
        </p:nvSpPr>
        <p:spPr>
          <a:xfrm>
            <a:off x="0" y="-3200"/>
            <a:ext cx="7587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txBox="1"/>
          <p:nvPr>
            <p:ph type="title"/>
          </p:nvPr>
        </p:nvSpPr>
        <p:spPr>
          <a:xfrm>
            <a:off x="1197300" y="1816800"/>
            <a:ext cx="3152400" cy="66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0" name="Google Shape;40;p5"/>
          <p:cNvSpPr txBox="1"/>
          <p:nvPr>
            <p:ph idx="1" type="subTitle"/>
          </p:nvPr>
        </p:nvSpPr>
        <p:spPr>
          <a:xfrm>
            <a:off x="1210775" y="2484900"/>
            <a:ext cx="31389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solidFill>
                  <a:schemeClr val="dk1"/>
                </a:solidFill>
                <a:latin typeface="Arial"/>
                <a:ea typeface="Arial"/>
                <a:cs typeface="Arial"/>
                <a:sym typeface="Arial"/>
              </a:defRPr>
            </a:lvl1pPr>
            <a:lvl2pPr lvl="1" algn="l">
              <a:lnSpc>
                <a:spcPct val="100000"/>
              </a:lnSpc>
              <a:spcBef>
                <a:spcPts val="800"/>
              </a:spcBef>
              <a:spcAft>
                <a:spcPts val="0"/>
              </a:spcAft>
              <a:buSzPts val="1200"/>
              <a:buNone/>
              <a:defRPr>
                <a:solidFill>
                  <a:schemeClr val="dk1"/>
                </a:solidFill>
              </a:defRPr>
            </a:lvl2pPr>
            <a:lvl3pPr lvl="2" algn="l">
              <a:lnSpc>
                <a:spcPct val="100000"/>
              </a:lnSpc>
              <a:spcBef>
                <a:spcPts val="800"/>
              </a:spcBef>
              <a:spcAft>
                <a:spcPts val="0"/>
              </a:spcAft>
              <a:buSzPts val="1200"/>
              <a:buNone/>
              <a:defRPr>
                <a:solidFill>
                  <a:schemeClr val="dk1"/>
                </a:solidFill>
              </a:defRPr>
            </a:lvl3pPr>
            <a:lvl4pPr lvl="3" algn="l">
              <a:lnSpc>
                <a:spcPct val="100000"/>
              </a:lnSpc>
              <a:spcBef>
                <a:spcPts val="800"/>
              </a:spcBef>
              <a:spcAft>
                <a:spcPts val="0"/>
              </a:spcAft>
              <a:buSzPts val="1200"/>
              <a:buNone/>
              <a:defRPr>
                <a:solidFill>
                  <a:schemeClr val="dk1"/>
                </a:solidFill>
              </a:defRPr>
            </a:lvl4pPr>
            <a:lvl5pPr lvl="4" algn="l">
              <a:lnSpc>
                <a:spcPct val="100000"/>
              </a:lnSpc>
              <a:spcBef>
                <a:spcPts val="800"/>
              </a:spcBef>
              <a:spcAft>
                <a:spcPts val="0"/>
              </a:spcAft>
              <a:buSzPts val="1200"/>
              <a:buNone/>
              <a:defRPr>
                <a:solidFill>
                  <a:schemeClr val="dk1"/>
                </a:solidFill>
              </a:defRPr>
            </a:lvl5pPr>
            <a:lvl6pPr lvl="5" algn="l">
              <a:lnSpc>
                <a:spcPct val="100000"/>
              </a:lnSpc>
              <a:spcBef>
                <a:spcPts val="800"/>
              </a:spcBef>
              <a:spcAft>
                <a:spcPts val="0"/>
              </a:spcAft>
              <a:buSzPts val="1200"/>
              <a:buNone/>
              <a:defRPr>
                <a:solidFill>
                  <a:schemeClr val="dk1"/>
                </a:solidFill>
              </a:defRPr>
            </a:lvl6pPr>
            <a:lvl7pPr lvl="6" algn="l">
              <a:lnSpc>
                <a:spcPct val="100000"/>
              </a:lnSpc>
              <a:spcBef>
                <a:spcPts val="800"/>
              </a:spcBef>
              <a:spcAft>
                <a:spcPts val="0"/>
              </a:spcAft>
              <a:buSzPts val="1200"/>
              <a:buNone/>
              <a:defRPr>
                <a:solidFill>
                  <a:schemeClr val="dk1"/>
                </a:solidFill>
              </a:defRPr>
            </a:lvl7pPr>
            <a:lvl8pPr lvl="7" algn="l">
              <a:lnSpc>
                <a:spcPct val="100000"/>
              </a:lnSpc>
              <a:spcBef>
                <a:spcPts val="800"/>
              </a:spcBef>
              <a:spcAft>
                <a:spcPts val="0"/>
              </a:spcAft>
              <a:buSzPts val="1200"/>
              <a:buNone/>
              <a:defRPr>
                <a:solidFill>
                  <a:schemeClr val="dk1"/>
                </a:solidFill>
              </a:defRPr>
            </a:lvl8pPr>
            <a:lvl9pPr lvl="8" algn="l">
              <a:lnSpc>
                <a:spcPct val="100000"/>
              </a:lnSpc>
              <a:spcBef>
                <a:spcPts val="800"/>
              </a:spcBef>
              <a:spcAft>
                <a:spcPts val="800"/>
              </a:spcAft>
              <a:buSzPts val="1200"/>
              <a:buNone/>
              <a:defRPr>
                <a:solidFill>
                  <a:schemeClr val="dk1"/>
                </a:solidFill>
              </a:defRPr>
            </a:lvl9pPr>
          </a:lstStyle>
          <a:p/>
        </p:txBody>
      </p:sp>
      <p:sp>
        <p:nvSpPr>
          <p:cNvPr id="41" name="Google Shape;41;p5"/>
          <p:cNvSpPr txBox="1"/>
          <p:nvPr>
            <p:ph idx="2" type="title"/>
          </p:nvPr>
        </p:nvSpPr>
        <p:spPr>
          <a:xfrm>
            <a:off x="1341189" y="1037700"/>
            <a:ext cx="816000" cy="7791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800"/>
              <a:buNone/>
              <a:defRPr b="1" sz="1800">
                <a:solidFill>
                  <a:srgbClr val="FFFFFF"/>
                </a:solidFill>
              </a:defRPr>
            </a:lvl1pPr>
            <a:lvl2pPr lvl="1" algn="ctr">
              <a:lnSpc>
                <a:spcPct val="100000"/>
              </a:lnSpc>
              <a:spcBef>
                <a:spcPts val="0"/>
              </a:spcBef>
              <a:spcAft>
                <a:spcPts val="0"/>
              </a:spcAft>
              <a:buClr>
                <a:srgbClr val="FFFFFF"/>
              </a:buClr>
              <a:buSzPts val="1800"/>
              <a:buNone/>
              <a:defRPr b="1" sz="1800">
                <a:solidFill>
                  <a:srgbClr val="FFFFFF"/>
                </a:solidFill>
              </a:defRPr>
            </a:lvl2pPr>
            <a:lvl3pPr lvl="2" algn="ctr">
              <a:lnSpc>
                <a:spcPct val="100000"/>
              </a:lnSpc>
              <a:spcBef>
                <a:spcPts val="0"/>
              </a:spcBef>
              <a:spcAft>
                <a:spcPts val="0"/>
              </a:spcAft>
              <a:buClr>
                <a:srgbClr val="FFFFFF"/>
              </a:buClr>
              <a:buSzPts val="1800"/>
              <a:buNone/>
              <a:defRPr b="1" sz="1800">
                <a:solidFill>
                  <a:srgbClr val="FFFFFF"/>
                </a:solidFill>
              </a:defRPr>
            </a:lvl3pPr>
            <a:lvl4pPr lvl="3" algn="ctr">
              <a:lnSpc>
                <a:spcPct val="100000"/>
              </a:lnSpc>
              <a:spcBef>
                <a:spcPts val="0"/>
              </a:spcBef>
              <a:spcAft>
                <a:spcPts val="0"/>
              </a:spcAft>
              <a:buClr>
                <a:srgbClr val="FFFFFF"/>
              </a:buClr>
              <a:buSzPts val="1800"/>
              <a:buNone/>
              <a:defRPr b="1" sz="1800">
                <a:solidFill>
                  <a:srgbClr val="FFFFFF"/>
                </a:solidFill>
              </a:defRPr>
            </a:lvl4pPr>
            <a:lvl5pPr lvl="4" algn="ctr">
              <a:lnSpc>
                <a:spcPct val="100000"/>
              </a:lnSpc>
              <a:spcBef>
                <a:spcPts val="0"/>
              </a:spcBef>
              <a:spcAft>
                <a:spcPts val="0"/>
              </a:spcAft>
              <a:buClr>
                <a:srgbClr val="FFFFFF"/>
              </a:buClr>
              <a:buSzPts val="1800"/>
              <a:buNone/>
              <a:defRPr b="1" sz="1800">
                <a:solidFill>
                  <a:srgbClr val="FFFFFF"/>
                </a:solidFill>
              </a:defRPr>
            </a:lvl5pPr>
            <a:lvl6pPr lvl="5" algn="ctr">
              <a:lnSpc>
                <a:spcPct val="100000"/>
              </a:lnSpc>
              <a:spcBef>
                <a:spcPts val="0"/>
              </a:spcBef>
              <a:spcAft>
                <a:spcPts val="0"/>
              </a:spcAft>
              <a:buClr>
                <a:srgbClr val="FFFFFF"/>
              </a:buClr>
              <a:buSzPts val="1800"/>
              <a:buNone/>
              <a:defRPr b="1" sz="1800">
                <a:solidFill>
                  <a:srgbClr val="FFFFFF"/>
                </a:solidFill>
              </a:defRPr>
            </a:lvl6pPr>
            <a:lvl7pPr lvl="6" algn="ctr">
              <a:lnSpc>
                <a:spcPct val="100000"/>
              </a:lnSpc>
              <a:spcBef>
                <a:spcPts val="0"/>
              </a:spcBef>
              <a:spcAft>
                <a:spcPts val="0"/>
              </a:spcAft>
              <a:buClr>
                <a:srgbClr val="FFFFFF"/>
              </a:buClr>
              <a:buSzPts val="1800"/>
              <a:buNone/>
              <a:defRPr b="1" sz="1800">
                <a:solidFill>
                  <a:srgbClr val="FFFFFF"/>
                </a:solidFill>
              </a:defRPr>
            </a:lvl7pPr>
            <a:lvl8pPr lvl="7" algn="ctr">
              <a:lnSpc>
                <a:spcPct val="100000"/>
              </a:lnSpc>
              <a:spcBef>
                <a:spcPts val="0"/>
              </a:spcBef>
              <a:spcAft>
                <a:spcPts val="0"/>
              </a:spcAft>
              <a:buClr>
                <a:srgbClr val="FFFFFF"/>
              </a:buClr>
              <a:buSzPts val="1800"/>
              <a:buNone/>
              <a:defRPr b="1" sz="1800">
                <a:solidFill>
                  <a:srgbClr val="FFFFFF"/>
                </a:solidFill>
              </a:defRPr>
            </a:lvl8pPr>
            <a:lvl9pPr lvl="8" algn="ctr">
              <a:lnSpc>
                <a:spcPct val="100000"/>
              </a:lnSpc>
              <a:spcBef>
                <a:spcPts val="0"/>
              </a:spcBef>
              <a:spcAft>
                <a:spcPts val="0"/>
              </a:spcAft>
              <a:buClr>
                <a:srgbClr val="FFFFFF"/>
              </a:buClr>
              <a:buSzPts val="1800"/>
              <a:buNone/>
              <a:defRPr b="1" sz="18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6"/>
          <p:cNvSpPr txBox="1"/>
          <p:nvPr>
            <p:ph type="title"/>
          </p:nvPr>
        </p:nvSpPr>
        <p:spPr>
          <a:xfrm>
            <a:off x="1197300" y="1816800"/>
            <a:ext cx="3152400" cy="66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4" name="Google Shape;44;p6"/>
          <p:cNvSpPr txBox="1"/>
          <p:nvPr>
            <p:ph idx="1" type="subTitle"/>
          </p:nvPr>
        </p:nvSpPr>
        <p:spPr>
          <a:xfrm>
            <a:off x="1210775" y="2484900"/>
            <a:ext cx="31389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grpSp>
        <p:nvGrpSpPr>
          <p:cNvPr id="45" name="Google Shape;45;p6"/>
          <p:cNvGrpSpPr/>
          <p:nvPr/>
        </p:nvGrpSpPr>
        <p:grpSpPr>
          <a:xfrm>
            <a:off x="0" y="3949645"/>
            <a:ext cx="1193923" cy="1193958"/>
            <a:chOff x="0" y="3441250"/>
            <a:chExt cx="1702200" cy="1702250"/>
          </a:xfrm>
        </p:grpSpPr>
        <p:sp>
          <p:nvSpPr>
            <p:cNvPr id="46" name="Google Shape;46;p6"/>
            <p:cNvSpPr/>
            <p:nvPr/>
          </p:nvSpPr>
          <p:spPr>
            <a:xfrm>
              <a:off x="0" y="4292400"/>
              <a:ext cx="851100" cy="8511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
            <p:cNvSpPr/>
            <p:nvPr/>
          </p:nvSpPr>
          <p:spPr>
            <a:xfrm>
              <a:off x="851100" y="4292400"/>
              <a:ext cx="851100" cy="851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p:nvPr/>
          </p:nvSpPr>
          <p:spPr>
            <a:xfrm>
              <a:off x="0" y="3441250"/>
              <a:ext cx="851100" cy="851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49" name="Shape 49"/>
        <p:cNvGrpSpPr/>
        <p:nvPr/>
      </p:nvGrpSpPr>
      <p:grpSpPr>
        <a:xfrm>
          <a:off x="0" y="0"/>
          <a:ext cx="0" cy="0"/>
          <a:chOff x="0" y="0"/>
          <a:chExt cx="0" cy="0"/>
        </a:xfrm>
      </p:grpSpPr>
      <p:sp>
        <p:nvSpPr>
          <p:cNvPr id="50" name="Google Shape;50;p7"/>
          <p:cNvSpPr/>
          <p:nvPr/>
        </p:nvSpPr>
        <p:spPr>
          <a:xfrm>
            <a:off x="-7850" y="2435025"/>
            <a:ext cx="9144000" cy="27084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7"/>
          <p:cNvSpPr txBox="1"/>
          <p:nvPr>
            <p:ph idx="1" type="subTitle"/>
          </p:nvPr>
        </p:nvSpPr>
        <p:spPr>
          <a:xfrm>
            <a:off x="717200" y="2972075"/>
            <a:ext cx="2405100" cy="106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solidFill>
                  <a:schemeClr val="dk1"/>
                </a:solidFill>
                <a:latin typeface="Arial"/>
                <a:ea typeface="Arial"/>
                <a:cs typeface="Arial"/>
                <a:sym typeface="Arial"/>
              </a:defRPr>
            </a:lvl1pPr>
            <a:lvl2pPr lvl="1" algn="l">
              <a:lnSpc>
                <a:spcPct val="100000"/>
              </a:lnSpc>
              <a:spcBef>
                <a:spcPts val="800"/>
              </a:spcBef>
              <a:spcAft>
                <a:spcPts val="0"/>
              </a:spcAft>
              <a:buSzPts val="1200"/>
              <a:buNone/>
              <a:defRPr sz="1400">
                <a:solidFill>
                  <a:schemeClr val="dk1"/>
                </a:solidFill>
              </a:defRPr>
            </a:lvl2pPr>
            <a:lvl3pPr lvl="2" algn="l">
              <a:lnSpc>
                <a:spcPct val="100000"/>
              </a:lnSpc>
              <a:spcBef>
                <a:spcPts val="800"/>
              </a:spcBef>
              <a:spcAft>
                <a:spcPts val="0"/>
              </a:spcAft>
              <a:buSzPts val="1200"/>
              <a:buNone/>
              <a:defRPr sz="1400">
                <a:solidFill>
                  <a:schemeClr val="dk1"/>
                </a:solidFill>
              </a:defRPr>
            </a:lvl3pPr>
            <a:lvl4pPr lvl="3" algn="l">
              <a:lnSpc>
                <a:spcPct val="100000"/>
              </a:lnSpc>
              <a:spcBef>
                <a:spcPts val="800"/>
              </a:spcBef>
              <a:spcAft>
                <a:spcPts val="0"/>
              </a:spcAft>
              <a:buSzPts val="1200"/>
              <a:buNone/>
              <a:defRPr sz="1400">
                <a:solidFill>
                  <a:schemeClr val="dk1"/>
                </a:solidFill>
              </a:defRPr>
            </a:lvl4pPr>
            <a:lvl5pPr lvl="4" algn="l">
              <a:lnSpc>
                <a:spcPct val="100000"/>
              </a:lnSpc>
              <a:spcBef>
                <a:spcPts val="800"/>
              </a:spcBef>
              <a:spcAft>
                <a:spcPts val="0"/>
              </a:spcAft>
              <a:buSzPts val="1200"/>
              <a:buNone/>
              <a:defRPr sz="1400">
                <a:solidFill>
                  <a:schemeClr val="dk1"/>
                </a:solidFill>
              </a:defRPr>
            </a:lvl5pPr>
            <a:lvl6pPr lvl="5" algn="l">
              <a:lnSpc>
                <a:spcPct val="100000"/>
              </a:lnSpc>
              <a:spcBef>
                <a:spcPts val="800"/>
              </a:spcBef>
              <a:spcAft>
                <a:spcPts val="0"/>
              </a:spcAft>
              <a:buSzPts val="1200"/>
              <a:buNone/>
              <a:defRPr sz="1400">
                <a:solidFill>
                  <a:schemeClr val="dk1"/>
                </a:solidFill>
              </a:defRPr>
            </a:lvl6pPr>
            <a:lvl7pPr lvl="6" algn="l">
              <a:lnSpc>
                <a:spcPct val="100000"/>
              </a:lnSpc>
              <a:spcBef>
                <a:spcPts val="800"/>
              </a:spcBef>
              <a:spcAft>
                <a:spcPts val="0"/>
              </a:spcAft>
              <a:buSzPts val="1200"/>
              <a:buNone/>
              <a:defRPr sz="1400">
                <a:solidFill>
                  <a:schemeClr val="dk1"/>
                </a:solidFill>
              </a:defRPr>
            </a:lvl7pPr>
            <a:lvl8pPr lvl="7" algn="l">
              <a:lnSpc>
                <a:spcPct val="100000"/>
              </a:lnSpc>
              <a:spcBef>
                <a:spcPts val="800"/>
              </a:spcBef>
              <a:spcAft>
                <a:spcPts val="0"/>
              </a:spcAft>
              <a:buSzPts val="1200"/>
              <a:buNone/>
              <a:defRPr sz="1400">
                <a:solidFill>
                  <a:schemeClr val="dk1"/>
                </a:solidFill>
              </a:defRPr>
            </a:lvl8pPr>
            <a:lvl9pPr lvl="8" algn="l">
              <a:lnSpc>
                <a:spcPct val="100000"/>
              </a:lnSpc>
              <a:spcBef>
                <a:spcPts val="800"/>
              </a:spcBef>
              <a:spcAft>
                <a:spcPts val="800"/>
              </a:spcAft>
              <a:buSzPts val="1200"/>
              <a:buNone/>
              <a:defRPr sz="1400">
                <a:solidFill>
                  <a:schemeClr val="dk1"/>
                </a:solidFill>
              </a:defRPr>
            </a:lvl9pPr>
          </a:lstStyle>
          <a:p/>
        </p:txBody>
      </p:sp>
      <p:sp>
        <p:nvSpPr>
          <p:cNvPr id="53" name="Google Shape;53;p7"/>
          <p:cNvSpPr txBox="1"/>
          <p:nvPr>
            <p:ph idx="2" type="subTitle"/>
          </p:nvPr>
        </p:nvSpPr>
        <p:spPr>
          <a:xfrm>
            <a:off x="3371500" y="2972075"/>
            <a:ext cx="2405100" cy="106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solidFill>
                  <a:schemeClr val="dk1"/>
                </a:solidFill>
                <a:latin typeface="Arial"/>
                <a:ea typeface="Arial"/>
                <a:cs typeface="Arial"/>
                <a:sym typeface="Arial"/>
              </a:defRPr>
            </a:lvl1pPr>
            <a:lvl2pPr lvl="1" algn="l">
              <a:lnSpc>
                <a:spcPct val="100000"/>
              </a:lnSpc>
              <a:spcBef>
                <a:spcPts val="800"/>
              </a:spcBef>
              <a:spcAft>
                <a:spcPts val="0"/>
              </a:spcAft>
              <a:buSzPts val="1200"/>
              <a:buNone/>
              <a:defRPr sz="1400">
                <a:solidFill>
                  <a:schemeClr val="dk1"/>
                </a:solidFill>
              </a:defRPr>
            </a:lvl2pPr>
            <a:lvl3pPr lvl="2" algn="l">
              <a:lnSpc>
                <a:spcPct val="100000"/>
              </a:lnSpc>
              <a:spcBef>
                <a:spcPts val="800"/>
              </a:spcBef>
              <a:spcAft>
                <a:spcPts val="0"/>
              </a:spcAft>
              <a:buSzPts val="1200"/>
              <a:buNone/>
              <a:defRPr sz="1400">
                <a:solidFill>
                  <a:schemeClr val="dk1"/>
                </a:solidFill>
              </a:defRPr>
            </a:lvl3pPr>
            <a:lvl4pPr lvl="3" algn="l">
              <a:lnSpc>
                <a:spcPct val="100000"/>
              </a:lnSpc>
              <a:spcBef>
                <a:spcPts val="800"/>
              </a:spcBef>
              <a:spcAft>
                <a:spcPts val="0"/>
              </a:spcAft>
              <a:buSzPts val="1200"/>
              <a:buNone/>
              <a:defRPr sz="1400">
                <a:solidFill>
                  <a:schemeClr val="dk1"/>
                </a:solidFill>
              </a:defRPr>
            </a:lvl4pPr>
            <a:lvl5pPr lvl="4" algn="l">
              <a:lnSpc>
                <a:spcPct val="100000"/>
              </a:lnSpc>
              <a:spcBef>
                <a:spcPts val="800"/>
              </a:spcBef>
              <a:spcAft>
                <a:spcPts val="0"/>
              </a:spcAft>
              <a:buSzPts val="1200"/>
              <a:buNone/>
              <a:defRPr sz="1400">
                <a:solidFill>
                  <a:schemeClr val="dk1"/>
                </a:solidFill>
              </a:defRPr>
            </a:lvl5pPr>
            <a:lvl6pPr lvl="5" algn="l">
              <a:lnSpc>
                <a:spcPct val="100000"/>
              </a:lnSpc>
              <a:spcBef>
                <a:spcPts val="800"/>
              </a:spcBef>
              <a:spcAft>
                <a:spcPts val="0"/>
              </a:spcAft>
              <a:buSzPts val="1200"/>
              <a:buNone/>
              <a:defRPr sz="1400">
                <a:solidFill>
                  <a:schemeClr val="dk1"/>
                </a:solidFill>
              </a:defRPr>
            </a:lvl6pPr>
            <a:lvl7pPr lvl="6" algn="l">
              <a:lnSpc>
                <a:spcPct val="100000"/>
              </a:lnSpc>
              <a:spcBef>
                <a:spcPts val="800"/>
              </a:spcBef>
              <a:spcAft>
                <a:spcPts val="0"/>
              </a:spcAft>
              <a:buSzPts val="1200"/>
              <a:buNone/>
              <a:defRPr sz="1400">
                <a:solidFill>
                  <a:schemeClr val="dk1"/>
                </a:solidFill>
              </a:defRPr>
            </a:lvl7pPr>
            <a:lvl8pPr lvl="7" algn="l">
              <a:lnSpc>
                <a:spcPct val="100000"/>
              </a:lnSpc>
              <a:spcBef>
                <a:spcPts val="800"/>
              </a:spcBef>
              <a:spcAft>
                <a:spcPts val="0"/>
              </a:spcAft>
              <a:buSzPts val="1200"/>
              <a:buNone/>
              <a:defRPr sz="1400">
                <a:solidFill>
                  <a:schemeClr val="dk1"/>
                </a:solidFill>
              </a:defRPr>
            </a:lvl8pPr>
            <a:lvl9pPr lvl="8" algn="l">
              <a:lnSpc>
                <a:spcPct val="100000"/>
              </a:lnSpc>
              <a:spcBef>
                <a:spcPts val="800"/>
              </a:spcBef>
              <a:spcAft>
                <a:spcPts val="800"/>
              </a:spcAft>
              <a:buSzPts val="1200"/>
              <a:buNone/>
              <a:defRPr sz="1400">
                <a:solidFill>
                  <a:schemeClr val="dk1"/>
                </a:solidFill>
              </a:defRPr>
            </a:lvl9pPr>
          </a:lstStyle>
          <a:p/>
        </p:txBody>
      </p:sp>
      <p:sp>
        <p:nvSpPr>
          <p:cNvPr id="54" name="Google Shape;54;p7"/>
          <p:cNvSpPr txBox="1"/>
          <p:nvPr>
            <p:ph idx="3" type="subTitle"/>
          </p:nvPr>
        </p:nvSpPr>
        <p:spPr>
          <a:xfrm>
            <a:off x="6025800" y="2972075"/>
            <a:ext cx="2405100" cy="106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solidFill>
                  <a:schemeClr val="dk1"/>
                </a:solidFill>
                <a:latin typeface="Arial"/>
                <a:ea typeface="Arial"/>
                <a:cs typeface="Arial"/>
                <a:sym typeface="Arial"/>
              </a:defRPr>
            </a:lvl1pPr>
            <a:lvl2pPr lvl="1" algn="l">
              <a:lnSpc>
                <a:spcPct val="100000"/>
              </a:lnSpc>
              <a:spcBef>
                <a:spcPts val="800"/>
              </a:spcBef>
              <a:spcAft>
                <a:spcPts val="0"/>
              </a:spcAft>
              <a:buSzPts val="1200"/>
              <a:buNone/>
              <a:defRPr sz="1400">
                <a:solidFill>
                  <a:schemeClr val="dk1"/>
                </a:solidFill>
              </a:defRPr>
            </a:lvl2pPr>
            <a:lvl3pPr lvl="2" algn="l">
              <a:lnSpc>
                <a:spcPct val="100000"/>
              </a:lnSpc>
              <a:spcBef>
                <a:spcPts val="800"/>
              </a:spcBef>
              <a:spcAft>
                <a:spcPts val="0"/>
              </a:spcAft>
              <a:buSzPts val="1200"/>
              <a:buNone/>
              <a:defRPr sz="1400">
                <a:solidFill>
                  <a:schemeClr val="dk1"/>
                </a:solidFill>
              </a:defRPr>
            </a:lvl3pPr>
            <a:lvl4pPr lvl="3" algn="l">
              <a:lnSpc>
                <a:spcPct val="100000"/>
              </a:lnSpc>
              <a:spcBef>
                <a:spcPts val="800"/>
              </a:spcBef>
              <a:spcAft>
                <a:spcPts val="0"/>
              </a:spcAft>
              <a:buSzPts val="1200"/>
              <a:buNone/>
              <a:defRPr sz="1400">
                <a:solidFill>
                  <a:schemeClr val="dk1"/>
                </a:solidFill>
              </a:defRPr>
            </a:lvl4pPr>
            <a:lvl5pPr lvl="4" algn="l">
              <a:lnSpc>
                <a:spcPct val="100000"/>
              </a:lnSpc>
              <a:spcBef>
                <a:spcPts val="800"/>
              </a:spcBef>
              <a:spcAft>
                <a:spcPts val="0"/>
              </a:spcAft>
              <a:buSzPts val="1200"/>
              <a:buNone/>
              <a:defRPr sz="1400">
                <a:solidFill>
                  <a:schemeClr val="dk1"/>
                </a:solidFill>
              </a:defRPr>
            </a:lvl5pPr>
            <a:lvl6pPr lvl="5" algn="l">
              <a:lnSpc>
                <a:spcPct val="100000"/>
              </a:lnSpc>
              <a:spcBef>
                <a:spcPts val="800"/>
              </a:spcBef>
              <a:spcAft>
                <a:spcPts val="0"/>
              </a:spcAft>
              <a:buSzPts val="1200"/>
              <a:buNone/>
              <a:defRPr sz="1400">
                <a:solidFill>
                  <a:schemeClr val="dk1"/>
                </a:solidFill>
              </a:defRPr>
            </a:lvl6pPr>
            <a:lvl7pPr lvl="6" algn="l">
              <a:lnSpc>
                <a:spcPct val="100000"/>
              </a:lnSpc>
              <a:spcBef>
                <a:spcPts val="800"/>
              </a:spcBef>
              <a:spcAft>
                <a:spcPts val="0"/>
              </a:spcAft>
              <a:buSzPts val="1200"/>
              <a:buNone/>
              <a:defRPr sz="1400">
                <a:solidFill>
                  <a:schemeClr val="dk1"/>
                </a:solidFill>
              </a:defRPr>
            </a:lvl7pPr>
            <a:lvl8pPr lvl="7" algn="l">
              <a:lnSpc>
                <a:spcPct val="100000"/>
              </a:lnSpc>
              <a:spcBef>
                <a:spcPts val="800"/>
              </a:spcBef>
              <a:spcAft>
                <a:spcPts val="0"/>
              </a:spcAft>
              <a:buSzPts val="1200"/>
              <a:buNone/>
              <a:defRPr sz="1400">
                <a:solidFill>
                  <a:schemeClr val="dk1"/>
                </a:solidFill>
              </a:defRPr>
            </a:lvl8pPr>
            <a:lvl9pPr lvl="8" algn="l">
              <a:lnSpc>
                <a:spcPct val="100000"/>
              </a:lnSpc>
              <a:spcBef>
                <a:spcPts val="800"/>
              </a:spcBef>
              <a:spcAft>
                <a:spcPts val="800"/>
              </a:spcAft>
              <a:buSzPts val="1200"/>
              <a:buNone/>
              <a:defRPr sz="14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8"/>
          <p:cNvSpPr txBox="1"/>
          <p:nvPr>
            <p:ph idx="1" type="subTitle"/>
          </p:nvPr>
        </p:nvSpPr>
        <p:spPr>
          <a:xfrm>
            <a:off x="1380375" y="3228025"/>
            <a:ext cx="1986900" cy="107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600"/>
              </a:spcBef>
              <a:spcAft>
                <a:spcPts val="0"/>
              </a:spcAft>
              <a:buSzPts val="1200"/>
              <a:buNone/>
              <a:defRPr/>
            </a:lvl2pPr>
            <a:lvl3pPr lvl="2" algn="l">
              <a:lnSpc>
                <a:spcPct val="100000"/>
              </a:lnSpc>
              <a:spcBef>
                <a:spcPts val="600"/>
              </a:spcBef>
              <a:spcAft>
                <a:spcPts val="0"/>
              </a:spcAft>
              <a:buSzPts val="1200"/>
              <a:buNone/>
              <a:defRPr/>
            </a:lvl3pPr>
            <a:lvl4pPr lvl="3" algn="l">
              <a:lnSpc>
                <a:spcPct val="100000"/>
              </a:lnSpc>
              <a:spcBef>
                <a:spcPts val="600"/>
              </a:spcBef>
              <a:spcAft>
                <a:spcPts val="0"/>
              </a:spcAft>
              <a:buSzPts val="1200"/>
              <a:buNone/>
              <a:defRPr/>
            </a:lvl4pPr>
            <a:lvl5pPr lvl="4" algn="l">
              <a:lnSpc>
                <a:spcPct val="100000"/>
              </a:lnSpc>
              <a:spcBef>
                <a:spcPts val="600"/>
              </a:spcBef>
              <a:spcAft>
                <a:spcPts val="0"/>
              </a:spcAft>
              <a:buSzPts val="1200"/>
              <a:buNone/>
              <a:defRPr/>
            </a:lvl5pPr>
            <a:lvl6pPr lvl="5" algn="l">
              <a:lnSpc>
                <a:spcPct val="100000"/>
              </a:lnSpc>
              <a:spcBef>
                <a:spcPts val="600"/>
              </a:spcBef>
              <a:spcAft>
                <a:spcPts val="0"/>
              </a:spcAft>
              <a:buSzPts val="1200"/>
              <a:buNone/>
              <a:defRPr/>
            </a:lvl6pPr>
            <a:lvl7pPr lvl="6" algn="l">
              <a:lnSpc>
                <a:spcPct val="100000"/>
              </a:lnSpc>
              <a:spcBef>
                <a:spcPts val="600"/>
              </a:spcBef>
              <a:spcAft>
                <a:spcPts val="0"/>
              </a:spcAft>
              <a:buSzPts val="1200"/>
              <a:buNone/>
              <a:defRPr/>
            </a:lvl7pPr>
            <a:lvl8pPr lvl="7" algn="l">
              <a:lnSpc>
                <a:spcPct val="100000"/>
              </a:lnSpc>
              <a:spcBef>
                <a:spcPts val="600"/>
              </a:spcBef>
              <a:spcAft>
                <a:spcPts val="0"/>
              </a:spcAft>
              <a:buSzPts val="1200"/>
              <a:buNone/>
              <a:defRPr/>
            </a:lvl8pPr>
            <a:lvl9pPr lvl="8" algn="l">
              <a:lnSpc>
                <a:spcPct val="100000"/>
              </a:lnSpc>
              <a:spcBef>
                <a:spcPts val="600"/>
              </a:spcBef>
              <a:spcAft>
                <a:spcPts val="600"/>
              </a:spcAft>
              <a:buSzPts val="1200"/>
              <a:buNone/>
              <a:defRPr/>
            </a:lvl9pPr>
          </a:lstStyle>
          <a:p/>
        </p:txBody>
      </p:sp>
      <p:sp>
        <p:nvSpPr>
          <p:cNvPr id="57" name="Google Shape;57;p8"/>
          <p:cNvSpPr/>
          <p:nvPr/>
        </p:nvSpPr>
        <p:spPr>
          <a:xfrm>
            <a:off x="4572000" y="-125"/>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txBox="1"/>
          <p:nvPr>
            <p:ph type="title"/>
          </p:nvPr>
        </p:nvSpPr>
        <p:spPr>
          <a:xfrm>
            <a:off x="5166525" y="445025"/>
            <a:ext cx="3264300" cy="104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ctr">
              <a:lnSpc>
                <a:spcPct val="100000"/>
              </a:lnSpc>
              <a:spcBef>
                <a:spcPts val="0"/>
              </a:spcBef>
              <a:spcAft>
                <a:spcPts val="0"/>
              </a:spcAft>
              <a:buClr>
                <a:schemeClr val="lt1"/>
              </a:buClr>
              <a:buSzPts val="2800"/>
              <a:buNone/>
              <a:defRPr>
                <a:solidFill>
                  <a:schemeClr val="lt1"/>
                </a:solidFill>
              </a:defRPr>
            </a:lvl2pPr>
            <a:lvl3pPr lvl="2" algn="ctr">
              <a:lnSpc>
                <a:spcPct val="100000"/>
              </a:lnSpc>
              <a:spcBef>
                <a:spcPts val="0"/>
              </a:spcBef>
              <a:spcAft>
                <a:spcPts val="0"/>
              </a:spcAft>
              <a:buClr>
                <a:schemeClr val="lt1"/>
              </a:buClr>
              <a:buSzPts val="2800"/>
              <a:buNone/>
              <a:defRPr>
                <a:solidFill>
                  <a:schemeClr val="lt1"/>
                </a:solidFill>
              </a:defRPr>
            </a:lvl3pPr>
            <a:lvl4pPr lvl="3" algn="ctr">
              <a:lnSpc>
                <a:spcPct val="100000"/>
              </a:lnSpc>
              <a:spcBef>
                <a:spcPts val="0"/>
              </a:spcBef>
              <a:spcAft>
                <a:spcPts val="0"/>
              </a:spcAft>
              <a:buClr>
                <a:schemeClr val="lt1"/>
              </a:buClr>
              <a:buSzPts val="2800"/>
              <a:buNone/>
              <a:defRPr>
                <a:solidFill>
                  <a:schemeClr val="lt1"/>
                </a:solidFill>
              </a:defRPr>
            </a:lvl4pPr>
            <a:lvl5pPr lvl="4" algn="ctr">
              <a:lnSpc>
                <a:spcPct val="100000"/>
              </a:lnSpc>
              <a:spcBef>
                <a:spcPts val="0"/>
              </a:spcBef>
              <a:spcAft>
                <a:spcPts val="0"/>
              </a:spcAft>
              <a:buClr>
                <a:schemeClr val="lt1"/>
              </a:buClr>
              <a:buSzPts val="2800"/>
              <a:buNone/>
              <a:defRPr>
                <a:solidFill>
                  <a:schemeClr val="lt1"/>
                </a:solidFill>
              </a:defRPr>
            </a:lvl5pPr>
            <a:lvl6pPr lvl="5" algn="ctr">
              <a:lnSpc>
                <a:spcPct val="100000"/>
              </a:lnSpc>
              <a:spcBef>
                <a:spcPts val="0"/>
              </a:spcBef>
              <a:spcAft>
                <a:spcPts val="0"/>
              </a:spcAft>
              <a:buClr>
                <a:schemeClr val="lt1"/>
              </a:buClr>
              <a:buSzPts val="2800"/>
              <a:buNone/>
              <a:defRPr>
                <a:solidFill>
                  <a:schemeClr val="lt1"/>
                </a:solidFill>
              </a:defRPr>
            </a:lvl6pPr>
            <a:lvl7pPr lvl="6" algn="ctr">
              <a:lnSpc>
                <a:spcPct val="100000"/>
              </a:lnSpc>
              <a:spcBef>
                <a:spcPts val="0"/>
              </a:spcBef>
              <a:spcAft>
                <a:spcPts val="0"/>
              </a:spcAft>
              <a:buClr>
                <a:schemeClr val="lt1"/>
              </a:buClr>
              <a:buSzPts val="2800"/>
              <a:buNone/>
              <a:defRPr>
                <a:solidFill>
                  <a:schemeClr val="lt1"/>
                </a:solidFill>
              </a:defRPr>
            </a:lvl7pPr>
            <a:lvl8pPr lvl="7" algn="ctr">
              <a:lnSpc>
                <a:spcPct val="100000"/>
              </a:lnSpc>
              <a:spcBef>
                <a:spcPts val="0"/>
              </a:spcBef>
              <a:spcAft>
                <a:spcPts val="0"/>
              </a:spcAft>
              <a:buClr>
                <a:schemeClr val="lt1"/>
              </a:buClr>
              <a:buSzPts val="2800"/>
              <a:buNone/>
              <a:defRPr>
                <a:solidFill>
                  <a:schemeClr val="lt1"/>
                </a:solidFill>
              </a:defRPr>
            </a:lvl8pPr>
            <a:lvl9pPr lvl="8" algn="ctr">
              <a:lnSpc>
                <a:spcPct val="100000"/>
              </a:lnSpc>
              <a:spcBef>
                <a:spcPts val="0"/>
              </a:spcBef>
              <a:spcAft>
                <a:spcPts val="0"/>
              </a:spcAft>
              <a:buClr>
                <a:schemeClr val="lt1"/>
              </a:buClr>
              <a:buSzPts val="2800"/>
              <a:buNone/>
              <a:defRPr>
                <a:solidFill>
                  <a:schemeClr val="lt1"/>
                </a:solidFill>
              </a:defRPr>
            </a:lvl9pPr>
          </a:lstStyle>
          <a:p/>
        </p:txBody>
      </p:sp>
      <p:sp>
        <p:nvSpPr>
          <p:cNvPr id="59" name="Google Shape;59;p8"/>
          <p:cNvSpPr txBox="1"/>
          <p:nvPr>
            <p:ph idx="2" type="subTitle"/>
          </p:nvPr>
        </p:nvSpPr>
        <p:spPr>
          <a:xfrm>
            <a:off x="6144775" y="1807525"/>
            <a:ext cx="2286000" cy="79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None/>
              <a:defRPr b="0" i="0">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1200"/>
              <a:buNone/>
              <a:defRPr>
                <a:solidFill>
                  <a:schemeClr val="lt1"/>
                </a:solidFill>
              </a:defRPr>
            </a:lvl2pPr>
            <a:lvl3pPr lvl="2" algn="l">
              <a:lnSpc>
                <a:spcPct val="100000"/>
              </a:lnSpc>
              <a:spcBef>
                <a:spcPts val="0"/>
              </a:spcBef>
              <a:spcAft>
                <a:spcPts val="0"/>
              </a:spcAft>
              <a:buClr>
                <a:schemeClr val="lt1"/>
              </a:buClr>
              <a:buSzPts val="1200"/>
              <a:buNone/>
              <a:defRPr>
                <a:solidFill>
                  <a:schemeClr val="lt1"/>
                </a:solidFill>
              </a:defRPr>
            </a:lvl3pPr>
            <a:lvl4pPr lvl="3" algn="l">
              <a:lnSpc>
                <a:spcPct val="100000"/>
              </a:lnSpc>
              <a:spcBef>
                <a:spcPts val="0"/>
              </a:spcBef>
              <a:spcAft>
                <a:spcPts val="0"/>
              </a:spcAft>
              <a:buClr>
                <a:schemeClr val="lt1"/>
              </a:buClr>
              <a:buSzPts val="1200"/>
              <a:buNone/>
              <a:defRPr>
                <a:solidFill>
                  <a:schemeClr val="lt1"/>
                </a:solidFill>
              </a:defRPr>
            </a:lvl4pPr>
            <a:lvl5pPr lvl="4" algn="l">
              <a:lnSpc>
                <a:spcPct val="100000"/>
              </a:lnSpc>
              <a:spcBef>
                <a:spcPts val="0"/>
              </a:spcBef>
              <a:spcAft>
                <a:spcPts val="0"/>
              </a:spcAft>
              <a:buClr>
                <a:schemeClr val="lt1"/>
              </a:buClr>
              <a:buSzPts val="1200"/>
              <a:buNone/>
              <a:defRPr>
                <a:solidFill>
                  <a:schemeClr val="lt1"/>
                </a:solidFill>
              </a:defRPr>
            </a:lvl5pPr>
            <a:lvl6pPr lvl="5" algn="l">
              <a:lnSpc>
                <a:spcPct val="100000"/>
              </a:lnSpc>
              <a:spcBef>
                <a:spcPts val="0"/>
              </a:spcBef>
              <a:spcAft>
                <a:spcPts val="0"/>
              </a:spcAft>
              <a:buClr>
                <a:schemeClr val="lt1"/>
              </a:buClr>
              <a:buSzPts val="1200"/>
              <a:buNone/>
              <a:defRPr>
                <a:solidFill>
                  <a:schemeClr val="lt1"/>
                </a:solidFill>
              </a:defRPr>
            </a:lvl6pPr>
            <a:lvl7pPr lvl="6" algn="l">
              <a:lnSpc>
                <a:spcPct val="100000"/>
              </a:lnSpc>
              <a:spcBef>
                <a:spcPts val="0"/>
              </a:spcBef>
              <a:spcAft>
                <a:spcPts val="0"/>
              </a:spcAft>
              <a:buClr>
                <a:schemeClr val="lt1"/>
              </a:buClr>
              <a:buSzPts val="1200"/>
              <a:buNone/>
              <a:defRPr>
                <a:solidFill>
                  <a:schemeClr val="lt1"/>
                </a:solidFill>
              </a:defRPr>
            </a:lvl7pPr>
            <a:lvl8pPr lvl="7" algn="l">
              <a:lnSpc>
                <a:spcPct val="100000"/>
              </a:lnSpc>
              <a:spcBef>
                <a:spcPts val="0"/>
              </a:spcBef>
              <a:spcAft>
                <a:spcPts val="0"/>
              </a:spcAft>
              <a:buClr>
                <a:schemeClr val="lt1"/>
              </a:buClr>
              <a:buSzPts val="1200"/>
              <a:buNone/>
              <a:defRPr>
                <a:solidFill>
                  <a:schemeClr val="lt1"/>
                </a:solidFill>
              </a:defRPr>
            </a:lvl8pPr>
            <a:lvl9pPr lvl="8" algn="l">
              <a:lnSpc>
                <a:spcPct val="100000"/>
              </a:lnSpc>
              <a:spcBef>
                <a:spcPts val="0"/>
              </a:spcBef>
              <a:spcAft>
                <a:spcPts val="0"/>
              </a:spcAft>
              <a:buClr>
                <a:schemeClr val="lt1"/>
              </a:buClr>
              <a:buSzPts val="1200"/>
              <a:buNone/>
              <a:defRPr>
                <a:solidFill>
                  <a:schemeClr val="lt1"/>
                </a:solidFill>
              </a:defRPr>
            </a:lvl9pPr>
          </a:lstStyle>
          <a:p/>
        </p:txBody>
      </p:sp>
      <p:sp>
        <p:nvSpPr>
          <p:cNvPr id="60" name="Google Shape;60;p8"/>
          <p:cNvSpPr txBox="1"/>
          <p:nvPr>
            <p:ph idx="3" type="subTitle"/>
          </p:nvPr>
        </p:nvSpPr>
        <p:spPr>
          <a:xfrm>
            <a:off x="6144775" y="2752325"/>
            <a:ext cx="2286000" cy="79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None/>
              <a:defRPr b="0" i="0">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1200"/>
              <a:buNone/>
              <a:defRPr>
                <a:solidFill>
                  <a:schemeClr val="lt1"/>
                </a:solidFill>
              </a:defRPr>
            </a:lvl2pPr>
            <a:lvl3pPr lvl="2" algn="l">
              <a:lnSpc>
                <a:spcPct val="100000"/>
              </a:lnSpc>
              <a:spcBef>
                <a:spcPts val="0"/>
              </a:spcBef>
              <a:spcAft>
                <a:spcPts val="0"/>
              </a:spcAft>
              <a:buClr>
                <a:schemeClr val="lt1"/>
              </a:buClr>
              <a:buSzPts val="1200"/>
              <a:buNone/>
              <a:defRPr>
                <a:solidFill>
                  <a:schemeClr val="lt1"/>
                </a:solidFill>
              </a:defRPr>
            </a:lvl3pPr>
            <a:lvl4pPr lvl="3" algn="l">
              <a:lnSpc>
                <a:spcPct val="100000"/>
              </a:lnSpc>
              <a:spcBef>
                <a:spcPts val="0"/>
              </a:spcBef>
              <a:spcAft>
                <a:spcPts val="0"/>
              </a:spcAft>
              <a:buClr>
                <a:schemeClr val="lt1"/>
              </a:buClr>
              <a:buSzPts val="1200"/>
              <a:buNone/>
              <a:defRPr>
                <a:solidFill>
                  <a:schemeClr val="lt1"/>
                </a:solidFill>
              </a:defRPr>
            </a:lvl4pPr>
            <a:lvl5pPr lvl="4" algn="l">
              <a:lnSpc>
                <a:spcPct val="100000"/>
              </a:lnSpc>
              <a:spcBef>
                <a:spcPts val="0"/>
              </a:spcBef>
              <a:spcAft>
                <a:spcPts val="0"/>
              </a:spcAft>
              <a:buClr>
                <a:schemeClr val="lt1"/>
              </a:buClr>
              <a:buSzPts val="1200"/>
              <a:buNone/>
              <a:defRPr>
                <a:solidFill>
                  <a:schemeClr val="lt1"/>
                </a:solidFill>
              </a:defRPr>
            </a:lvl5pPr>
            <a:lvl6pPr lvl="5" algn="l">
              <a:lnSpc>
                <a:spcPct val="100000"/>
              </a:lnSpc>
              <a:spcBef>
                <a:spcPts val="0"/>
              </a:spcBef>
              <a:spcAft>
                <a:spcPts val="0"/>
              </a:spcAft>
              <a:buClr>
                <a:schemeClr val="lt1"/>
              </a:buClr>
              <a:buSzPts val="1200"/>
              <a:buNone/>
              <a:defRPr>
                <a:solidFill>
                  <a:schemeClr val="lt1"/>
                </a:solidFill>
              </a:defRPr>
            </a:lvl6pPr>
            <a:lvl7pPr lvl="6" algn="l">
              <a:lnSpc>
                <a:spcPct val="100000"/>
              </a:lnSpc>
              <a:spcBef>
                <a:spcPts val="0"/>
              </a:spcBef>
              <a:spcAft>
                <a:spcPts val="0"/>
              </a:spcAft>
              <a:buClr>
                <a:schemeClr val="lt1"/>
              </a:buClr>
              <a:buSzPts val="1200"/>
              <a:buNone/>
              <a:defRPr>
                <a:solidFill>
                  <a:schemeClr val="lt1"/>
                </a:solidFill>
              </a:defRPr>
            </a:lvl7pPr>
            <a:lvl8pPr lvl="7" algn="l">
              <a:lnSpc>
                <a:spcPct val="100000"/>
              </a:lnSpc>
              <a:spcBef>
                <a:spcPts val="0"/>
              </a:spcBef>
              <a:spcAft>
                <a:spcPts val="0"/>
              </a:spcAft>
              <a:buClr>
                <a:schemeClr val="lt1"/>
              </a:buClr>
              <a:buSzPts val="1200"/>
              <a:buNone/>
              <a:defRPr>
                <a:solidFill>
                  <a:schemeClr val="lt1"/>
                </a:solidFill>
              </a:defRPr>
            </a:lvl8pPr>
            <a:lvl9pPr lvl="8" algn="l">
              <a:lnSpc>
                <a:spcPct val="100000"/>
              </a:lnSpc>
              <a:spcBef>
                <a:spcPts val="0"/>
              </a:spcBef>
              <a:spcAft>
                <a:spcPts val="0"/>
              </a:spcAft>
              <a:buClr>
                <a:schemeClr val="lt1"/>
              </a:buClr>
              <a:buSzPts val="1200"/>
              <a:buNone/>
              <a:defRPr>
                <a:solidFill>
                  <a:schemeClr val="lt1"/>
                </a:solidFill>
              </a:defRPr>
            </a:lvl9pPr>
          </a:lstStyle>
          <a:p/>
        </p:txBody>
      </p:sp>
      <p:sp>
        <p:nvSpPr>
          <p:cNvPr id="61" name="Google Shape;61;p8"/>
          <p:cNvSpPr txBox="1"/>
          <p:nvPr>
            <p:ph idx="4" type="subTitle"/>
          </p:nvPr>
        </p:nvSpPr>
        <p:spPr>
          <a:xfrm>
            <a:off x="6144775" y="3697125"/>
            <a:ext cx="2286000" cy="79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None/>
              <a:defRPr b="0" i="0">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1200"/>
              <a:buNone/>
              <a:defRPr>
                <a:solidFill>
                  <a:schemeClr val="lt1"/>
                </a:solidFill>
              </a:defRPr>
            </a:lvl2pPr>
            <a:lvl3pPr lvl="2" algn="l">
              <a:lnSpc>
                <a:spcPct val="100000"/>
              </a:lnSpc>
              <a:spcBef>
                <a:spcPts val="0"/>
              </a:spcBef>
              <a:spcAft>
                <a:spcPts val="0"/>
              </a:spcAft>
              <a:buClr>
                <a:schemeClr val="lt1"/>
              </a:buClr>
              <a:buSzPts val="1200"/>
              <a:buNone/>
              <a:defRPr>
                <a:solidFill>
                  <a:schemeClr val="lt1"/>
                </a:solidFill>
              </a:defRPr>
            </a:lvl3pPr>
            <a:lvl4pPr lvl="3" algn="l">
              <a:lnSpc>
                <a:spcPct val="100000"/>
              </a:lnSpc>
              <a:spcBef>
                <a:spcPts val="0"/>
              </a:spcBef>
              <a:spcAft>
                <a:spcPts val="0"/>
              </a:spcAft>
              <a:buClr>
                <a:schemeClr val="lt1"/>
              </a:buClr>
              <a:buSzPts val="1200"/>
              <a:buNone/>
              <a:defRPr>
                <a:solidFill>
                  <a:schemeClr val="lt1"/>
                </a:solidFill>
              </a:defRPr>
            </a:lvl4pPr>
            <a:lvl5pPr lvl="4" algn="l">
              <a:lnSpc>
                <a:spcPct val="100000"/>
              </a:lnSpc>
              <a:spcBef>
                <a:spcPts val="0"/>
              </a:spcBef>
              <a:spcAft>
                <a:spcPts val="0"/>
              </a:spcAft>
              <a:buClr>
                <a:schemeClr val="lt1"/>
              </a:buClr>
              <a:buSzPts val="1200"/>
              <a:buNone/>
              <a:defRPr>
                <a:solidFill>
                  <a:schemeClr val="lt1"/>
                </a:solidFill>
              </a:defRPr>
            </a:lvl5pPr>
            <a:lvl6pPr lvl="5" algn="l">
              <a:lnSpc>
                <a:spcPct val="100000"/>
              </a:lnSpc>
              <a:spcBef>
                <a:spcPts val="0"/>
              </a:spcBef>
              <a:spcAft>
                <a:spcPts val="0"/>
              </a:spcAft>
              <a:buClr>
                <a:schemeClr val="lt1"/>
              </a:buClr>
              <a:buSzPts val="1200"/>
              <a:buNone/>
              <a:defRPr>
                <a:solidFill>
                  <a:schemeClr val="lt1"/>
                </a:solidFill>
              </a:defRPr>
            </a:lvl6pPr>
            <a:lvl7pPr lvl="6" algn="l">
              <a:lnSpc>
                <a:spcPct val="100000"/>
              </a:lnSpc>
              <a:spcBef>
                <a:spcPts val="0"/>
              </a:spcBef>
              <a:spcAft>
                <a:spcPts val="0"/>
              </a:spcAft>
              <a:buClr>
                <a:schemeClr val="lt1"/>
              </a:buClr>
              <a:buSzPts val="1200"/>
              <a:buNone/>
              <a:defRPr>
                <a:solidFill>
                  <a:schemeClr val="lt1"/>
                </a:solidFill>
              </a:defRPr>
            </a:lvl7pPr>
            <a:lvl8pPr lvl="7" algn="l">
              <a:lnSpc>
                <a:spcPct val="100000"/>
              </a:lnSpc>
              <a:spcBef>
                <a:spcPts val="0"/>
              </a:spcBef>
              <a:spcAft>
                <a:spcPts val="0"/>
              </a:spcAft>
              <a:buClr>
                <a:schemeClr val="lt1"/>
              </a:buClr>
              <a:buSzPts val="1200"/>
              <a:buNone/>
              <a:defRPr>
                <a:solidFill>
                  <a:schemeClr val="lt1"/>
                </a:solidFill>
              </a:defRPr>
            </a:lvl8pPr>
            <a:lvl9pPr lvl="8" algn="l">
              <a:lnSpc>
                <a:spcPct val="100000"/>
              </a:lnSpc>
              <a:spcBef>
                <a:spcPts val="0"/>
              </a:spcBef>
              <a:spcAft>
                <a:spcPts val="0"/>
              </a:spcAft>
              <a:buClr>
                <a:schemeClr val="lt1"/>
              </a:buClr>
              <a:buSzPts val="1200"/>
              <a:buNone/>
              <a:defRPr>
                <a:solidFill>
                  <a:schemeClr val="lt1"/>
                </a:solidFill>
              </a:defRPr>
            </a:lvl9pPr>
          </a:lstStyle>
          <a:p/>
        </p:txBody>
      </p:sp>
      <p:sp>
        <p:nvSpPr>
          <p:cNvPr id="62" name="Google Shape;62;p8"/>
          <p:cNvSpPr txBox="1"/>
          <p:nvPr>
            <p:ph idx="5" type="title"/>
          </p:nvPr>
        </p:nvSpPr>
        <p:spPr>
          <a:xfrm>
            <a:off x="5170425" y="1807525"/>
            <a:ext cx="630900" cy="384000"/>
          </a:xfrm>
          <a:prstGeom prst="rect">
            <a:avLst/>
          </a:prstGeom>
          <a:no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63" name="Google Shape;63;p8"/>
          <p:cNvSpPr txBox="1"/>
          <p:nvPr>
            <p:ph idx="6" type="title"/>
          </p:nvPr>
        </p:nvSpPr>
        <p:spPr>
          <a:xfrm>
            <a:off x="5170425" y="2754275"/>
            <a:ext cx="630900" cy="384000"/>
          </a:xfrm>
          <a:prstGeom prst="rect">
            <a:avLst/>
          </a:prstGeom>
          <a:no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64" name="Google Shape;64;p8"/>
          <p:cNvSpPr txBox="1"/>
          <p:nvPr>
            <p:ph idx="7" type="title"/>
          </p:nvPr>
        </p:nvSpPr>
        <p:spPr>
          <a:xfrm>
            <a:off x="5170425" y="3701025"/>
            <a:ext cx="630900" cy="384000"/>
          </a:xfrm>
          <a:prstGeom prst="rect">
            <a:avLst/>
          </a:prstGeom>
          <a:no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2">
  <p:cSld name="CUSTOM_2">
    <p:spTree>
      <p:nvGrpSpPr>
        <p:cNvPr id="65" name="Shape 65"/>
        <p:cNvGrpSpPr/>
        <p:nvPr/>
      </p:nvGrpSpPr>
      <p:grpSpPr>
        <a:xfrm>
          <a:off x="0" y="0"/>
          <a:ext cx="0" cy="0"/>
          <a:chOff x="0" y="0"/>
          <a:chExt cx="0" cy="0"/>
        </a:xfrm>
      </p:grpSpPr>
      <p:sp>
        <p:nvSpPr>
          <p:cNvPr id="66" name="Google Shape;66;p9"/>
          <p:cNvSpPr/>
          <p:nvPr/>
        </p:nvSpPr>
        <p:spPr>
          <a:xfrm>
            <a:off x="0" y="0"/>
            <a:ext cx="686400" cy="686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686350" y="0"/>
            <a:ext cx="686400" cy="6864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a:off x="0" y="686350"/>
            <a:ext cx="686400" cy="6864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p:nvPr/>
        </p:nvSpPr>
        <p:spPr>
          <a:xfrm>
            <a:off x="1372750" y="686350"/>
            <a:ext cx="337500" cy="3375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9"/>
          <p:cNvSpPr txBox="1"/>
          <p:nvPr>
            <p:ph type="title"/>
          </p:nvPr>
        </p:nvSpPr>
        <p:spPr>
          <a:xfrm>
            <a:off x="713100" y="1777500"/>
            <a:ext cx="3712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1" name="Google Shape;71;p9"/>
          <p:cNvSpPr txBox="1"/>
          <p:nvPr>
            <p:ph idx="1" type="subTitle"/>
          </p:nvPr>
        </p:nvSpPr>
        <p:spPr>
          <a:xfrm>
            <a:off x="718125" y="2353500"/>
            <a:ext cx="3707400" cy="10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600">
                <a:latin typeface="Arial"/>
                <a:ea typeface="Arial"/>
                <a:cs typeface="Arial"/>
                <a:sym typeface="Arial"/>
              </a:defRPr>
            </a:lvl1pPr>
            <a:lvl2pPr lvl="1" algn="l">
              <a:lnSpc>
                <a:spcPct val="100000"/>
              </a:lnSpc>
              <a:spcBef>
                <a:spcPts val="800"/>
              </a:spcBef>
              <a:spcAft>
                <a:spcPts val="0"/>
              </a:spcAft>
              <a:buSzPts val="1200"/>
              <a:buNone/>
              <a:defRPr sz="1600"/>
            </a:lvl2pPr>
            <a:lvl3pPr lvl="2" algn="l">
              <a:lnSpc>
                <a:spcPct val="100000"/>
              </a:lnSpc>
              <a:spcBef>
                <a:spcPts val="800"/>
              </a:spcBef>
              <a:spcAft>
                <a:spcPts val="0"/>
              </a:spcAft>
              <a:buSzPts val="1200"/>
              <a:buNone/>
              <a:defRPr sz="1600"/>
            </a:lvl3pPr>
            <a:lvl4pPr lvl="3" algn="l">
              <a:lnSpc>
                <a:spcPct val="100000"/>
              </a:lnSpc>
              <a:spcBef>
                <a:spcPts val="800"/>
              </a:spcBef>
              <a:spcAft>
                <a:spcPts val="0"/>
              </a:spcAft>
              <a:buSzPts val="1200"/>
              <a:buNone/>
              <a:defRPr sz="1600"/>
            </a:lvl4pPr>
            <a:lvl5pPr lvl="4" algn="l">
              <a:lnSpc>
                <a:spcPct val="100000"/>
              </a:lnSpc>
              <a:spcBef>
                <a:spcPts val="800"/>
              </a:spcBef>
              <a:spcAft>
                <a:spcPts val="0"/>
              </a:spcAft>
              <a:buSzPts val="1200"/>
              <a:buNone/>
              <a:defRPr sz="1600"/>
            </a:lvl5pPr>
            <a:lvl6pPr lvl="5" algn="l">
              <a:lnSpc>
                <a:spcPct val="100000"/>
              </a:lnSpc>
              <a:spcBef>
                <a:spcPts val="800"/>
              </a:spcBef>
              <a:spcAft>
                <a:spcPts val="0"/>
              </a:spcAft>
              <a:buSzPts val="1200"/>
              <a:buNone/>
              <a:defRPr sz="1600"/>
            </a:lvl6pPr>
            <a:lvl7pPr lvl="6" algn="l">
              <a:lnSpc>
                <a:spcPct val="100000"/>
              </a:lnSpc>
              <a:spcBef>
                <a:spcPts val="800"/>
              </a:spcBef>
              <a:spcAft>
                <a:spcPts val="0"/>
              </a:spcAft>
              <a:buSzPts val="1200"/>
              <a:buNone/>
              <a:defRPr sz="1600"/>
            </a:lvl7pPr>
            <a:lvl8pPr lvl="7" algn="l">
              <a:lnSpc>
                <a:spcPct val="100000"/>
              </a:lnSpc>
              <a:spcBef>
                <a:spcPts val="800"/>
              </a:spcBef>
              <a:spcAft>
                <a:spcPts val="0"/>
              </a:spcAft>
              <a:buSzPts val="1200"/>
              <a:buNone/>
              <a:defRPr sz="1600"/>
            </a:lvl8pPr>
            <a:lvl9pPr lvl="8" algn="l">
              <a:lnSpc>
                <a:spcPct val="100000"/>
              </a:lnSpc>
              <a:spcBef>
                <a:spcPts val="800"/>
              </a:spcBef>
              <a:spcAft>
                <a:spcPts val="800"/>
              </a:spcAft>
              <a:buSzPts val="1200"/>
              <a:buNone/>
              <a:defRPr sz="1600"/>
            </a:lvl9pPr>
          </a:lstStyle>
          <a:p/>
        </p:txBody>
      </p:sp>
      <p:sp>
        <p:nvSpPr>
          <p:cNvPr id="72" name="Google Shape;72;p9"/>
          <p:cNvSpPr txBox="1"/>
          <p:nvPr>
            <p:ph idx="2" type="subTitle"/>
          </p:nvPr>
        </p:nvSpPr>
        <p:spPr>
          <a:xfrm>
            <a:off x="5878925" y="1025288"/>
            <a:ext cx="1856100" cy="34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None/>
              <a:defRPr b="1" sz="1600">
                <a:solidFill>
                  <a:schemeClr val="dk1"/>
                </a:solidFill>
                <a:latin typeface="Montserrat"/>
                <a:ea typeface="Montserrat"/>
                <a:cs typeface="Montserrat"/>
                <a:sym typeface="Montserrat"/>
              </a:defRPr>
            </a:lvl1pPr>
            <a:lvl2pPr lvl="1" algn="l">
              <a:lnSpc>
                <a:spcPct val="100000"/>
              </a:lnSpc>
              <a:spcBef>
                <a:spcPts val="0"/>
              </a:spcBef>
              <a:spcAft>
                <a:spcPts val="0"/>
              </a:spcAft>
              <a:buSzPts val="1200"/>
              <a:buNone/>
              <a:defRPr b="1" sz="16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600">
                <a:solidFill>
                  <a:schemeClr val="dk1"/>
                </a:solidFill>
                <a:latin typeface="Montserrat"/>
                <a:ea typeface="Montserrat"/>
                <a:cs typeface="Montserrat"/>
                <a:sym typeface="Montserrat"/>
              </a:defRPr>
            </a:lvl9pPr>
          </a:lstStyle>
          <a:p/>
        </p:txBody>
      </p:sp>
      <p:sp>
        <p:nvSpPr>
          <p:cNvPr id="73" name="Google Shape;73;p9"/>
          <p:cNvSpPr txBox="1"/>
          <p:nvPr>
            <p:ph idx="3" type="subTitle"/>
          </p:nvPr>
        </p:nvSpPr>
        <p:spPr>
          <a:xfrm>
            <a:off x="5878925" y="1594188"/>
            <a:ext cx="2048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74" name="Google Shape;74;p9"/>
          <p:cNvSpPr txBox="1"/>
          <p:nvPr>
            <p:ph idx="4" type="subTitle"/>
          </p:nvPr>
        </p:nvSpPr>
        <p:spPr>
          <a:xfrm>
            <a:off x="5878925" y="2278879"/>
            <a:ext cx="2048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75" name="Google Shape;75;p9"/>
          <p:cNvSpPr txBox="1"/>
          <p:nvPr>
            <p:ph idx="5" type="subTitle"/>
          </p:nvPr>
        </p:nvSpPr>
        <p:spPr>
          <a:xfrm>
            <a:off x="5878925" y="2966871"/>
            <a:ext cx="2048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76" name="Google Shape;76;p9"/>
          <p:cNvSpPr txBox="1"/>
          <p:nvPr>
            <p:ph idx="6" type="subTitle"/>
          </p:nvPr>
        </p:nvSpPr>
        <p:spPr>
          <a:xfrm>
            <a:off x="5878925" y="3654863"/>
            <a:ext cx="2048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77" name="Google Shape;77;p9"/>
          <p:cNvSpPr txBox="1"/>
          <p:nvPr>
            <p:ph idx="7" type="title"/>
          </p:nvPr>
        </p:nvSpPr>
        <p:spPr>
          <a:xfrm>
            <a:off x="5171575" y="1590888"/>
            <a:ext cx="576000" cy="576000"/>
          </a:xfrm>
          <a:prstGeom prst="rect">
            <a:avLst/>
          </a:prstGeom>
          <a:solidFill>
            <a:srgbClr val="2634F9">
              <a:alpha val="30196"/>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78" name="Google Shape;78;p9"/>
          <p:cNvSpPr txBox="1"/>
          <p:nvPr>
            <p:ph idx="8" type="title"/>
          </p:nvPr>
        </p:nvSpPr>
        <p:spPr>
          <a:xfrm>
            <a:off x="5171575" y="2278879"/>
            <a:ext cx="576000" cy="576000"/>
          </a:xfrm>
          <a:prstGeom prst="rect">
            <a:avLst/>
          </a:prstGeom>
          <a:solidFill>
            <a:srgbClr val="2634F9">
              <a:alpha val="30196"/>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79" name="Google Shape;79;p9"/>
          <p:cNvSpPr txBox="1"/>
          <p:nvPr>
            <p:ph idx="9" type="title"/>
          </p:nvPr>
        </p:nvSpPr>
        <p:spPr>
          <a:xfrm>
            <a:off x="5171575" y="2966871"/>
            <a:ext cx="576000" cy="576000"/>
          </a:xfrm>
          <a:prstGeom prst="rect">
            <a:avLst/>
          </a:prstGeom>
          <a:solidFill>
            <a:srgbClr val="2634F9">
              <a:alpha val="30196"/>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80" name="Google Shape;80;p9"/>
          <p:cNvSpPr txBox="1"/>
          <p:nvPr>
            <p:ph idx="13" type="title"/>
          </p:nvPr>
        </p:nvSpPr>
        <p:spPr>
          <a:xfrm>
            <a:off x="5171575" y="3654863"/>
            <a:ext cx="576000" cy="576000"/>
          </a:xfrm>
          <a:prstGeom prst="rect">
            <a:avLst/>
          </a:prstGeom>
          <a:solidFill>
            <a:srgbClr val="2634F9">
              <a:alpha val="30196"/>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
    <p:spTree>
      <p:nvGrpSpPr>
        <p:cNvPr id="81" name="Shape 81"/>
        <p:cNvGrpSpPr/>
        <p:nvPr/>
      </p:nvGrpSpPr>
      <p:grpSpPr>
        <a:xfrm>
          <a:off x="0" y="0"/>
          <a:ext cx="0" cy="0"/>
          <a:chOff x="0" y="0"/>
          <a:chExt cx="0" cy="0"/>
        </a:xfrm>
      </p:grpSpPr>
      <p:sp>
        <p:nvSpPr>
          <p:cNvPr id="82" name="Google Shape;82;p10"/>
          <p:cNvSpPr/>
          <p:nvPr/>
        </p:nvSpPr>
        <p:spPr>
          <a:xfrm>
            <a:off x="8607725" y="4602000"/>
            <a:ext cx="536400" cy="536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0"/>
          <p:cNvSpPr txBox="1"/>
          <p:nvPr>
            <p:ph type="title"/>
          </p:nvPr>
        </p:nvSpPr>
        <p:spPr>
          <a:xfrm>
            <a:off x="713100" y="445025"/>
            <a:ext cx="260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0"/>
          <p:cNvSpPr txBox="1"/>
          <p:nvPr>
            <p:ph idx="1" type="subTitle"/>
          </p:nvPr>
        </p:nvSpPr>
        <p:spPr>
          <a:xfrm>
            <a:off x="713100" y="18400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85" name="Google Shape;85;p10"/>
          <p:cNvSpPr txBox="1"/>
          <p:nvPr>
            <p:ph idx="2" type="subTitle"/>
          </p:nvPr>
        </p:nvSpPr>
        <p:spPr>
          <a:xfrm>
            <a:off x="713100" y="2187400"/>
            <a:ext cx="185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86" name="Google Shape;86;p10"/>
          <p:cNvSpPr txBox="1"/>
          <p:nvPr>
            <p:ph idx="3" type="subTitle"/>
          </p:nvPr>
        </p:nvSpPr>
        <p:spPr>
          <a:xfrm>
            <a:off x="713100" y="33219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87" name="Google Shape;87;p10"/>
          <p:cNvSpPr txBox="1"/>
          <p:nvPr>
            <p:ph idx="4" type="subTitle"/>
          </p:nvPr>
        </p:nvSpPr>
        <p:spPr>
          <a:xfrm>
            <a:off x="713100" y="3669300"/>
            <a:ext cx="185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88" name="Google Shape;88;p10"/>
          <p:cNvSpPr txBox="1"/>
          <p:nvPr>
            <p:ph idx="5" type="subTitle"/>
          </p:nvPr>
        </p:nvSpPr>
        <p:spPr>
          <a:xfrm>
            <a:off x="6574800" y="18400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89" name="Google Shape;89;p10"/>
          <p:cNvSpPr txBox="1"/>
          <p:nvPr>
            <p:ph idx="6" type="subTitle"/>
          </p:nvPr>
        </p:nvSpPr>
        <p:spPr>
          <a:xfrm>
            <a:off x="6574800" y="2187400"/>
            <a:ext cx="185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90" name="Google Shape;90;p10"/>
          <p:cNvSpPr txBox="1"/>
          <p:nvPr>
            <p:ph idx="7" type="subTitle"/>
          </p:nvPr>
        </p:nvSpPr>
        <p:spPr>
          <a:xfrm>
            <a:off x="6574800" y="33219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91" name="Google Shape;91;p10"/>
          <p:cNvSpPr txBox="1"/>
          <p:nvPr>
            <p:ph idx="8" type="subTitle"/>
          </p:nvPr>
        </p:nvSpPr>
        <p:spPr>
          <a:xfrm>
            <a:off x="6574800" y="3669300"/>
            <a:ext cx="185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800"/>
              </a:spcBef>
              <a:spcAft>
                <a:spcPts val="8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pic>
        <p:nvPicPr>
          <p:cNvPr descr="A picture containing drawing&#10;&#10;Description automatically generated" id="8" name="Google Shape;8;p1"/>
          <p:cNvPicPr preferRelativeResize="0"/>
          <p:nvPr/>
        </p:nvPicPr>
        <p:blipFill rotWithShape="1">
          <a:blip r:embed="rId1">
            <a:alphaModFix/>
          </a:blip>
          <a:srcRect b="0" l="0" r="0" t="0"/>
          <a:stretch/>
        </p:blipFill>
        <p:spPr>
          <a:xfrm>
            <a:off x="7559040" y="4698475"/>
            <a:ext cx="871861" cy="27860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ncbi.nlm.nih.gov/pmc/articles/PMC637133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ctrTitle"/>
          </p:nvPr>
        </p:nvSpPr>
        <p:spPr>
          <a:xfrm>
            <a:off x="363450" y="1001700"/>
            <a:ext cx="8417100" cy="31401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a:t>SmartHeLP: Smartphone- based Hemoglobin Level Prediction Using an Artificial Neural Network</a:t>
            </a:r>
            <a:endParaRPr/>
          </a:p>
        </p:txBody>
      </p:sp>
      <p:sp>
        <p:nvSpPr>
          <p:cNvPr id="208" name="Google Shape;208;p23"/>
          <p:cNvSpPr txBox="1"/>
          <p:nvPr>
            <p:ph idx="1" type="subTitle"/>
          </p:nvPr>
        </p:nvSpPr>
        <p:spPr>
          <a:xfrm>
            <a:off x="6802652" y="4141800"/>
            <a:ext cx="1977900" cy="46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Link to paper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AIM</a:t>
            </a:r>
            <a:endParaRPr/>
          </a:p>
        </p:txBody>
      </p:sp>
      <p:sp>
        <p:nvSpPr>
          <p:cNvPr id="214" name="Google Shape;214;p24"/>
          <p:cNvSpPr txBox="1"/>
          <p:nvPr>
            <p:ph idx="1" type="body"/>
          </p:nvPr>
        </p:nvSpPr>
        <p:spPr>
          <a:xfrm>
            <a:off x="713100" y="1060625"/>
            <a:ext cx="77178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a:t>
            </a:r>
            <a:r>
              <a:rPr lang="en"/>
              <a:t>o develop a method for practical, non-invasive and accurate determination of blood hemoglobin levels</a:t>
            </a:r>
            <a:endParaRPr/>
          </a:p>
        </p:txBody>
      </p:sp>
      <p:sp>
        <p:nvSpPr>
          <p:cNvPr id="215" name="Google Shape;215;p24"/>
          <p:cNvSpPr txBox="1"/>
          <p:nvPr>
            <p:ph type="title"/>
          </p:nvPr>
        </p:nvSpPr>
        <p:spPr>
          <a:xfrm>
            <a:off x="713100" y="14694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Existing Technologies and their Cons</a:t>
            </a:r>
            <a:endParaRPr/>
          </a:p>
        </p:txBody>
      </p:sp>
      <p:sp>
        <p:nvSpPr>
          <p:cNvPr id="216" name="Google Shape;216;p24"/>
          <p:cNvSpPr txBox="1"/>
          <p:nvPr>
            <p:ph idx="1" type="body"/>
          </p:nvPr>
        </p:nvSpPr>
        <p:spPr>
          <a:xfrm>
            <a:off x="713100" y="2085025"/>
            <a:ext cx="7717800" cy="18471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Existing commercial devices such as Pronto®SpHb®(Masimo Corp.) or NBM 200 (OrSense)</a:t>
            </a:r>
            <a:endParaRPr/>
          </a:p>
          <a:p>
            <a:pPr indent="-304800" lvl="1" marL="914400" rtl="0" algn="l">
              <a:spcBef>
                <a:spcPts val="0"/>
              </a:spcBef>
              <a:spcAft>
                <a:spcPts val="0"/>
              </a:spcAft>
              <a:buSzPts val="1200"/>
              <a:buChar char="○"/>
            </a:pPr>
            <a:r>
              <a:rPr lang="en"/>
              <a:t>but appear less accurate in complex clinical situations where non-invasive immediate test result capacity would be very useful</a:t>
            </a:r>
            <a:endParaRPr/>
          </a:p>
          <a:p>
            <a:pPr indent="-304800" lvl="0" marL="457200" rtl="0" algn="l">
              <a:spcBef>
                <a:spcPts val="0"/>
              </a:spcBef>
              <a:spcAft>
                <a:spcPts val="0"/>
              </a:spcAft>
              <a:buSzPts val="1200"/>
              <a:buChar char="●"/>
            </a:pPr>
            <a:r>
              <a:rPr lang="en"/>
              <a:t>Smartphone-based noninvasive hemoglobin (Hb) measurement technologies, such as ToucHb, Masimo-Total Hemoglobin and Eyenaemia, suffer from one or more of the following limitations</a:t>
            </a:r>
            <a:endParaRPr/>
          </a:p>
          <a:p>
            <a:pPr indent="-304800" lvl="1" marL="914400" rtl="0" algn="l">
              <a:spcBef>
                <a:spcPts val="0"/>
              </a:spcBef>
              <a:spcAft>
                <a:spcPts val="0"/>
              </a:spcAft>
              <a:buSzPts val="1200"/>
              <a:buChar char="○"/>
            </a:pPr>
            <a:r>
              <a:rPr lang="en"/>
              <a:t>data analysis and accuracy</a:t>
            </a:r>
            <a:endParaRPr/>
          </a:p>
          <a:p>
            <a:pPr indent="-304800" lvl="1" marL="914400" rtl="0" algn="l">
              <a:spcBef>
                <a:spcPts val="0"/>
              </a:spcBef>
              <a:spcAft>
                <a:spcPts val="0"/>
              </a:spcAft>
              <a:buSzPts val="1200"/>
              <a:buChar char="○"/>
            </a:pPr>
            <a:r>
              <a:rPr lang="en"/>
              <a:t>data capturing and feature collection</a:t>
            </a:r>
            <a:endParaRPr/>
          </a:p>
          <a:p>
            <a:pPr indent="-304800" lvl="1" marL="914400" rtl="0" algn="l">
              <a:spcBef>
                <a:spcPts val="0"/>
              </a:spcBef>
              <a:spcAft>
                <a:spcPts val="0"/>
              </a:spcAft>
              <a:buSzPts val="1200"/>
              <a:buChar char="○"/>
            </a:pPr>
            <a:r>
              <a:rPr lang="en"/>
              <a:t>affordability and portability</a:t>
            </a:r>
            <a:endParaRPr/>
          </a:p>
          <a:p>
            <a:pPr indent="-304800" lvl="1" marL="914400" rtl="0" algn="l">
              <a:spcBef>
                <a:spcPts val="0"/>
              </a:spcBef>
              <a:spcAft>
                <a:spcPts val="0"/>
              </a:spcAft>
              <a:buSzPts val="1200"/>
              <a:buChar char="○"/>
            </a:pPr>
            <a:r>
              <a:rPr lang="en"/>
              <a:t>lack of user-friendliness and addition of external modules</a:t>
            </a:r>
            <a:endParaRPr/>
          </a:p>
        </p:txBody>
      </p:sp>
      <p:sp>
        <p:nvSpPr>
          <p:cNvPr id="217" name="Google Shape;217;p24"/>
          <p:cNvSpPr txBox="1"/>
          <p:nvPr>
            <p:ph type="title"/>
          </p:nvPr>
        </p:nvSpPr>
        <p:spPr>
          <a:xfrm>
            <a:off x="713100" y="39321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Conclusion</a:t>
            </a:r>
            <a:endParaRPr/>
          </a:p>
        </p:txBody>
      </p:sp>
      <p:sp>
        <p:nvSpPr>
          <p:cNvPr id="218" name="Google Shape;218;p24"/>
          <p:cNvSpPr txBox="1"/>
          <p:nvPr>
            <p:ph idx="1" type="body"/>
          </p:nvPr>
        </p:nvSpPr>
        <p:spPr>
          <a:xfrm>
            <a:off x="713100" y="4547725"/>
            <a:ext cx="7717800" cy="738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They identified important feature locations, as well as reduced features, which can be used to make </a:t>
            </a:r>
            <a:endParaRPr/>
          </a:p>
          <a:p>
            <a:pPr indent="0" lvl="0" marL="0" rtl="0" algn="l">
              <a:spcBef>
                <a:spcPts val="0"/>
              </a:spcBef>
              <a:spcAft>
                <a:spcPts val="0"/>
              </a:spcAft>
              <a:buNone/>
            </a:pPr>
            <a:r>
              <a:rPr lang="en"/>
              <a:t>the input for a dual-resolution (DR) CNN. Also they are developing a cloud-based hemoglobin estimation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Image Processing Technique</a:t>
            </a:r>
            <a:endParaRPr/>
          </a:p>
        </p:txBody>
      </p:sp>
      <p:sp>
        <p:nvSpPr>
          <p:cNvPr id="224" name="Google Shape;224;p25"/>
          <p:cNvSpPr txBox="1"/>
          <p:nvPr>
            <p:ph idx="1" type="body"/>
          </p:nvPr>
        </p:nvSpPr>
        <p:spPr>
          <a:xfrm>
            <a:off x="713100" y="1060625"/>
            <a:ext cx="7717800" cy="11082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First, the frames from each fingertip video was </a:t>
            </a:r>
            <a:r>
              <a:rPr lang="en"/>
              <a:t>extracted t</a:t>
            </a:r>
            <a:r>
              <a:rPr lang="en"/>
              <a:t>hen red, green, and blue (RGB) pixels were separated for each frame.</a:t>
            </a:r>
            <a:endParaRPr/>
          </a:p>
          <a:p>
            <a:pPr indent="-304800" lvl="0" marL="457200" rtl="0" algn="l">
              <a:spcBef>
                <a:spcPts val="0"/>
              </a:spcBef>
              <a:spcAft>
                <a:spcPts val="0"/>
              </a:spcAft>
              <a:buSzPts val="1200"/>
              <a:buChar char="●"/>
            </a:pPr>
            <a:r>
              <a:rPr lang="en"/>
              <a:t>Red, green and blue channel data were normalized dividing each pixel intensity by 255. The duration of each video was from 11 to 13 seconds, with 30 frames per second resulting in a range of 330-390 frames per fingertip video.</a:t>
            </a:r>
            <a:endParaRPr/>
          </a:p>
        </p:txBody>
      </p:sp>
      <p:sp>
        <p:nvSpPr>
          <p:cNvPr id="225" name="Google Shape;225;p25"/>
          <p:cNvSpPr txBox="1"/>
          <p:nvPr>
            <p:ph type="title"/>
          </p:nvPr>
        </p:nvSpPr>
        <p:spPr>
          <a:xfrm>
            <a:off x="713100" y="21688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Image Segmentation</a:t>
            </a:r>
            <a:endParaRPr/>
          </a:p>
        </p:txBody>
      </p:sp>
      <p:sp>
        <p:nvSpPr>
          <p:cNvPr id="226" name="Google Shape;226;p25"/>
          <p:cNvSpPr txBox="1"/>
          <p:nvPr>
            <p:ph idx="1" type="body"/>
          </p:nvPr>
        </p:nvSpPr>
        <p:spPr>
          <a:xfrm>
            <a:off x="713100" y="2784425"/>
            <a:ext cx="7717800" cy="7389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An image frame, for each color pixel, was divided into one hundred blocks and for each block the mean value of a single-color pixel was generated from every frame.</a:t>
            </a:r>
            <a:endParaRPr/>
          </a:p>
          <a:p>
            <a:pPr indent="-304800" lvl="0" marL="457200" rtl="0" algn="l">
              <a:spcBef>
                <a:spcPts val="0"/>
              </a:spcBef>
              <a:spcAft>
                <a:spcPts val="0"/>
              </a:spcAft>
              <a:buSzPts val="1200"/>
              <a:buChar char="●"/>
            </a:pPr>
            <a:r>
              <a:rPr lang="en"/>
              <a:t>This calculation derived 300 mean values for three hundred frames for each block</a:t>
            </a:r>
            <a:endParaRPr/>
          </a:p>
        </p:txBody>
      </p:sp>
      <p:sp>
        <p:nvSpPr>
          <p:cNvPr id="227" name="Google Shape;227;p25"/>
          <p:cNvSpPr txBox="1"/>
          <p:nvPr>
            <p:ph type="title"/>
          </p:nvPr>
        </p:nvSpPr>
        <p:spPr>
          <a:xfrm>
            <a:off x="713100" y="35233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Dataset</a:t>
            </a:r>
            <a:endParaRPr/>
          </a:p>
        </p:txBody>
      </p:sp>
      <p:sp>
        <p:nvSpPr>
          <p:cNvPr id="228" name="Google Shape;228;p25"/>
          <p:cNvSpPr txBox="1"/>
          <p:nvPr>
            <p:ph idx="1" type="body"/>
          </p:nvPr>
        </p:nvSpPr>
        <p:spPr>
          <a:xfrm>
            <a:off x="713100" y="4138925"/>
            <a:ext cx="7717800" cy="5541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There were</a:t>
            </a:r>
            <a:r>
              <a:rPr lang="en"/>
              <a:t> 75 patients out of which</a:t>
            </a:r>
            <a:r>
              <a:rPr lang="en"/>
              <a:t> 55 were w</a:t>
            </a:r>
            <a:r>
              <a:rPr lang="en"/>
              <a:t>omen and 20 were men</a:t>
            </a:r>
            <a:endParaRPr/>
          </a:p>
          <a:p>
            <a:pPr indent="-304800" lvl="0" marL="457200" rtl="0" algn="l">
              <a:spcBef>
                <a:spcPts val="0"/>
              </a:spcBef>
              <a:spcAft>
                <a:spcPts val="0"/>
              </a:spcAft>
              <a:buSzPts val="1200"/>
              <a:buChar char="●"/>
            </a:pPr>
            <a:r>
              <a:rPr b="1" lang="en"/>
              <a:t>Total data </a:t>
            </a:r>
            <a:r>
              <a:rPr lang="en"/>
              <a:t>was divided into 70:15:15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6"/>
          <p:cNvPicPr preferRelativeResize="0"/>
          <p:nvPr/>
        </p:nvPicPr>
        <p:blipFill>
          <a:blip r:embed="rId3">
            <a:alphaModFix/>
          </a:blip>
          <a:stretch>
            <a:fillRect/>
          </a:stretch>
        </p:blipFill>
        <p:spPr>
          <a:xfrm>
            <a:off x="675650" y="152400"/>
            <a:ext cx="5333414" cy="4838701"/>
          </a:xfrm>
          <a:prstGeom prst="rect">
            <a:avLst/>
          </a:prstGeom>
          <a:noFill/>
          <a:ln>
            <a:noFill/>
          </a:ln>
        </p:spPr>
      </p:pic>
      <p:sp>
        <p:nvSpPr>
          <p:cNvPr id="234" name="Google Shape;234;p26"/>
          <p:cNvSpPr txBox="1"/>
          <p:nvPr>
            <p:ph type="title"/>
          </p:nvPr>
        </p:nvSpPr>
        <p:spPr>
          <a:xfrm>
            <a:off x="6275550" y="757000"/>
            <a:ext cx="2680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Observation</a:t>
            </a:r>
            <a:endParaRPr/>
          </a:p>
        </p:txBody>
      </p:sp>
      <p:sp>
        <p:nvSpPr>
          <p:cNvPr id="235" name="Google Shape;235;p26"/>
          <p:cNvSpPr txBox="1"/>
          <p:nvPr>
            <p:ph idx="1" type="body"/>
          </p:nvPr>
        </p:nvSpPr>
        <p:spPr>
          <a:xfrm>
            <a:off x="6275550" y="202900"/>
            <a:ext cx="26808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Variation in mean pixel intensity of a specific block (55) over 300 frames</a:t>
            </a:r>
            <a:endParaRPr/>
          </a:p>
        </p:txBody>
      </p:sp>
      <p:sp>
        <p:nvSpPr>
          <p:cNvPr id="236" name="Google Shape;236;p26"/>
          <p:cNvSpPr/>
          <p:nvPr/>
        </p:nvSpPr>
        <p:spPr>
          <a:xfrm>
            <a:off x="6018750" y="322000"/>
            <a:ext cx="256800" cy="315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txBox="1"/>
          <p:nvPr/>
        </p:nvSpPr>
        <p:spPr>
          <a:xfrm>
            <a:off x="6275550" y="1372600"/>
            <a:ext cx="2680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Random and wide intensity fluctuations were observed in early frames.Though subsequently, such fluctuations were rarely seen</a:t>
            </a:r>
            <a:endParaRPr sz="1200"/>
          </a:p>
        </p:txBody>
      </p:sp>
      <p:sp>
        <p:nvSpPr>
          <p:cNvPr id="238" name="Google Shape;238;p26"/>
          <p:cNvSpPr txBox="1"/>
          <p:nvPr>
            <p:ph type="title"/>
          </p:nvPr>
        </p:nvSpPr>
        <p:spPr>
          <a:xfrm>
            <a:off x="6275550" y="2453275"/>
            <a:ext cx="26808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Feature Selection</a:t>
            </a:r>
            <a:endParaRPr/>
          </a:p>
        </p:txBody>
      </p:sp>
      <p:sp>
        <p:nvSpPr>
          <p:cNvPr id="239" name="Google Shape;239;p26"/>
          <p:cNvSpPr txBox="1"/>
          <p:nvPr>
            <p:ph idx="1" type="body"/>
          </p:nvPr>
        </p:nvSpPr>
        <p:spPr>
          <a:xfrm>
            <a:off x="6275550" y="3499975"/>
            <a:ext cx="2680800" cy="7389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F</a:t>
            </a:r>
            <a:r>
              <a:rPr lang="en"/>
              <a:t>rame numbers 101 to 300 (total 200) are selected as input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713100" y="417550"/>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Conclusion</a:t>
            </a:r>
            <a:endParaRPr/>
          </a:p>
        </p:txBody>
      </p:sp>
      <p:sp>
        <p:nvSpPr>
          <p:cNvPr id="245" name="Google Shape;245;p27"/>
          <p:cNvSpPr txBox="1"/>
          <p:nvPr>
            <p:ph idx="1" type="body"/>
          </p:nvPr>
        </p:nvSpPr>
        <p:spPr>
          <a:xfrm>
            <a:off x="713100" y="1033150"/>
            <a:ext cx="7717800" cy="9234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They identified important feature locations, as well as reduced features, which can be used to make the input for a dual-resolution (DR) Convolutional Neural Network (CNN). </a:t>
            </a:r>
            <a:endParaRPr/>
          </a:p>
          <a:p>
            <a:pPr indent="-304800" lvl="0" marL="457200" rtl="0" algn="l">
              <a:spcBef>
                <a:spcPts val="0"/>
              </a:spcBef>
              <a:spcAft>
                <a:spcPts val="0"/>
              </a:spcAft>
              <a:buSzPts val="1200"/>
              <a:buChar char="●"/>
            </a:pPr>
            <a:r>
              <a:rPr lang="en"/>
              <a:t>Also they are developing a cloud-based hemoglobin estimation system using the fingertip video captured on a smartphone-based application</a:t>
            </a:r>
            <a:endParaRPr/>
          </a:p>
        </p:txBody>
      </p:sp>
      <p:pic>
        <p:nvPicPr>
          <p:cNvPr id="246" name="Google Shape;246;p27"/>
          <p:cNvPicPr preferRelativeResize="0"/>
          <p:nvPr/>
        </p:nvPicPr>
        <p:blipFill>
          <a:blip r:embed="rId3">
            <a:alphaModFix/>
          </a:blip>
          <a:stretch>
            <a:fillRect/>
          </a:stretch>
        </p:blipFill>
        <p:spPr>
          <a:xfrm>
            <a:off x="152400" y="2138575"/>
            <a:ext cx="8839199" cy="19486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urgery Clinical Case by Slidesgo">
  <a:themeElements>
    <a:clrScheme name="Custom 3">
      <a:dk1>
        <a:srgbClr val="000000"/>
      </a:dk1>
      <a:lt1>
        <a:srgbClr val="FFFFFF"/>
      </a:lt1>
      <a:dk2>
        <a:srgbClr val="595959"/>
      </a:dk2>
      <a:lt2>
        <a:srgbClr val="EEEEEE"/>
      </a:lt2>
      <a:accent1>
        <a:srgbClr val="F7EBEB"/>
      </a:accent1>
      <a:accent2>
        <a:srgbClr val="F2DADA"/>
      </a:accent2>
      <a:accent3>
        <a:srgbClr val="D9B6B6"/>
      </a:accent3>
      <a:accent4>
        <a:srgbClr val="9EA4FF"/>
      </a:accent4>
      <a:accent5>
        <a:srgbClr val="2E1D91"/>
      </a:accent5>
      <a:accent6>
        <a:srgbClr val="2E1D9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