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F30591-EEB2-4B8E-A528-5DB49DF4C370}">
  <a:tblStyle styleId="{4FF30591-EEB2-4B8E-A528-5DB49DF4C37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40fdfb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40fdfb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40fdfb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40fdfb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40fdfb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40fdfb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40fdfb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40fdfb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2500" y="188525"/>
            <a:ext cx="88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Threshold as 13 for men and 12 for women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71000" y="10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837775"/>
                <a:gridCol w="870525"/>
                <a:gridCol w="870525"/>
                <a:gridCol w="870525"/>
                <a:gridCol w="870525"/>
                <a:gridCol w="870525"/>
                <a:gridCol w="870525"/>
                <a:gridCol w="870525"/>
                <a:gridCol w="8705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0.32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0.60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14"/>
          <p:cNvGraphicFramePr/>
          <p:nvPr/>
        </p:nvGraphicFramePr>
        <p:xfrm>
          <a:off x="142550" y="103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745100"/>
                <a:gridCol w="889225"/>
                <a:gridCol w="889225"/>
                <a:gridCol w="889225"/>
                <a:gridCol w="889225"/>
                <a:gridCol w="889225"/>
                <a:gridCol w="889225"/>
                <a:gridCol w="889225"/>
                <a:gridCol w="8892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CatBoost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Gradient 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LGBM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SVM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XGBoost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142500" y="188525"/>
            <a:ext cx="88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Threshold as 12.33 (for both men and women)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416450" y="33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345000"/>
                <a:gridCol w="1370875"/>
                <a:gridCol w="654100"/>
                <a:gridCol w="680025"/>
                <a:gridCol w="744650"/>
                <a:gridCol w="796425"/>
                <a:gridCol w="680000"/>
                <a:gridCol w="680000"/>
                <a:gridCol w="680000"/>
                <a:gridCol w="6800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threshold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13 - men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12 - women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12.33 - both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RandomForest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Google Shape;67;p15"/>
          <p:cNvGraphicFramePr/>
          <p:nvPr/>
        </p:nvGraphicFramePr>
        <p:xfrm>
          <a:off x="416450" y="36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435550"/>
                <a:gridCol w="1280325"/>
                <a:gridCol w="654100"/>
                <a:gridCol w="680025"/>
                <a:gridCol w="744650"/>
                <a:gridCol w="796450"/>
                <a:gridCol w="680000"/>
                <a:gridCol w="680000"/>
                <a:gridCol w="680000"/>
                <a:gridCol w="6800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threshold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13 - men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12 - women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12.33 - both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knn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1.33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0.13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0.76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0.71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416438" y="19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345000"/>
                <a:gridCol w="1370875"/>
                <a:gridCol w="654100"/>
                <a:gridCol w="680025"/>
                <a:gridCol w="744650"/>
                <a:gridCol w="796450"/>
                <a:gridCol w="680000"/>
                <a:gridCol w="680000"/>
                <a:gridCol w="680000"/>
                <a:gridCol w="6800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threshold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13 - men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12 - women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0.93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12.33 - both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0.83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0.55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0.72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42500" y="188525"/>
            <a:ext cx="88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Effect of ROI size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42500" y="17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334800"/>
                <a:gridCol w="1334800"/>
                <a:gridCol w="773675"/>
                <a:gridCol w="773675"/>
                <a:gridCol w="773675"/>
                <a:gridCol w="773675"/>
                <a:gridCol w="773675"/>
                <a:gridCol w="773675"/>
                <a:gridCol w="773675"/>
                <a:gridCol w="7736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ROI Size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50,50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250,250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500,500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1024,1024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Bayesian Ridge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1.23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2500" y="188525"/>
            <a:ext cx="88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Effect of ROI size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771500" y="176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{4FF30591-EEB2-4B8E-A528-5DB49DF4C370}</a:tableStyleId>
              </a:tblPr>
              <a:tblGrid>
                <a:gridCol w="1242925"/>
                <a:gridCol w="1242925"/>
                <a:gridCol w="852525"/>
                <a:gridCol w="852525"/>
                <a:gridCol w="852525"/>
                <a:gridCol w="852525"/>
                <a:gridCol w="852525"/>
                <a:gridCol w="8525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ROI Size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algorithm_name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accuracy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precision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sensitivity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specificity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roc_auc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50,50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250,250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0.91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500,500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1024,1024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0.61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