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8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75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80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9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1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4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91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92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889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350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406" y="2598822"/>
            <a:ext cx="9947709" cy="285148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NETWORK PROGRAMMING:</a:t>
            </a:r>
            <a:r>
              <a:rPr lang="en-US" sz="49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sz="49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sz="4400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sz="4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GAME OF ROCK,PAPER,SCISSORS.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1159" y="5450306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SHRAVANI DESHMUKH 14CE2019</a:t>
            </a:r>
          </a:p>
          <a:p>
            <a:r>
              <a:rPr lang="en-US" dirty="0" smtClean="0"/>
              <a:t>SHREY DHINGRA 14CE1052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43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(BEFORE PLAYING)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247" y="2050870"/>
            <a:ext cx="7526422" cy="344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(AFTER PLAYING)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98" y="2155373"/>
            <a:ext cx="7550331" cy="34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#1 SIDE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8932" y="2132276"/>
            <a:ext cx="7931719" cy="36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#2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0686" y="2116183"/>
            <a:ext cx="7916092" cy="361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463" y="2454443"/>
            <a:ext cx="6966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</a:t>
            </a:r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27431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ROCK-PAPER-SCISSORS: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8179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Rock, Paper, </a:t>
            </a:r>
            <a:r>
              <a:rPr lang="en-US" dirty="0" smtClean="0"/>
              <a:t>Scissors (RPS) </a:t>
            </a:r>
            <a:r>
              <a:rPr lang="en-US" dirty="0"/>
              <a:t>is a simple hand game that is played around the world, with many different names and variations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is commonly used as a way of coming to decisions, and in some cases is even played for sport.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rules require that competing players use one hand to form one of three shapes at an agreed-upon time.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person that plays the strongest “object” is the winner of the game.</a:t>
            </a:r>
          </a:p>
        </p:txBody>
      </p:sp>
      <p:pic>
        <p:nvPicPr>
          <p:cNvPr id="1030" name="Picture 6" descr="Rock-paper-scisso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9079" y="2490576"/>
            <a:ext cx="2857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15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players usually count aloud to 3, or </a:t>
            </a:r>
            <a:r>
              <a:rPr lang="en-US" dirty="0" smtClean="0"/>
              <a:t>say </a:t>
            </a:r>
            <a:r>
              <a:rPr lang="en-US" dirty="0"/>
              <a:t>the name of the game  </a:t>
            </a:r>
            <a:r>
              <a:rPr lang="en-US" dirty="0" smtClean="0"/>
              <a:t>i.e. </a:t>
            </a:r>
            <a:r>
              <a:rPr lang="en-US" b="1" dirty="0" smtClean="0"/>
              <a:t>Rock </a:t>
            </a:r>
            <a:r>
              <a:rPr lang="en-US" b="1" dirty="0"/>
              <a:t>Paper </a:t>
            </a:r>
            <a:r>
              <a:rPr lang="en-US" b="1" dirty="0" smtClean="0"/>
              <a:t>Scissors</a:t>
            </a:r>
            <a:r>
              <a:rPr lang="en-US" dirty="0" smtClean="0"/>
              <a:t> </a:t>
            </a:r>
            <a:r>
              <a:rPr lang="en-US" dirty="0"/>
              <a:t>each time either raising one hand in a fist and swinging it down on the count or holding it behind. They then "throw" by extending it towards their opponent</a:t>
            </a:r>
            <a:r>
              <a:rPr lang="en-US" dirty="0" smtClean="0"/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 Player has the full range of throws to play, as follows:</a:t>
            </a:r>
          </a:p>
          <a:p>
            <a:pPr fontAlgn="base"/>
            <a:r>
              <a:rPr lang="en-US" dirty="0" smtClean="0"/>
              <a:t>1. </a:t>
            </a:r>
            <a:r>
              <a:rPr lang="en-US" dirty="0"/>
              <a:t>Rock: wins against scissors, loses to paper and stalemates against </a:t>
            </a:r>
            <a:r>
              <a:rPr lang="en-US" dirty="0" smtClean="0"/>
              <a:t>itself.</a:t>
            </a:r>
            <a:endParaRPr lang="en-US" dirty="0"/>
          </a:p>
          <a:p>
            <a:pPr fontAlgn="base"/>
            <a:r>
              <a:rPr lang="en-US" dirty="0" smtClean="0"/>
              <a:t>2. </a:t>
            </a:r>
            <a:r>
              <a:rPr lang="en-US" dirty="0"/>
              <a:t>Paper wins against Rock, loses to scissors and stalemates against </a:t>
            </a:r>
            <a:r>
              <a:rPr lang="en-US" dirty="0" smtClean="0"/>
              <a:t>itself.</a:t>
            </a:r>
            <a:endParaRPr lang="en-US" dirty="0"/>
          </a:p>
          <a:p>
            <a:pPr fontAlgn="base"/>
            <a:r>
              <a:rPr lang="en-US" dirty="0" smtClean="0"/>
              <a:t>3. </a:t>
            </a:r>
            <a:r>
              <a:rPr lang="en-US" dirty="0"/>
              <a:t>Scissors wins against paper, loses to rock and stalemates against </a:t>
            </a:r>
            <a:r>
              <a:rPr lang="en-US" dirty="0" smtClean="0"/>
              <a:t>itself.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The player with the most points wins the game.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7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036" y="2141950"/>
            <a:ext cx="10416644" cy="37271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“RPS </a:t>
            </a:r>
            <a:r>
              <a:rPr lang="en-US" dirty="0"/>
              <a:t>Game” project is mainly implemented </a:t>
            </a:r>
            <a:r>
              <a:rPr lang="en-US" dirty="0" smtClean="0"/>
              <a:t>using JAVA </a:t>
            </a:r>
            <a:r>
              <a:rPr lang="en-US" dirty="0"/>
              <a:t>with TCP/IP socket programming and the GUI is </a:t>
            </a:r>
            <a:r>
              <a:rPr lang="en-US" dirty="0" smtClean="0"/>
              <a:t>built using </a:t>
            </a:r>
            <a:r>
              <a:rPr lang="en-US" dirty="0" err="1"/>
              <a:t>JFrames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for java swing </a:t>
            </a:r>
            <a:r>
              <a:rPr lang="en-US" dirty="0" smtClean="0"/>
              <a:t>API such as </a:t>
            </a:r>
            <a:r>
              <a:rPr lang="en-US" dirty="0" err="1" smtClean="0"/>
              <a:t>JButton</a:t>
            </a:r>
            <a:r>
              <a:rPr lang="en-US" dirty="0" smtClean="0"/>
              <a:t>, </a:t>
            </a:r>
            <a:r>
              <a:rPr lang="en-US" dirty="0" err="1" smtClean="0"/>
              <a:t>JTextField</a:t>
            </a:r>
            <a:r>
              <a:rPr lang="en-US" dirty="0" smtClean="0"/>
              <a:t>, </a:t>
            </a:r>
            <a:r>
              <a:rPr lang="en-US" dirty="0" err="1" smtClean="0"/>
              <a:t>JFileChooser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Networking is supported through the java.net package.</a:t>
            </a:r>
          </a:p>
        </p:txBody>
      </p:sp>
    </p:spTree>
    <p:extLst>
      <p:ext uri="{BB962C8B-B14F-4D97-AF65-F5344CB8AC3E}">
        <p14:creationId xmlns:p14="http://schemas.microsoft.com/office/powerpoint/2010/main" xmlns="" val="5579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NETWORK: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19561"/>
          </a:xfrm>
        </p:spPr>
        <p:txBody>
          <a:bodyPr/>
          <a:lstStyle/>
          <a:p>
            <a:r>
              <a:rPr lang="en-US" dirty="0" smtClean="0"/>
              <a:t>SOCKET:</a:t>
            </a:r>
          </a:p>
          <a:p>
            <a:r>
              <a:rPr lang="en-US" dirty="0"/>
              <a:t>A socket is an interface for an application to connect to a host‘s network stack (part of the OS). After connecting, an application is able to </a:t>
            </a:r>
            <a:r>
              <a:rPr lang="en-US" dirty="0" smtClean="0"/>
              <a:t>bi-directionally </a:t>
            </a:r>
            <a:r>
              <a:rPr lang="en-US" dirty="0"/>
              <a:t>exchange data with other processes on the </a:t>
            </a:r>
            <a:r>
              <a:rPr lang="en-US" dirty="0" smtClean="0"/>
              <a:t>same </a:t>
            </a:r>
            <a:r>
              <a:rPr lang="en-US" dirty="0"/>
              <a:t>or another </a:t>
            </a:r>
            <a:r>
              <a:rPr lang="en-US" dirty="0" smtClean="0"/>
              <a:t>host.</a:t>
            </a:r>
          </a:p>
          <a:p>
            <a:endParaRPr lang="en-US" dirty="0" smtClean="0"/>
          </a:p>
          <a:p>
            <a:r>
              <a:rPr lang="en-US" dirty="0" smtClean="0"/>
              <a:t>SOCKET PAIR:</a:t>
            </a:r>
          </a:p>
          <a:p>
            <a:pPr marL="0" indent="0">
              <a:buNone/>
            </a:pPr>
            <a:r>
              <a:rPr lang="en-US" dirty="0" smtClean="0"/>
              <a:t> Specified </a:t>
            </a:r>
            <a:r>
              <a:rPr lang="en-US" dirty="0"/>
              <a:t>the two end </a:t>
            </a:r>
            <a:r>
              <a:rPr lang="en-US" dirty="0" smtClean="0"/>
              <a:t>points </a:t>
            </a:r>
            <a:r>
              <a:rPr lang="en-US" dirty="0"/>
              <a:t>that uniquely identifies </a:t>
            </a:r>
            <a:r>
              <a:rPr lang="en-US" dirty="0" smtClean="0"/>
              <a:t>each TCP </a:t>
            </a:r>
            <a:r>
              <a:rPr lang="en-US" dirty="0"/>
              <a:t>connection in an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509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Sockets provide the communication mechanism between </a:t>
            </a:r>
            <a:r>
              <a:rPr lang="en-US" dirty="0" smtClean="0"/>
              <a:t>two computers </a:t>
            </a:r>
            <a:r>
              <a:rPr lang="en-US" dirty="0"/>
              <a:t>using TCP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client program creates a socket on its end of </a:t>
            </a:r>
            <a:r>
              <a:rPr lang="en-US" dirty="0" smtClean="0"/>
              <a:t>the communication </a:t>
            </a:r>
            <a:r>
              <a:rPr lang="en-US" dirty="0"/>
              <a:t>and attempts to connect that socket to </a:t>
            </a:r>
            <a:r>
              <a:rPr lang="en-US" dirty="0" smtClean="0"/>
              <a:t>a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connection is made, the server creates a </a:t>
            </a:r>
            <a:r>
              <a:rPr lang="en-US" dirty="0" smtClean="0"/>
              <a:t>socket object </a:t>
            </a:r>
            <a:r>
              <a:rPr lang="en-US" dirty="0"/>
              <a:t>on its end of the communication.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23032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Normally, a server has a socket that is bound to a specific port number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On the client-side: The client knows the hostname of the machine on which the server is running and the port number on which the server is </a:t>
            </a:r>
            <a:r>
              <a:rPr lang="en-US" dirty="0" smtClean="0"/>
              <a:t>listening.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make a connection request, the client tries to connect with the server on the servers </a:t>
            </a:r>
            <a:r>
              <a:rPr lang="en-US" dirty="0" smtClean="0"/>
              <a:t>machine </a:t>
            </a:r>
            <a:r>
              <a:rPr lang="en-US" dirty="0"/>
              <a:t>and port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 everything goes well, the server accepts the connection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On the client side, if the connection is accepted, a socket is successfully created and the client can use the socket to communicate with the server.</a:t>
            </a:r>
          </a:p>
        </p:txBody>
      </p:sp>
    </p:spTree>
    <p:extLst>
      <p:ext uri="{BB962C8B-B14F-4D97-AF65-F5344CB8AC3E}">
        <p14:creationId xmlns:p14="http://schemas.microsoft.com/office/powerpoint/2010/main" xmlns="" val="265595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FOR CLIENT AND SERVER: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Server: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Welcoming socket: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Welcomes </a:t>
            </a:r>
            <a:r>
              <a:rPr lang="en-US" sz="1800" dirty="0"/>
              <a:t>some initial contact from a client</a:t>
            </a:r>
            <a:r>
              <a:rPr lang="en-US" sz="18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Connection </a:t>
            </a:r>
            <a:r>
              <a:rPr lang="en-US" sz="2000" dirty="0" smtClean="0"/>
              <a:t>socket: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Is </a:t>
            </a:r>
            <a:r>
              <a:rPr lang="en-US" sz="1800" dirty="0"/>
              <a:t>created at initial contact of client</a:t>
            </a:r>
            <a:r>
              <a:rPr lang="en-US" sz="1800" dirty="0" smtClean="0"/>
              <a:t>.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New socket that is dedicated to the particular client.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Client </a:t>
            </a:r>
            <a:r>
              <a:rPr lang="en-US" sz="2200" dirty="0" smtClean="0"/>
              <a:t>socket: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Initiate a TCP connection to the server by creating a </a:t>
            </a:r>
            <a:r>
              <a:rPr lang="en-US" dirty="0" smtClean="0"/>
              <a:t>socket object</a:t>
            </a:r>
            <a:r>
              <a:rPr lang="en-US" dirty="0"/>
              <a:t>. (Three-way </a:t>
            </a:r>
            <a:r>
              <a:rPr lang="en-US" dirty="0" smtClean="0"/>
              <a:t>handshake).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Specify </a:t>
            </a:r>
            <a:r>
              <a:rPr lang="en-US" dirty="0"/>
              <a:t>the address of the server process, namely, the </a:t>
            </a:r>
            <a:r>
              <a:rPr lang="en-US" dirty="0" smtClean="0"/>
              <a:t>IP address </a:t>
            </a:r>
            <a:r>
              <a:rPr lang="en-US" dirty="0"/>
              <a:t>of the server and the port number of the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91195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00401" y="2574758"/>
            <a:ext cx="629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VISUAL WALKTHROUGH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111610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552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NETWORK PROGRAMMING:  GAME OF ROCK,PAPER,SCISSORS. </vt:lpstr>
      <vt:lpstr>ROCK-PAPER-SCISSORS:</vt:lpstr>
      <vt:lpstr>RULES OF THE GAME:</vt:lpstr>
      <vt:lpstr>TECHNOLOGIES USED:</vt:lpstr>
      <vt:lpstr>BASICS OF NETWORK:</vt:lpstr>
      <vt:lpstr>SOCKET PROGRAMMING:</vt:lpstr>
      <vt:lpstr>CLIENT-SERVER COMMUNICATION:</vt:lpstr>
      <vt:lpstr>SOCKET FOR CLIENT AND SERVER:</vt:lpstr>
      <vt:lpstr>Slide 9</vt:lpstr>
      <vt:lpstr>SERVER SIDE (BEFORE PLAYING)</vt:lpstr>
      <vt:lpstr>SERVER SIDE (AFTER PLAYING)</vt:lpstr>
      <vt:lpstr>CLIENT #1 SIDE</vt:lpstr>
      <vt:lpstr>CLIENT #2 SIDE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PROGRAMMING:  GAME OF ROCK,PAPER,SCISSORS.</dc:title>
  <dc:creator>hp</dc:creator>
  <cp:lastModifiedBy>user</cp:lastModifiedBy>
  <cp:revision>16</cp:revision>
  <dcterms:created xsi:type="dcterms:W3CDTF">2017-04-12T17:38:03Z</dcterms:created>
  <dcterms:modified xsi:type="dcterms:W3CDTF">2017-04-21T00:56:35Z</dcterms:modified>
</cp:coreProperties>
</file>