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C404-E5F9-4644-9BB7-08DAAA95E8E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88F4-973D-4F5D-AA83-4B848A9F75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C:\Users\world\Desktop\Website%20Blog\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TITLE: Best </a:t>
            </a:r>
            <a:r>
              <a:rPr lang="en-US" b="1" dirty="0" err="1" smtClean="0">
                <a:solidFill>
                  <a:srgbClr val="FF0000"/>
                </a:solidFill>
              </a:rPr>
              <a:t>Smartphones</a:t>
            </a:r>
            <a:r>
              <a:rPr lang="en-US" b="1" dirty="0" smtClean="0">
                <a:solidFill>
                  <a:srgbClr val="FF0000"/>
                </a:solidFill>
              </a:rPr>
              <a:t> To Buy In 2022 Under 30k!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200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 err="1" smtClean="0">
                <a:solidFill>
                  <a:schemeClr val="tx1"/>
                </a:solidFill>
              </a:rPr>
              <a:t>Shrey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Aswal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Reason for choosing this project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Reason: Highest level of competition in </a:t>
            </a:r>
            <a:r>
              <a:rPr lang="en-US" dirty="0" err="1" smtClean="0"/>
              <a:t>smartphones</a:t>
            </a:r>
            <a:r>
              <a:rPr lang="en-US" dirty="0" smtClean="0"/>
              <a:t> in this range in India.</a:t>
            </a:r>
          </a:p>
          <a:p>
            <a:r>
              <a:rPr lang="en-US" dirty="0" smtClean="0"/>
              <a:t>Since the past few days I have been searching for a new </a:t>
            </a:r>
            <a:r>
              <a:rPr lang="en-US" dirty="0" err="1" smtClean="0"/>
              <a:t>smartphone</a:t>
            </a:r>
            <a:r>
              <a:rPr lang="en-US" dirty="0" smtClean="0"/>
              <a:t> to buy which would have amazing features and not cost me a lot of money.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 I have referred to many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</a:t>
            </a:r>
            <a:r>
              <a:rPr lang="en-US" dirty="0"/>
              <a:t>videos and figured out the best </a:t>
            </a:r>
            <a:r>
              <a:rPr lang="en-US" dirty="0" err="1"/>
              <a:t>s</a:t>
            </a:r>
            <a:r>
              <a:rPr lang="en-US" dirty="0" err="1" smtClean="0"/>
              <a:t>martphones</a:t>
            </a:r>
            <a:r>
              <a:rPr lang="en-US" dirty="0" smtClean="0"/>
              <a:t> </a:t>
            </a:r>
            <a:r>
              <a:rPr lang="en-US" dirty="0"/>
              <a:t>under different </a:t>
            </a:r>
            <a:r>
              <a:rPr lang="en-US" dirty="0" smtClean="0"/>
              <a:t>categories</a:t>
            </a:r>
            <a:endParaRPr lang="en-US" dirty="0"/>
          </a:p>
          <a:p>
            <a:pPr>
              <a:buNone/>
            </a:pPr>
            <a:r>
              <a:rPr lang="en-US" dirty="0"/>
              <a:t>  </a:t>
            </a:r>
            <a:r>
              <a:rPr lang="en-US" dirty="0" smtClean="0"/>
              <a:t>which </a:t>
            </a:r>
            <a:r>
              <a:rPr lang="en-US" dirty="0"/>
              <a:t>is why I have </a:t>
            </a:r>
            <a:r>
              <a:rPr lang="en-US" dirty="0" err="1"/>
              <a:t>choosen</a:t>
            </a:r>
            <a:r>
              <a:rPr lang="en-US" dirty="0"/>
              <a:t> this topic.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Wireframe Image &amp; link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Wireframe link:</a:t>
            </a:r>
          </a:p>
          <a:p>
            <a:pPr>
              <a:buNone/>
            </a:pPr>
            <a:r>
              <a:rPr lang="en-US" b="1" dirty="0" smtClean="0">
                <a:hlinkClick r:id="rId2" action="ppaction://hlinkfile"/>
              </a:rPr>
              <a:t>file:///C:/Users/world/Desktop/Website%20Blog/index.html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6" name="Picture 5" descr="Redmi K50i 5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352800"/>
            <a:ext cx="1828800" cy="1752600"/>
          </a:xfrm>
          <a:prstGeom prst="rect">
            <a:avLst/>
          </a:prstGeom>
        </p:spPr>
      </p:pic>
      <p:pic>
        <p:nvPicPr>
          <p:cNvPr id="7" name="Picture 6" descr="Poco f4 5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3352800"/>
            <a:ext cx="1981200" cy="1752600"/>
          </a:xfrm>
          <a:prstGeom prst="rect">
            <a:avLst/>
          </a:prstGeom>
        </p:spPr>
      </p:pic>
      <p:pic>
        <p:nvPicPr>
          <p:cNvPr id="8" name="Picture 7" descr="MOTOROLA edge 30 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352800"/>
            <a:ext cx="1828800" cy="1752600"/>
          </a:xfrm>
          <a:prstGeom prst="rect">
            <a:avLst/>
          </a:prstGeom>
        </p:spPr>
      </p:pic>
      <p:pic>
        <p:nvPicPr>
          <p:cNvPr id="9" name="Picture 8" descr="iQOO Neo 6 5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3352800"/>
            <a:ext cx="1676400" cy="1752600"/>
          </a:xfrm>
          <a:prstGeom prst="rect">
            <a:avLst/>
          </a:prstGeom>
        </p:spPr>
      </p:pic>
      <p:sp>
        <p:nvSpPr>
          <p:cNvPr id="1028" name="AutoShape 4" descr="C:\Users\world\AppData\Local\Temp\realme 9 pro+ (2)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TITLE: Best Smartphones To Buy In 2022 Under 30k! </vt:lpstr>
      <vt:lpstr> Reason for choosing this project  </vt:lpstr>
      <vt:lpstr> Wireframe Image &amp; link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Best Smartphones To Buy In 2022 Under 30k!</dc:title>
  <dc:creator>world</dc:creator>
  <cp:lastModifiedBy>world</cp:lastModifiedBy>
  <cp:revision>19</cp:revision>
  <dcterms:created xsi:type="dcterms:W3CDTF">2022-08-31T07:39:07Z</dcterms:created>
  <dcterms:modified xsi:type="dcterms:W3CDTF">2022-08-31T10:44:39Z</dcterms:modified>
</cp:coreProperties>
</file>