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26E4-8ABC-137D-D53D-FFB7F6A2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DF5CA-3667-707A-C006-5A599170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A1F20-B5D6-1923-F838-5C2523F5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CCEC-7408-AFB8-343A-0C20C61B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8139-6828-D554-C1AF-6B630B6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A812-5F55-D40F-AA33-E9796DCB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D6D8-16E5-5C97-EFA4-DAAE7F97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951D-43B3-A584-BC39-A266FD3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B4E7-0967-BB3B-E754-4BF7B423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1C67-D179-6D04-D681-4534ED6E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4CE98-55B0-1C35-0A8A-4BD2E67BF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115A0-F11B-5E42-03DC-31B2D5900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B0DB-1ABB-C326-0A4D-1A60B75C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1A47-43FC-B96A-741F-ABC217B0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042-9A35-870B-A051-CEEC4A9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BFF1-3E54-9E9F-E58C-D7228CE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FB1E-9F79-1019-84B2-EDCC55E7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D31D-E494-6A26-FA3B-6CDBF7D8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9F0C-DA07-3835-6E4C-774FFEE7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A903-0367-BECA-9AA0-E2EADBEA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E92-7664-CB92-8B65-940B8183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A2882-9F38-EF96-851F-DDFC9A56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4EBD-0996-1A2A-3699-984B2F10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52A8-7637-17DE-05D4-466A333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CA50-5C45-35A7-4CB4-9013B131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ED0A-1590-81A9-4254-1FA8DA6D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2532-6000-16DE-9B28-96D1AEEF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47056-0B24-3D3A-AA7B-05882E6B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61BD-0D18-C263-E045-535939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4446-6682-421A-D6C8-CE5B608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79FC-A456-C79A-A588-BE36ACC7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3F77-0BF2-BF59-1818-96189193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A562-E976-4AA3-3962-3136DC34C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4ECD6-E07F-FFFA-25C4-32EC1973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4FD76-5671-A40B-2C84-1BC33C698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7C5FA-E156-896B-BA26-0838DB19B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E94EF-5FED-C316-3849-3E872136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A00F3-1C85-8C14-94D4-9F35B6D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9D96-5622-DA27-2138-4E08F42A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A382-3A90-565D-1EFA-46EB5EB0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E6096-1555-12BC-3052-8F5FFA4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CBE0-29CD-46AC-3724-C8D8C7BB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782D1-CD18-7503-69D7-3D88756D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0BD2-5144-2A18-0D95-FBEA0273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92A27-9BEC-BFC1-345A-2AD129A9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76E3-5890-3692-EB4A-F7C204AD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8D15-6D6A-29C0-98D9-52CDB917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EA1-9892-220A-E934-5DE01291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29D56-5075-B448-4BA6-CED5E7875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903D-1A33-B408-B160-4F8D195A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8C000-7E59-65B7-434F-142B4334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701A-834F-8BAD-C17D-0A847C90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8260-4505-0661-5BA5-396A8AF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E4909-18BC-856B-56A2-B3BBA1849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06D3C-2341-E69C-21ED-D21BF2C2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33DFB-355E-9736-B80A-9124441C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3AB6F-1965-436A-E01D-1D2A2D4C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65389-B0E9-637C-3E04-1484CD7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64F61-CDF8-6ACD-8F5F-A3E3E41B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DDD0-032C-4107-4559-C603B55C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2823-BA9C-A6B0-CBF6-CAB4ACF4E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E33D0-321B-104B-B0AF-4E0908DDA2E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8084-DF6E-CF4A-6CB8-FFF680265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24F9-89E1-AEA0-E9CE-093C43D4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D4E69-8D90-274D-A657-89D0D414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4C32-851F-1A92-4DC7-129789EB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Sales Analysis Assessments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77D1-8517-33F8-E16D-16B37E05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485776"/>
            <a:ext cx="4977578" cy="5575196"/>
          </a:xfrm>
        </p:spPr>
        <p:txBody>
          <a:bodyPr anchor="ctr">
            <a:normAutofit/>
          </a:bodyPr>
          <a:lstStyle/>
          <a:p>
            <a:r>
              <a:rPr lang="en-IN" sz="1700" b="1" dirty="0">
                <a:solidFill>
                  <a:schemeClr val="tx2"/>
                </a:solidFill>
              </a:rPr>
              <a:t>1. Audience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2"/>
                </a:solidFill>
              </a:rPr>
              <a:t>Stakeholders</a:t>
            </a:r>
            <a:r>
              <a:rPr lang="en-IN" sz="1700" dirty="0">
                <a:solidFill>
                  <a:schemeClr val="tx2"/>
                </a:solidFill>
              </a:rPr>
              <a:t>: Senior Management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2"/>
                </a:solidFill>
              </a:rPr>
              <a:t>Needs</a:t>
            </a:r>
            <a:r>
              <a:rPr lang="en-IN" sz="1700" dirty="0">
                <a:solidFill>
                  <a:schemeClr val="tx2"/>
                </a:solidFill>
              </a:rPr>
              <a:t>: To understand sales, profits, and product performance across regions and markets to make informed business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2"/>
                </a:solidFill>
              </a:rPr>
              <a:t>Focus Areas</a:t>
            </a:r>
            <a:r>
              <a:rPr lang="en-IN" sz="17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High-level insights into business performance (sales and profit trends).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Identification of top-performing regions, products, and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Insights into inventory management and profit margins.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esentation with Org Chart">
            <a:extLst>
              <a:ext uri="{FF2B5EF4-FFF2-40B4-BE49-F238E27FC236}">
                <a16:creationId xmlns:a16="http://schemas.microsoft.com/office/drawing/2014/main" id="{C062D484-924F-73F6-91C8-A2C101164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5A70-B374-06E4-8D4F-87B74934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389" y="200026"/>
            <a:ext cx="7122218" cy="66579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b="1" dirty="0"/>
              <a:t>   2. Data Analysis</a:t>
            </a:r>
          </a:p>
          <a:p>
            <a:pPr marL="0" indent="0">
              <a:buNone/>
            </a:pPr>
            <a:r>
              <a:rPr lang="en-IN" sz="1600" b="1" dirty="0"/>
              <a:t>    A. Summary of Errors Found in the Dataset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Inconsistent Dates</a:t>
            </a:r>
            <a:r>
              <a:rPr lang="en-IN" sz="1600" dirty="0"/>
              <a:t>: Date formats were not standardized.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Missing Values</a:t>
            </a:r>
            <a:r>
              <a:rPr lang="en-IN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Blank entries in Profit and Sales columns.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Missing Product Type in some rows.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Duplicate Rows</a:t>
            </a:r>
            <a:r>
              <a:rPr lang="en-IN" sz="1600" dirty="0"/>
              <a:t>: Repeated entries for certain products and regions.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Negative Values</a:t>
            </a:r>
            <a:r>
              <a:rPr lang="en-IN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Some profits were negative, indicating possible losses.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Outliers</a:t>
            </a:r>
            <a:r>
              <a:rPr lang="en-IN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Extremely low sales values that required verification.</a:t>
            </a:r>
          </a:p>
          <a:p>
            <a:pPr marL="0" indent="0">
              <a:buNone/>
            </a:pPr>
            <a:r>
              <a:rPr lang="en-IN" sz="1600" b="1" dirty="0"/>
              <a:t>   b. Actions Taken to Clean the Data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Standardized Dates</a:t>
            </a:r>
            <a:r>
              <a:rPr lang="en-IN" sz="1600" dirty="0"/>
              <a:t>: Converted all dates to YYYY-MM-DD format.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Handled Missing Values</a:t>
            </a:r>
            <a:r>
              <a:rPr lang="en-IN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Replaced missing numerical values with column averages.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Replaced missing categorical data with "Unknown."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Removed Duplicates</a:t>
            </a:r>
            <a:r>
              <a:rPr lang="en-IN" sz="1600" dirty="0"/>
              <a:t>: Used data tools to identify and remove repeated rows.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Verified Negative Values</a:t>
            </a:r>
            <a:r>
              <a:rPr lang="en-IN" sz="1600" dirty="0"/>
              <a:t>: Confirmed these entries represented losses.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Outlier Treatment</a:t>
            </a:r>
            <a:r>
              <a:rPr lang="en-IN" sz="1600" dirty="0"/>
              <a:t>: Investigated low sales figures and validated with logical thresholds.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31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C4B36AAC-7761-E85B-F548-B1727809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" r="3906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37B6-2A1E-D65D-26B0-45B1A712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-1"/>
            <a:ext cx="4156512" cy="62400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 5 Key Performance Questions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What are the total sales and profits across different regions?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Which products contribute the most to revenue and profit?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How does inventory size relate to sales performance across markets?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What is the trend of sales over time in different market sizes?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 What is the most selling product?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43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40B96A31-6FE6-C0EC-14A6-AD1BE325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57" r="2976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585A-1DE3-F990-3529-8986BC63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138" y="242888"/>
            <a:ext cx="5690519" cy="66151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400" b="1" dirty="0"/>
              <a:t>4. 5 Additional Questions and Missing Data Attributes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Customer Demographics</a:t>
            </a:r>
            <a:r>
              <a:rPr lang="en-IN" sz="1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Question: What is the age and gender distribution of customers?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Missing Data: Customer age, gender, and demographic details.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Promotional Impact</a:t>
            </a:r>
            <a:r>
              <a:rPr lang="en-IN" sz="1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Question: How do promotions affect sales and profit trends?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Missing Data: Information on promotional campaigns and discounts.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Customer Feedback</a:t>
            </a:r>
            <a:r>
              <a:rPr lang="en-IN" sz="1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Question: Which products receive the best and worst customer reviews?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Missing Data: Customer satisfaction scores or reviews.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Supply Chain Efficiency</a:t>
            </a:r>
            <a:r>
              <a:rPr lang="en-IN" sz="1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Question: What is the lead time for replenishing inventory?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Missing Data: Inventory ordering and delivery timelines.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Customer Retention</a:t>
            </a:r>
            <a:r>
              <a:rPr lang="en-IN" sz="1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Question: How often do customers return to purchase specific products?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Missing Data: Customer purchase history or loyalty metrics.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78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CB5CD06-51FB-4030-B98D-39353447E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0"/>
            <a:ext cx="11244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409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Sales Analysis Assessments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Dhondaley sam</dc:creator>
  <cp:lastModifiedBy>Shreyas Dhondaley sam</cp:lastModifiedBy>
  <cp:revision>3</cp:revision>
  <dcterms:created xsi:type="dcterms:W3CDTF">2024-12-10T22:06:00Z</dcterms:created>
  <dcterms:modified xsi:type="dcterms:W3CDTF">2024-12-20T22:10:48Z</dcterms:modified>
</cp:coreProperties>
</file>