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3DFE9-7F91-4746-8500-AE079BE1BDB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ABC00-2729-4E64-AC8C-94E9B8C9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3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2174-2CD1-42F0-A86C-85FF742A0A99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9E36-BB98-40AC-999A-61C6F0C63A7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6325-CB5A-4064-8D9F-68491D5B8AD4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00D2-3861-4F27-8361-4D7698DB77CE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5E12-69D6-416F-B7DC-7676586A1798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F036-0422-426F-8D53-8717A9D069E4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2CC7-0947-4A65-A695-81145A412B3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7253-9F56-47AB-971F-3D1024E04143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B4C6-05D0-4F7E-A327-04ED689DC7E1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45E3-6A9A-471A-803F-BD080559C5C4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016E-CEF8-4671-ACCD-3BEB48BA9BC5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C2F3-201A-42C2-A124-56A68E26AEA4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AB97-B0A2-4178-9992-9D752C8CAC40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173E-F792-4B99-8DE3-505E127F35E7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E61A-1931-4180-A4B9-E76CF86CA4D7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E7FA-D2B3-4FE0-9131-507E5EF5706C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1BBD-1335-4382-B712-5E56C73005F0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0A2767-AF65-4FB5-9312-597A6C7640AC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1320-12A6-4287-8854-7B3BE673F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PORTFOLIO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C7F87-696F-47F9-A53C-D57B1D718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p: Candice Li, jenny </a:t>
            </a:r>
            <a:r>
              <a:rPr lang="en-US" dirty="0" err="1"/>
              <a:t>liu</a:t>
            </a:r>
            <a:r>
              <a:rPr lang="en-US" dirty="0"/>
              <a:t>, Shrey goel, Muktesh </a:t>
            </a:r>
            <a:r>
              <a:rPr lang="en-US" dirty="0" err="1"/>
              <a:t>waghmare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330BF-2BF5-4821-A4E7-4A8DD311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2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4F01-D768-4B75-A17D-8D8CF30D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PREVIOUS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0B59-3858-43C0-B0D2-552F8A45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Sourcing</a:t>
            </a:r>
          </a:p>
          <a:p>
            <a:r>
              <a:rPr lang="en-US" dirty="0"/>
              <a:t>Run original implementation and verify results.</a:t>
            </a:r>
          </a:p>
          <a:p>
            <a:r>
              <a:rPr lang="en-US" dirty="0"/>
              <a:t>Implement EIIE topology with CNN, RNN, and LSTM, as well as PVM, OSBL, and a fully exploiting and explicit reward function.</a:t>
            </a:r>
          </a:p>
          <a:p>
            <a:r>
              <a:rPr lang="en-US" dirty="0"/>
              <a:t>Incorporating better transaction cost models.</a:t>
            </a:r>
          </a:p>
          <a:p>
            <a:r>
              <a:rPr lang="en-US" dirty="0"/>
              <a:t>Replicate the paper as is before looking to extend the algorithm to other asset classes beyond cryptocurrency.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924F4-2974-4C56-B291-6C39BA8E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1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2ACE-2EE7-497A-B51A-2ACE76F3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AA7CD5-948A-4E2D-8796-12A972B0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Resolved Data Issue: Publicly available data from </a:t>
            </a:r>
            <a:r>
              <a:rPr lang="en-US" dirty="0" err="1"/>
              <a:t>Poloniex</a:t>
            </a:r>
            <a:r>
              <a:rPr lang="en-US" dirty="0"/>
              <a:t>.</a:t>
            </a:r>
          </a:p>
          <a:p>
            <a:r>
              <a:rPr lang="en-US" dirty="0"/>
              <a:t>Ran back test for CNN for different time periods.</a:t>
            </a:r>
          </a:p>
          <a:p>
            <a:r>
              <a:rPr lang="en-US" dirty="0"/>
              <a:t>Studied back test results for tuned and raw hyperparameters.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F00D63-EAD4-47D9-A68D-DDA323D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3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FB87-3520-4FC8-83D2-A25187B8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RESULTS: UNTUNED HYPERPARAMETERS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CC460A7-4F5B-44F7-A248-33FFA793B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72" y="3091581"/>
            <a:ext cx="11908657" cy="1230108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8A76BA6-0C54-46DC-A126-7E515DE9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9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FB87-3520-4FC8-83D2-A25187B8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RESULTS: UNTUNED HYPERPARAMETERS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402942-9180-4DD5-83E0-179A4821E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142" y="2052638"/>
            <a:ext cx="7657492" cy="419576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96941B-7504-48CB-AD51-A639BC9C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8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12F9-4343-4AF0-AF3E-CD855D56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RESULTS: TUNED HYPERPARAMETERS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4B56AA-B831-4628-8B04-3B8949D472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724" y="3331076"/>
            <a:ext cx="7079459" cy="72974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6EE7E19-21B3-4EFD-B8A0-567151DF24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40600" y="1971823"/>
            <a:ext cx="4395788" cy="417800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C5AAED9-2859-4398-9848-CDA5730D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1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12F9-4343-4AF0-AF3E-CD855D56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RESULTS: TUNED HYPERPARAMETERS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C72D87-49E9-4296-8923-985B560D9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272" y="2052638"/>
            <a:ext cx="7911232" cy="419576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78584-BFA8-48D4-9754-C3F7637E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B6D2-AFF3-41A2-84DA-D75DB4FC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42386-02FD-4B64-AC25-834FE1C9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BAB065-221E-4B29-889C-054769DDE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71" y="2713325"/>
            <a:ext cx="11908657" cy="62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9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141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DEEP PORTFOLIO MANAGEMENT</vt:lpstr>
      <vt:lpstr>RECAP PREVIOUS DISCUSSION</vt:lpstr>
      <vt:lpstr>PROGRESS</vt:lpstr>
      <vt:lpstr>PRELIMINARY RESULTS: UNTUNED HYPERPARAMETERS</vt:lpstr>
      <vt:lpstr>PRELIMINARY RESULTS: UNTUNED HYPERPARAMETERS</vt:lpstr>
      <vt:lpstr>PRELIMINARY RESULTS: TUNED HYPERPARAMETERS</vt:lpstr>
      <vt:lpstr>PRELIMINARY RESULTS: TUNED HYPERPARAMETERS</vt:lpstr>
      <vt:lpstr>PRELIMINARY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 goel</dc:creator>
  <cp:lastModifiedBy>shrey goel</cp:lastModifiedBy>
  <cp:revision>6</cp:revision>
  <dcterms:created xsi:type="dcterms:W3CDTF">2018-10-22T18:02:45Z</dcterms:created>
  <dcterms:modified xsi:type="dcterms:W3CDTF">2018-10-22T19:00:14Z</dcterms:modified>
</cp:coreProperties>
</file>