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0" r:id="rId6"/>
    <p:sldMasterId id="2147483652" r:id="rId7"/>
    <p:sldMasterId id="2147483653" r:id="rId8"/>
    <p:sldMasterId id="2147483655" r:id="rId9"/>
    <p:sldMasterId id="2147483657" r:id="rId10"/>
    <p:sldMasterId id="2147483659" r:id="rId11"/>
    <p:sldMasterId id="2147483661" r:id="rId12"/>
    <p:sldMasterId id="2147483663" r:id="rId13"/>
    <p:sldMasterId id="2147483665" r:id="rId14"/>
    <p:sldMasterId id="2147483667" r:id="rId15"/>
    <p:sldMasterId id="2147483669" r:id="rId16"/>
    <p:sldMasterId id="2147483671" r:id="rId17"/>
    <p:sldMasterId id="2147483673"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 id="295" r:id="rId59"/>
    <p:sldId id="296" r:id="rId60"/>
    <p:sldId id="297" r:id="rId61"/>
    <p:sldId id="298" r:id="rId62"/>
    <p:sldId id="299" r:id="rId63"/>
    <p:sldId id="300" r:id="rId64"/>
    <p:sldId id="301" r:id="rId65"/>
    <p:sldId id="302" r:id="rId66"/>
    <p:sldId id="303" r:id="rId67"/>
    <p:sldId id="304" r:id="rId68"/>
    <p:sldId id="305" r:id="rId69"/>
    <p:sldId id="306" r:id="rId70"/>
    <p:sldId id="307" r:id="rId71"/>
    <p:sldId id="308" r:id="rId72"/>
    <p:sldId id="309" r:id="rId73"/>
    <p:sldId id="310" r:id="rId74"/>
    <p:sldId id="311" r:id="rId75"/>
    <p:sldId id="312" r:id="rId76"/>
    <p:sldId id="313" r:id="rId77"/>
    <p:sldId id="314" r:id="rId78"/>
    <p:sldId id="315" r:id="rId79"/>
    <p:sldId id="316" r:id="rId80"/>
    <p:sldId id="317" r:id="rId81"/>
    <p:sldId id="318" r:id="rId82"/>
    <p:sldId id="319" r:id="rId83"/>
    <p:sldId id="320" r:id="rId84"/>
    <p:sldId id="321" r:id="rId85"/>
    <p:sldId id="322" r:id="rId86"/>
    <p:sldId id="323" r:id="rId87"/>
    <p:sldId id="324" r:id="rId88"/>
    <p:sldId id="325" r:id="rId89"/>
    <p:sldId id="326" r:id="rId90"/>
    <p:sldId id="327" r:id="rId91"/>
    <p:sldId id="328" r:id="rId92"/>
    <p:sldId id="329" r:id="rId93"/>
    <p:sldId id="330" r:id="rId94"/>
    <p:sldId id="331" r:id="rId95"/>
    <p:sldId id="332" r:id="rId96"/>
  </p:sldIdLst>
  <p:sldSz cy="6858000" cx="12192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97" roundtripDataSignature="AMtx7mjGer/JtX+gFg/tQrYi0lm96VKM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CD039A-BD98-4614-9DFA-4603DA00599B}">
  <a:tblStyle styleId="{DECD039A-BD98-4614-9DFA-4603DA00599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1.xml"/><Relationship Id="rId42" Type="http://schemas.openxmlformats.org/officeDocument/2006/relationships/slide" Target="slides/slide23.xml"/><Relationship Id="rId41" Type="http://schemas.openxmlformats.org/officeDocument/2006/relationships/slide" Target="slides/slide22.xml"/><Relationship Id="rId44" Type="http://schemas.openxmlformats.org/officeDocument/2006/relationships/slide" Target="slides/slide25.xml"/><Relationship Id="rId43" Type="http://schemas.openxmlformats.org/officeDocument/2006/relationships/slide" Target="slides/slide24.xml"/><Relationship Id="rId46" Type="http://schemas.openxmlformats.org/officeDocument/2006/relationships/slide" Target="slides/slide27.xml"/><Relationship Id="rId45" Type="http://schemas.openxmlformats.org/officeDocument/2006/relationships/slide" Target="slides/slide26.xml"/><Relationship Id="rId48" Type="http://schemas.openxmlformats.org/officeDocument/2006/relationships/slide" Target="slides/slide29.xml"/><Relationship Id="rId47" Type="http://schemas.openxmlformats.org/officeDocument/2006/relationships/slide" Target="slides/slide28.xml"/><Relationship Id="rId49" Type="http://schemas.openxmlformats.org/officeDocument/2006/relationships/slide" Target="slides/slide30.xml"/><Relationship Id="rId31" Type="http://schemas.openxmlformats.org/officeDocument/2006/relationships/slide" Target="slides/slide12.xml"/><Relationship Id="rId30" Type="http://schemas.openxmlformats.org/officeDocument/2006/relationships/slide" Target="slides/slide11.xml"/><Relationship Id="rId33" Type="http://schemas.openxmlformats.org/officeDocument/2006/relationships/slide" Target="slides/slide14.xml"/><Relationship Id="rId32" Type="http://schemas.openxmlformats.org/officeDocument/2006/relationships/slide" Target="slides/slide13.xml"/><Relationship Id="rId35" Type="http://schemas.openxmlformats.org/officeDocument/2006/relationships/slide" Target="slides/slide16.xml"/><Relationship Id="rId34" Type="http://schemas.openxmlformats.org/officeDocument/2006/relationships/slide" Target="slides/slide15.xml"/><Relationship Id="rId37" Type="http://schemas.openxmlformats.org/officeDocument/2006/relationships/slide" Target="slides/slide18.xml"/><Relationship Id="rId36" Type="http://schemas.openxmlformats.org/officeDocument/2006/relationships/slide" Target="slides/slide17.xml"/><Relationship Id="rId39" Type="http://schemas.openxmlformats.org/officeDocument/2006/relationships/slide" Target="slides/slide20.xml"/><Relationship Id="rId38" Type="http://schemas.openxmlformats.org/officeDocument/2006/relationships/slide" Target="slides/slide19.xml"/><Relationship Id="rId20" Type="http://schemas.openxmlformats.org/officeDocument/2006/relationships/slide" Target="slides/slide1.xml"/><Relationship Id="rId22" Type="http://schemas.openxmlformats.org/officeDocument/2006/relationships/slide" Target="slides/slide3.xml"/><Relationship Id="rId21" Type="http://schemas.openxmlformats.org/officeDocument/2006/relationships/slide" Target="slides/slide2.xml"/><Relationship Id="rId24" Type="http://schemas.openxmlformats.org/officeDocument/2006/relationships/slide" Target="slides/slide5.xml"/><Relationship Id="rId23" Type="http://schemas.openxmlformats.org/officeDocument/2006/relationships/slide" Target="slides/slide4.xml"/><Relationship Id="rId26" Type="http://schemas.openxmlformats.org/officeDocument/2006/relationships/slide" Target="slides/slide7.xml"/><Relationship Id="rId25" Type="http://schemas.openxmlformats.org/officeDocument/2006/relationships/slide" Target="slides/slide6.xml"/><Relationship Id="rId28" Type="http://schemas.openxmlformats.org/officeDocument/2006/relationships/slide" Target="slides/slide9.xml"/><Relationship Id="rId27" Type="http://schemas.openxmlformats.org/officeDocument/2006/relationships/slide" Target="slides/slide8.xml"/><Relationship Id="rId29" Type="http://schemas.openxmlformats.org/officeDocument/2006/relationships/slide" Target="slides/slide10.xml"/><Relationship Id="rId95" Type="http://schemas.openxmlformats.org/officeDocument/2006/relationships/slide" Target="slides/slide76.xml"/><Relationship Id="rId94" Type="http://schemas.openxmlformats.org/officeDocument/2006/relationships/slide" Target="slides/slide75.xml"/><Relationship Id="rId97" Type="http://customschemas.google.com/relationships/presentationmetadata" Target="metadata"/><Relationship Id="rId96" Type="http://schemas.openxmlformats.org/officeDocument/2006/relationships/slide" Target="slides/slide77.xml"/><Relationship Id="rId11" Type="http://schemas.openxmlformats.org/officeDocument/2006/relationships/slideMaster" Target="slideMasters/slideMaster7.xml"/><Relationship Id="rId10" Type="http://schemas.openxmlformats.org/officeDocument/2006/relationships/slideMaster" Target="slideMasters/slideMaster6.xml"/><Relationship Id="rId13" Type="http://schemas.openxmlformats.org/officeDocument/2006/relationships/slideMaster" Target="slideMasters/slideMaster9.xml"/><Relationship Id="rId12" Type="http://schemas.openxmlformats.org/officeDocument/2006/relationships/slideMaster" Target="slideMasters/slideMaster8.xml"/><Relationship Id="rId91" Type="http://schemas.openxmlformats.org/officeDocument/2006/relationships/slide" Target="slides/slide72.xml"/><Relationship Id="rId90" Type="http://schemas.openxmlformats.org/officeDocument/2006/relationships/slide" Target="slides/slide71.xml"/><Relationship Id="rId93" Type="http://schemas.openxmlformats.org/officeDocument/2006/relationships/slide" Target="slides/slide74.xml"/><Relationship Id="rId92" Type="http://schemas.openxmlformats.org/officeDocument/2006/relationships/slide" Target="slides/slide73.xml"/><Relationship Id="rId15" Type="http://schemas.openxmlformats.org/officeDocument/2006/relationships/slideMaster" Target="slideMasters/slideMaster11.xml"/><Relationship Id="rId14" Type="http://schemas.openxmlformats.org/officeDocument/2006/relationships/slideMaster" Target="slideMasters/slideMaster10.xml"/><Relationship Id="rId17" Type="http://schemas.openxmlformats.org/officeDocument/2006/relationships/slideMaster" Target="slideMasters/slideMaster13.xml"/><Relationship Id="rId16" Type="http://schemas.openxmlformats.org/officeDocument/2006/relationships/slideMaster" Target="slideMasters/slideMaster12.xml"/><Relationship Id="rId19" Type="http://schemas.openxmlformats.org/officeDocument/2006/relationships/notesMaster" Target="notesMasters/notesMaster1.xml"/><Relationship Id="rId18" Type="http://schemas.openxmlformats.org/officeDocument/2006/relationships/slideMaster" Target="slideMasters/slideMaster14.xml"/><Relationship Id="rId84" Type="http://schemas.openxmlformats.org/officeDocument/2006/relationships/slide" Target="slides/slide65.xml"/><Relationship Id="rId83" Type="http://schemas.openxmlformats.org/officeDocument/2006/relationships/slide" Target="slides/slide64.xml"/><Relationship Id="rId86" Type="http://schemas.openxmlformats.org/officeDocument/2006/relationships/slide" Target="slides/slide67.xml"/><Relationship Id="rId85" Type="http://schemas.openxmlformats.org/officeDocument/2006/relationships/slide" Target="slides/slide66.xml"/><Relationship Id="rId88" Type="http://schemas.openxmlformats.org/officeDocument/2006/relationships/slide" Target="slides/slide69.xml"/><Relationship Id="rId87" Type="http://schemas.openxmlformats.org/officeDocument/2006/relationships/slide" Target="slides/slide68.xml"/><Relationship Id="rId89" Type="http://schemas.openxmlformats.org/officeDocument/2006/relationships/slide" Target="slides/slide70.xml"/><Relationship Id="rId80" Type="http://schemas.openxmlformats.org/officeDocument/2006/relationships/slide" Target="slides/slide61.xml"/><Relationship Id="rId82" Type="http://schemas.openxmlformats.org/officeDocument/2006/relationships/slide" Target="slides/slide63.xml"/><Relationship Id="rId81" Type="http://schemas.openxmlformats.org/officeDocument/2006/relationships/slide" Target="slides/slide62.xml"/><Relationship Id="rId1" Type="http://schemas.openxmlformats.org/officeDocument/2006/relationships/theme" Target="theme/theme7.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54.xml"/><Relationship Id="rId72" Type="http://schemas.openxmlformats.org/officeDocument/2006/relationships/slide" Target="slides/slide53.xml"/><Relationship Id="rId75" Type="http://schemas.openxmlformats.org/officeDocument/2006/relationships/slide" Target="slides/slide56.xml"/><Relationship Id="rId74" Type="http://schemas.openxmlformats.org/officeDocument/2006/relationships/slide" Target="slides/slide55.xml"/><Relationship Id="rId77" Type="http://schemas.openxmlformats.org/officeDocument/2006/relationships/slide" Target="slides/slide58.xml"/><Relationship Id="rId76" Type="http://schemas.openxmlformats.org/officeDocument/2006/relationships/slide" Target="slides/slide57.xml"/><Relationship Id="rId79" Type="http://schemas.openxmlformats.org/officeDocument/2006/relationships/slide" Target="slides/slide60.xml"/><Relationship Id="rId78" Type="http://schemas.openxmlformats.org/officeDocument/2006/relationships/slide" Target="slides/slide59.xml"/><Relationship Id="rId71" Type="http://schemas.openxmlformats.org/officeDocument/2006/relationships/slide" Target="slides/slide52.xml"/><Relationship Id="rId70" Type="http://schemas.openxmlformats.org/officeDocument/2006/relationships/slide" Target="slides/slide51.xml"/><Relationship Id="rId62" Type="http://schemas.openxmlformats.org/officeDocument/2006/relationships/slide" Target="slides/slide43.xml"/><Relationship Id="rId61" Type="http://schemas.openxmlformats.org/officeDocument/2006/relationships/slide" Target="slides/slide42.xml"/><Relationship Id="rId64" Type="http://schemas.openxmlformats.org/officeDocument/2006/relationships/slide" Target="slides/slide45.xml"/><Relationship Id="rId63" Type="http://schemas.openxmlformats.org/officeDocument/2006/relationships/slide" Target="slides/slide44.xml"/><Relationship Id="rId66" Type="http://schemas.openxmlformats.org/officeDocument/2006/relationships/slide" Target="slides/slide47.xml"/><Relationship Id="rId65" Type="http://schemas.openxmlformats.org/officeDocument/2006/relationships/slide" Target="slides/slide46.xml"/><Relationship Id="rId68" Type="http://schemas.openxmlformats.org/officeDocument/2006/relationships/slide" Target="slides/slide49.xml"/><Relationship Id="rId67" Type="http://schemas.openxmlformats.org/officeDocument/2006/relationships/slide" Target="slides/slide48.xml"/><Relationship Id="rId60" Type="http://schemas.openxmlformats.org/officeDocument/2006/relationships/slide" Target="slides/slide41.xml"/><Relationship Id="rId69" Type="http://schemas.openxmlformats.org/officeDocument/2006/relationships/slide" Target="slides/slide50.xml"/><Relationship Id="rId51" Type="http://schemas.openxmlformats.org/officeDocument/2006/relationships/slide" Target="slides/slide32.xml"/><Relationship Id="rId50" Type="http://schemas.openxmlformats.org/officeDocument/2006/relationships/slide" Target="slides/slide31.xml"/><Relationship Id="rId53" Type="http://schemas.openxmlformats.org/officeDocument/2006/relationships/slide" Target="slides/slide34.xml"/><Relationship Id="rId52" Type="http://schemas.openxmlformats.org/officeDocument/2006/relationships/slide" Target="slides/slide33.xml"/><Relationship Id="rId55" Type="http://schemas.openxmlformats.org/officeDocument/2006/relationships/slide" Target="slides/slide36.xml"/><Relationship Id="rId54" Type="http://schemas.openxmlformats.org/officeDocument/2006/relationships/slide" Target="slides/slide35.xml"/><Relationship Id="rId57" Type="http://schemas.openxmlformats.org/officeDocument/2006/relationships/slide" Target="slides/slide38.xml"/><Relationship Id="rId56" Type="http://schemas.openxmlformats.org/officeDocument/2006/relationships/slide" Target="slides/slide37.xml"/><Relationship Id="rId59" Type="http://schemas.openxmlformats.org/officeDocument/2006/relationships/slide" Target="slides/slide40.xml"/><Relationship Id="rId58"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49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281487" y="0"/>
            <a:ext cx="3276600" cy="534987"/>
          </a:xfrm>
          <a:prstGeom prst="rect">
            <a:avLst/>
          </a:prstGeom>
          <a:noFill/>
          <a:ln>
            <a:noFill/>
          </a:ln>
        </p:spPr>
        <p:txBody>
          <a:bodyPr anchorCtr="0" anchor="t" bIns="45700" lIns="91425" spcFirstLastPara="1" rIns="91425" wrap="square" tIns="45700">
            <a:noAutofit/>
          </a:bodyPr>
          <a:lstStyle>
            <a:lvl1pPr lvl="0" marR="0" rtl="0" algn="r">
              <a:lnSpc>
                <a:spcPct val="93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755650" y="5078412"/>
            <a:ext cx="6048375" cy="4811712"/>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5237"/>
            <a:ext cx="3276600" cy="5349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281487" y="10155237"/>
            <a:ext cx="3276600" cy="534987"/>
          </a:xfrm>
          <a:prstGeom prst="rect">
            <a:avLst/>
          </a:prstGeom>
          <a:noFill/>
          <a:ln>
            <a:noFill/>
          </a:ln>
        </p:spPr>
        <p:txBody>
          <a:bodyPr anchorCtr="0" anchor="b" bIns="45700" lIns="91425" spcFirstLastPara="1" rIns="91425" wrap="square" tIns="45700">
            <a:noAutofit/>
          </a:bodyPr>
          <a:lstStyle/>
          <a:p>
            <a:pPr indent="0" lvl="0" marL="0" marR="0" rtl="0" algn="r">
              <a:lnSpc>
                <a:spcPct val="93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21" name="Google Shape;121;p1:notes"/>
          <p:cNvSpPr txBox="1"/>
          <p:nvPr>
            <p:ph idx="1" type="body"/>
          </p:nvPr>
        </p:nvSpPr>
        <p:spPr>
          <a:xfrm>
            <a:off x="755650" y="5078412"/>
            <a:ext cx="6048375" cy="4811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notes"/>
          <p:cNvSpPr txBox="1"/>
          <p:nvPr/>
        </p:nvSpPr>
        <p:spPr>
          <a:xfrm>
            <a:off x="4281487" y="10155237"/>
            <a:ext cx="3276600" cy="534987"/>
          </a:xfrm>
          <a:prstGeom prst="rect">
            <a:avLst/>
          </a:prstGeom>
          <a:noFill/>
          <a:ln>
            <a:noFill/>
          </a:ln>
        </p:spPr>
        <p:txBody>
          <a:bodyPr anchorCtr="0" anchor="b" bIns="45700" lIns="91425" spcFirstLastPara="1" rIns="91425" wrap="square" tIns="45700">
            <a:noAutofit/>
          </a:bodyPr>
          <a:lstStyle/>
          <a:p>
            <a:pPr indent="0" lvl="0" marL="0" marR="0" rtl="0" algn="r">
              <a:lnSpc>
                <a:spcPct val="93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1" name="Google Shape;181;p10:notes"/>
          <p:cNvSpPr txBox="1"/>
          <p:nvPr>
            <p:ph idx="1" type="body"/>
          </p:nvPr>
        </p:nvSpPr>
        <p:spPr>
          <a:xfrm>
            <a:off x="755650" y="5078412"/>
            <a:ext cx="6048375" cy="4811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txBox="1"/>
          <p:nvPr/>
        </p:nvSpPr>
        <p:spPr>
          <a:xfrm>
            <a:off x="4281487" y="10155237"/>
            <a:ext cx="3276600" cy="534987"/>
          </a:xfrm>
          <a:prstGeom prst="rect">
            <a:avLst/>
          </a:prstGeom>
          <a:noFill/>
          <a:ln>
            <a:noFill/>
          </a:ln>
        </p:spPr>
        <p:txBody>
          <a:bodyPr anchorCtr="0" anchor="b" bIns="45700" lIns="91425" spcFirstLastPara="1" rIns="91425" wrap="square" tIns="45700">
            <a:noAutofit/>
          </a:bodyPr>
          <a:lstStyle/>
          <a:p>
            <a:pPr indent="0" lvl="0" marL="0" marR="0" rtl="0" algn="r">
              <a:lnSpc>
                <a:spcPct val="93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8" name="Google Shape;188;p11:notes"/>
          <p:cNvSpPr txBox="1"/>
          <p:nvPr>
            <p:ph idx="1" type="body"/>
          </p:nvPr>
        </p:nvSpPr>
        <p:spPr>
          <a:xfrm>
            <a:off x="755650" y="5078412"/>
            <a:ext cx="6048375" cy="4811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a:t>
            </a:r>
            <a:r>
              <a:rPr b="1" lang="en-US"/>
              <a:t>domain name</a:t>
            </a:r>
            <a:r>
              <a:rPr lang="en-US"/>
              <a:t> is an identification string that defines a realm of administrative autonomy, authority or control within the Internet. Domain names are formed by the rules and procedures of the Domain Name System (DNS). Any name registered in the DNS is a domain name.</a:t>
            </a:r>
            <a:endParaRPr/>
          </a:p>
        </p:txBody>
      </p:sp>
      <p:sp>
        <p:nvSpPr>
          <p:cNvPr id="189" name="Google Shape;189;p11:notes"/>
          <p:cNvSpPr txBox="1"/>
          <p:nvPr/>
        </p:nvSpPr>
        <p:spPr>
          <a:xfrm>
            <a:off x="4281487" y="10155237"/>
            <a:ext cx="3276600" cy="534987"/>
          </a:xfrm>
          <a:prstGeom prst="rect">
            <a:avLst/>
          </a:prstGeom>
          <a:noFill/>
          <a:ln>
            <a:noFill/>
          </a:ln>
        </p:spPr>
        <p:txBody>
          <a:bodyPr anchorCtr="0" anchor="b" bIns="45700" lIns="91425" spcFirstLastPara="1" rIns="91425" wrap="square" tIns="45700">
            <a:noAutofit/>
          </a:bodyPr>
          <a:lstStyle/>
          <a:p>
            <a:pPr indent="0" lvl="0" marL="0" marR="0" rtl="0" algn="r">
              <a:lnSpc>
                <a:spcPct val="93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2: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3: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4: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5: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6: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8: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2: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0: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0: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1: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1: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2: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2: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3: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3: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4: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4: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5: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5: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6: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6: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7: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7: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8: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8: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9: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9: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3: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0: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0: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1: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1: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2: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5" name="Google Shape;315;p32:notes"/>
          <p:cNvSpPr txBox="1"/>
          <p:nvPr>
            <p:ph idx="1" type="body"/>
          </p:nvPr>
        </p:nvSpPr>
        <p:spPr>
          <a:xfrm>
            <a:off x="755650" y="5078412"/>
            <a:ext cx="6048375" cy="4811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2:notes"/>
          <p:cNvSpPr txBox="1"/>
          <p:nvPr/>
        </p:nvSpPr>
        <p:spPr>
          <a:xfrm>
            <a:off x="4281487" y="10155237"/>
            <a:ext cx="3276600" cy="534987"/>
          </a:xfrm>
          <a:prstGeom prst="rect">
            <a:avLst/>
          </a:prstGeom>
          <a:noFill/>
          <a:ln>
            <a:noFill/>
          </a:ln>
        </p:spPr>
        <p:txBody>
          <a:bodyPr anchorCtr="0" anchor="b" bIns="45700" lIns="91425" spcFirstLastPara="1" rIns="91425" wrap="square" tIns="45700">
            <a:noAutofit/>
          </a:bodyPr>
          <a:lstStyle/>
          <a:p>
            <a:pPr indent="0" lvl="0" marL="0" marR="0" rtl="0" algn="r">
              <a:lnSpc>
                <a:spcPct val="93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3: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3: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4: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4: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5: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5: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6: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6: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7: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37: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8: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8: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9: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9: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4: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0: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40: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1: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41: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2: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42: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3: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43: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4: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44: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5: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45: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6: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6: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7: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47: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8: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48: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9: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49: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0: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50: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1: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51: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2: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52: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3: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53: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4: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54: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5: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55: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6: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56: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57: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57: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58: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58: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59: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59: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6: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60: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60: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61: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61: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62: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62: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63: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63: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64: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64: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65: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07" name="Google Shape;507;p65:notes"/>
          <p:cNvSpPr txBox="1"/>
          <p:nvPr>
            <p:ph idx="1" type="body"/>
          </p:nvPr>
        </p:nvSpPr>
        <p:spPr>
          <a:xfrm>
            <a:off x="755650" y="5078412"/>
            <a:ext cx="6048375" cy="4811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65:notes"/>
          <p:cNvSpPr txBox="1"/>
          <p:nvPr/>
        </p:nvSpPr>
        <p:spPr>
          <a:xfrm>
            <a:off x="4281487" y="10155237"/>
            <a:ext cx="3276600" cy="534987"/>
          </a:xfrm>
          <a:prstGeom prst="rect">
            <a:avLst/>
          </a:prstGeom>
          <a:noFill/>
          <a:ln>
            <a:noFill/>
          </a:ln>
        </p:spPr>
        <p:txBody>
          <a:bodyPr anchorCtr="0" anchor="b" bIns="45700" lIns="91425" spcFirstLastPara="1" rIns="91425" wrap="square" tIns="45700">
            <a:noAutofit/>
          </a:bodyPr>
          <a:lstStyle/>
          <a:p>
            <a:pPr indent="0" lvl="0" marL="0" marR="0" rtl="0" algn="r">
              <a:lnSpc>
                <a:spcPct val="93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66: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66: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67: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67: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68: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68: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69: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69: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70: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70: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71: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71: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72: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72: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73: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73: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74: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74: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75: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75: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76: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76: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77: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77: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755650" y="5078412"/>
            <a:ext cx="6048375" cy="4811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215900" y="801687"/>
            <a:ext cx="712787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79"/>
          <p:cNvSpPr txBox="1"/>
          <p:nvPr>
            <p:ph type="ctrTitle"/>
          </p:nvPr>
        </p:nvSpPr>
        <p:spPr>
          <a:xfrm>
            <a:off x="913905" y="2129897"/>
            <a:ext cx="10364196" cy="1471083"/>
          </a:xfrm>
          <a:prstGeom prst="rect">
            <a:avLst/>
          </a:prstGeom>
          <a:noFill/>
          <a:ln>
            <a:noFill/>
          </a:ln>
        </p:spPr>
        <p:txBody>
          <a:bodyPr anchorCtr="0" anchor="ctr" bIns="42475" lIns="81700" spcFirstLastPara="1" rIns="81700" wrap="square" tIns="42475">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15" name="Google Shape;15;p79"/>
          <p:cNvSpPr txBox="1"/>
          <p:nvPr>
            <p:ph idx="1" type="subTitle"/>
          </p:nvPr>
        </p:nvSpPr>
        <p:spPr>
          <a:xfrm>
            <a:off x="1827804" y="3886729"/>
            <a:ext cx="8536392" cy="1751542"/>
          </a:xfrm>
          <a:prstGeom prst="rect">
            <a:avLst/>
          </a:prstGeom>
          <a:noFill/>
          <a:ln>
            <a:noFill/>
          </a:ln>
        </p:spPr>
        <p:txBody>
          <a:bodyPr anchorCtr="0" anchor="t" bIns="0" lIns="0" spcFirstLastPara="1" rIns="0" wrap="square" tIns="157300">
            <a:noAutofit/>
          </a:bodyPr>
          <a:lstStyle>
            <a:lvl1pPr lvl="0" algn="ctr">
              <a:lnSpc>
                <a:spcPct val="97000"/>
              </a:lnSpc>
              <a:spcBef>
                <a:spcPts val="0"/>
              </a:spcBef>
              <a:spcAft>
                <a:spcPts val="0"/>
              </a:spcAft>
              <a:buSzPts val="2900"/>
              <a:buNone/>
              <a:defRPr/>
            </a:lvl1pPr>
            <a:lvl2pPr lvl="1" algn="ctr">
              <a:lnSpc>
                <a:spcPct val="97000"/>
              </a:lnSpc>
              <a:spcBef>
                <a:spcPts val="1288"/>
              </a:spcBef>
              <a:spcAft>
                <a:spcPts val="0"/>
              </a:spcAft>
              <a:buSzPts val="2500"/>
              <a:buNone/>
              <a:defRPr/>
            </a:lvl2pPr>
            <a:lvl3pPr lvl="2" algn="ctr">
              <a:lnSpc>
                <a:spcPct val="97000"/>
              </a:lnSpc>
              <a:spcBef>
                <a:spcPts val="1038"/>
              </a:spcBef>
              <a:spcAft>
                <a:spcPts val="0"/>
              </a:spcAft>
              <a:buSzPts val="2200"/>
              <a:buNone/>
              <a:defRPr/>
            </a:lvl3pPr>
            <a:lvl4pPr lvl="3" algn="ctr">
              <a:lnSpc>
                <a:spcPct val="97000"/>
              </a:lnSpc>
              <a:spcBef>
                <a:spcPts val="775"/>
              </a:spcBef>
              <a:spcAft>
                <a:spcPts val="0"/>
              </a:spcAft>
              <a:buSzPts val="2000"/>
              <a:buNone/>
              <a:defRPr/>
            </a:lvl4pPr>
            <a:lvl5pPr lvl="4" algn="ctr">
              <a:lnSpc>
                <a:spcPct val="97000"/>
              </a:lnSpc>
              <a:spcBef>
                <a:spcPts val="525"/>
              </a:spcBef>
              <a:spcAft>
                <a:spcPts val="0"/>
              </a:spcAft>
              <a:buSzPts val="2000"/>
              <a:buNone/>
              <a:defRPr/>
            </a:lvl5pPr>
            <a:lvl6pPr lvl="5" algn="ctr">
              <a:lnSpc>
                <a:spcPct val="97000"/>
              </a:lnSpc>
              <a:spcBef>
                <a:spcPts val="263"/>
              </a:spcBef>
              <a:spcAft>
                <a:spcPts val="0"/>
              </a:spcAft>
              <a:buSzPts val="2000"/>
              <a:buNone/>
              <a:defRPr/>
            </a:lvl6pPr>
            <a:lvl7pPr lvl="6" algn="ctr">
              <a:lnSpc>
                <a:spcPct val="97000"/>
              </a:lnSpc>
              <a:spcBef>
                <a:spcPts val="263"/>
              </a:spcBef>
              <a:spcAft>
                <a:spcPts val="0"/>
              </a:spcAft>
              <a:buSzPts val="2000"/>
              <a:buNone/>
              <a:defRPr/>
            </a:lvl7pPr>
            <a:lvl8pPr lvl="7" algn="ctr">
              <a:lnSpc>
                <a:spcPct val="97000"/>
              </a:lnSpc>
              <a:spcBef>
                <a:spcPts val="263"/>
              </a:spcBef>
              <a:spcAft>
                <a:spcPts val="0"/>
              </a:spcAft>
              <a:buSzPts val="2000"/>
              <a:buNone/>
              <a:defRPr/>
            </a:lvl8pPr>
            <a:lvl9pPr lvl="8" algn="ctr">
              <a:lnSpc>
                <a:spcPct val="97000"/>
              </a:lnSpc>
              <a:spcBef>
                <a:spcPts val="263"/>
              </a:spcBef>
              <a:spcAft>
                <a:spcPts val="263"/>
              </a:spcAft>
              <a:buSzPts val="2000"/>
              <a:buNone/>
              <a:defRPr/>
            </a:lvl9pPr>
          </a:lstStyle>
          <a:p/>
        </p:txBody>
      </p:sp>
      <p:sp>
        <p:nvSpPr>
          <p:cNvPr id="16" name="Google Shape;16;p79"/>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98"/>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94" name="Google Shape;94;p98"/>
          <p:cNvSpPr txBox="1"/>
          <p:nvPr>
            <p:ph idx="1" type="body"/>
          </p:nvPr>
        </p:nvSpPr>
        <p:spPr>
          <a:xfrm rot="5400000">
            <a:off x="3811588" y="-1597025"/>
            <a:ext cx="4402137" cy="10806112"/>
          </a:xfrm>
          <a:prstGeom prst="rect">
            <a:avLst/>
          </a:prstGeom>
          <a:noFill/>
          <a:ln>
            <a:noFill/>
          </a:ln>
        </p:spPr>
        <p:txBody>
          <a:bodyPr anchorCtr="0" anchor="t" bIns="0" lIns="0" spcFirstLastPara="1" rIns="0" wrap="square" tIns="157300">
            <a:noAutofit/>
          </a:bodyPr>
          <a:lstStyle>
            <a:lvl1pPr indent="-342900" lvl="0" marL="457200" algn="l">
              <a:lnSpc>
                <a:spcPct val="97000"/>
              </a:lnSpc>
              <a:spcBef>
                <a:spcPts val="0"/>
              </a:spcBef>
              <a:spcAft>
                <a:spcPts val="0"/>
              </a:spcAft>
              <a:buSzPts val="1800"/>
              <a:buChar char="•"/>
              <a:defRPr/>
            </a:lvl1pPr>
            <a:lvl2pPr indent="-342900" lvl="1" marL="914400" algn="l">
              <a:lnSpc>
                <a:spcPct val="97000"/>
              </a:lnSpc>
              <a:spcBef>
                <a:spcPts val="1288"/>
              </a:spcBef>
              <a:spcAft>
                <a:spcPts val="0"/>
              </a:spcAft>
              <a:buSzPts val="1800"/>
              <a:buChar char="–"/>
              <a:defRPr/>
            </a:lvl2pPr>
            <a:lvl3pPr indent="-342900" lvl="2" marL="1371600" algn="l">
              <a:lnSpc>
                <a:spcPct val="97000"/>
              </a:lnSpc>
              <a:spcBef>
                <a:spcPts val="1038"/>
              </a:spcBef>
              <a:spcAft>
                <a:spcPts val="0"/>
              </a:spcAft>
              <a:buSzPts val="1800"/>
              <a:buChar char="•"/>
              <a:defRPr/>
            </a:lvl3pPr>
            <a:lvl4pPr indent="-342900" lvl="3" marL="1828800" algn="l">
              <a:lnSpc>
                <a:spcPct val="97000"/>
              </a:lnSpc>
              <a:spcBef>
                <a:spcPts val="775"/>
              </a:spcBef>
              <a:spcAft>
                <a:spcPts val="0"/>
              </a:spcAft>
              <a:buSzPts val="1800"/>
              <a:buChar char="–"/>
              <a:defRPr/>
            </a:lvl4pPr>
            <a:lvl5pPr indent="-342900" lvl="4" marL="2286000" algn="l">
              <a:lnSpc>
                <a:spcPct val="97000"/>
              </a:lnSpc>
              <a:spcBef>
                <a:spcPts val="525"/>
              </a:spcBef>
              <a:spcAft>
                <a:spcPts val="0"/>
              </a:spcAft>
              <a:buSzPts val="1800"/>
              <a:buChar char="»"/>
              <a:defRPr/>
            </a:lvl5pPr>
            <a:lvl6pPr indent="-228600" lvl="5" marL="2743200" algn="l">
              <a:lnSpc>
                <a:spcPct val="97000"/>
              </a:lnSpc>
              <a:spcBef>
                <a:spcPts val="263"/>
              </a:spcBef>
              <a:spcAft>
                <a:spcPts val="0"/>
              </a:spcAft>
              <a:buSzPts val="1400"/>
              <a:buNone/>
              <a:defRPr/>
            </a:lvl6pPr>
            <a:lvl7pPr indent="-228600" lvl="6" marL="3200400" algn="l">
              <a:lnSpc>
                <a:spcPct val="97000"/>
              </a:lnSpc>
              <a:spcBef>
                <a:spcPts val="263"/>
              </a:spcBef>
              <a:spcAft>
                <a:spcPts val="0"/>
              </a:spcAft>
              <a:buSzPts val="1400"/>
              <a:buNone/>
              <a:defRPr/>
            </a:lvl7pPr>
            <a:lvl8pPr indent="-228600" lvl="7" marL="3657600" algn="l">
              <a:lnSpc>
                <a:spcPct val="97000"/>
              </a:lnSpc>
              <a:spcBef>
                <a:spcPts val="263"/>
              </a:spcBef>
              <a:spcAft>
                <a:spcPts val="0"/>
              </a:spcAft>
              <a:buSzPts val="1400"/>
              <a:buNone/>
              <a:defRPr/>
            </a:lvl8pPr>
            <a:lvl9pPr indent="-228600" lvl="8" marL="4114800" algn="l">
              <a:lnSpc>
                <a:spcPct val="97000"/>
              </a:lnSpc>
              <a:spcBef>
                <a:spcPts val="263"/>
              </a:spcBef>
              <a:spcAft>
                <a:spcPts val="263"/>
              </a:spcAft>
              <a:buSzPts val="1400"/>
              <a:buNone/>
              <a:defRPr/>
            </a:lvl9pPr>
          </a:lstStyle>
          <a:p/>
        </p:txBody>
      </p:sp>
      <p:sp>
        <p:nvSpPr>
          <p:cNvPr id="95" name="Google Shape;95;p98"/>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100"/>
          <p:cNvSpPr txBox="1"/>
          <p:nvPr>
            <p:ph type="title"/>
          </p:nvPr>
        </p:nvSpPr>
        <p:spPr>
          <a:xfrm rot="5400000">
            <a:off x="7189352" y="1781658"/>
            <a:ext cx="5752042" cy="2699372"/>
          </a:xfrm>
          <a:prstGeom prst="rect">
            <a:avLst/>
          </a:prstGeom>
          <a:noFill/>
          <a:ln>
            <a:noFill/>
          </a:ln>
        </p:spPr>
        <p:txBody>
          <a:bodyPr anchorCtr="0" anchor="ctr" bIns="42475" lIns="81700" spcFirstLastPara="1" rIns="81700" wrap="square" tIns="42475">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102" name="Google Shape;102;p100"/>
          <p:cNvSpPr txBox="1"/>
          <p:nvPr>
            <p:ph idx="1" type="body"/>
          </p:nvPr>
        </p:nvSpPr>
        <p:spPr>
          <a:xfrm rot="5400000">
            <a:off x="1667342" y="-801920"/>
            <a:ext cx="5752042" cy="7866528"/>
          </a:xfrm>
          <a:prstGeom prst="rect">
            <a:avLst/>
          </a:prstGeom>
          <a:noFill/>
          <a:ln>
            <a:noFill/>
          </a:ln>
        </p:spPr>
        <p:txBody>
          <a:bodyPr anchorCtr="0" anchor="t" bIns="0" lIns="0" spcFirstLastPara="1" rIns="0" wrap="square" tIns="157300">
            <a:noAutofit/>
          </a:bodyPr>
          <a:lstStyle>
            <a:lvl1pPr indent="-342900" lvl="0" marL="457200" algn="l">
              <a:lnSpc>
                <a:spcPct val="97000"/>
              </a:lnSpc>
              <a:spcBef>
                <a:spcPts val="0"/>
              </a:spcBef>
              <a:spcAft>
                <a:spcPts val="0"/>
              </a:spcAft>
              <a:buSzPts val="1800"/>
              <a:buChar char="•"/>
              <a:defRPr/>
            </a:lvl1pPr>
            <a:lvl2pPr indent="-342900" lvl="1" marL="914400" algn="l">
              <a:lnSpc>
                <a:spcPct val="97000"/>
              </a:lnSpc>
              <a:spcBef>
                <a:spcPts val="1288"/>
              </a:spcBef>
              <a:spcAft>
                <a:spcPts val="0"/>
              </a:spcAft>
              <a:buSzPts val="1800"/>
              <a:buChar char="–"/>
              <a:defRPr/>
            </a:lvl2pPr>
            <a:lvl3pPr indent="-342900" lvl="2" marL="1371600" algn="l">
              <a:lnSpc>
                <a:spcPct val="97000"/>
              </a:lnSpc>
              <a:spcBef>
                <a:spcPts val="1038"/>
              </a:spcBef>
              <a:spcAft>
                <a:spcPts val="0"/>
              </a:spcAft>
              <a:buSzPts val="1800"/>
              <a:buChar char="•"/>
              <a:defRPr/>
            </a:lvl3pPr>
            <a:lvl4pPr indent="-342900" lvl="3" marL="1828800" algn="l">
              <a:lnSpc>
                <a:spcPct val="97000"/>
              </a:lnSpc>
              <a:spcBef>
                <a:spcPts val="775"/>
              </a:spcBef>
              <a:spcAft>
                <a:spcPts val="0"/>
              </a:spcAft>
              <a:buSzPts val="1800"/>
              <a:buChar char="–"/>
              <a:defRPr/>
            </a:lvl4pPr>
            <a:lvl5pPr indent="-342900" lvl="4" marL="2286000" algn="l">
              <a:lnSpc>
                <a:spcPct val="97000"/>
              </a:lnSpc>
              <a:spcBef>
                <a:spcPts val="525"/>
              </a:spcBef>
              <a:spcAft>
                <a:spcPts val="0"/>
              </a:spcAft>
              <a:buSzPts val="1800"/>
              <a:buChar char="»"/>
              <a:defRPr/>
            </a:lvl5pPr>
            <a:lvl6pPr indent="-228600" lvl="5" marL="2743200" algn="l">
              <a:lnSpc>
                <a:spcPct val="97000"/>
              </a:lnSpc>
              <a:spcBef>
                <a:spcPts val="263"/>
              </a:spcBef>
              <a:spcAft>
                <a:spcPts val="0"/>
              </a:spcAft>
              <a:buSzPts val="1400"/>
              <a:buNone/>
              <a:defRPr/>
            </a:lvl6pPr>
            <a:lvl7pPr indent="-228600" lvl="6" marL="3200400" algn="l">
              <a:lnSpc>
                <a:spcPct val="97000"/>
              </a:lnSpc>
              <a:spcBef>
                <a:spcPts val="263"/>
              </a:spcBef>
              <a:spcAft>
                <a:spcPts val="0"/>
              </a:spcAft>
              <a:buSzPts val="1400"/>
              <a:buNone/>
              <a:defRPr/>
            </a:lvl7pPr>
            <a:lvl8pPr indent="-228600" lvl="7" marL="3657600" algn="l">
              <a:lnSpc>
                <a:spcPct val="97000"/>
              </a:lnSpc>
              <a:spcBef>
                <a:spcPts val="263"/>
              </a:spcBef>
              <a:spcAft>
                <a:spcPts val="0"/>
              </a:spcAft>
              <a:buSzPts val="1400"/>
              <a:buNone/>
              <a:defRPr/>
            </a:lvl8pPr>
            <a:lvl9pPr indent="-228600" lvl="8" marL="4114800" algn="l">
              <a:lnSpc>
                <a:spcPct val="97000"/>
              </a:lnSpc>
              <a:spcBef>
                <a:spcPts val="263"/>
              </a:spcBef>
              <a:spcAft>
                <a:spcPts val="263"/>
              </a:spcAft>
              <a:buSzPts val="1400"/>
              <a:buNone/>
              <a:defRPr/>
            </a:lvl9pPr>
          </a:lstStyle>
          <a:p/>
        </p:txBody>
      </p:sp>
      <p:sp>
        <p:nvSpPr>
          <p:cNvPr id="103" name="Google Shape;103;p100"/>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07" name="Shape 107"/>
        <p:cNvGrpSpPr/>
        <p:nvPr/>
      </p:nvGrpSpPr>
      <p:grpSpPr>
        <a:xfrm>
          <a:off x="0" y="0"/>
          <a:ext cx="0" cy="0"/>
          <a:chOff x="0" y="0"/>
          <a:chExt cx="0" cy="0"/>
        </a:xfrm>
      </p:grpSpPr>
      <p:sp>
        <p:nvSpPr>
          <p:cNvPr id="108" name="Google Shape;108;p102"/>
          <p:cNvSpPr txBox="1"/>
          <p:nvPr>
            <p:ph type="title"/>
          </p:nvPr>
        </p:nvSpPr>
        <p:spPr>
          <a:xfrm>
            <a:off x="609600" y="228600"/>
            <a:ext cx="10972800" cy="1143000"/>
          </a:xfrm>
          <a:prstGeom prst="rect">
            <a:avLst/>
          </a:prstGeom>
          <a:noFill/>
          <a:ln>
            <a:noFill/>
          </a:ln>
        </p:spPr>
        <p:txBody>
          <a:bodyPr anchorCtr="0" anchor="ctr" bIns="42475" lIns="81700" spcFirstLastPara="1" rIns="81700" wrap="square" tIns="42475">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109" name="Google Shape;109;p102"/>
          <p:cNvSpPr txBox="1"/>
          <p:nvPr>
            <p:ph idx="1" type="body"/>
          </p:nvPr>
        </p:nvSpPr>
        <p:spPr>
          <a:xfrm>
            <a:off x="609600" y="1600200"/>
            <a:ext cx="5384800" cy="4495800"/>
          </a:xfrm>
          <a:prstGeom prst="rect">
            <a:avLst/>
          </a:prstGeom>
          <a:noFill/>
          <a:ln>
            <a:noFill/>
          </a:ln>
        </p:spPr>
        <p:txBody>
          <a:bodyPr anchorCtr="0" anchor="t" bIns="0" lIns="0" spcFirstLastPara="1" rIns="0" wrap="square" tIns="157300">
            <a:noAutofit/>
          </a:bodyPr>
          <a:lstStyle>
            <a:lvl1pPr indent="-342900" lvl="0" marL="457200" algn="l">
              <a:lnSpc>
                <a:spcPct val="97000"/>
              </a:lnSpc>
              <a:spcBef>
                <a:spcPts val="0"/>
              </a:spcBef>
              <a:spcAft>
                <a:spcPts val="0"/>
              </a:spcAft>
              <a:buSzPts val="1800"/>
              <a:buChar char="•"/>
              <a:defRPr/>
            </a:lvl1pPr>
            <a:lvl2pPr indent="-342900" lvl="1" marL="914400" algn="l">
              <a:lnSpc>
                <a:spcPct val="97000"/>
              </a:lnSpc>
              <a:spcBef>
                <a:spcPts val="1288"/>
              </a:spcBef>
              <a:spcAft>
                <a:spcPts val="0"/>
              </a:spcAft>
              <a:buSzPts val="1800"/>
              <a:buChar char="–"/>
              <a:defRPr/>
            </a:lvl2pPr>
            <a:lvl3pPr indent="-342900" lvl="2" marL="1371600" algn="l">
              <a:lnSpc>
                <a:spcPct val="97000"/>
              </a:lnSpc>
              <a:spcBef>
                <a:spcPts val="1038"/>
              </a:spcBef>
              <a:spcAft>
                <a:spcPts val="0"/>
              </a:spcAft>
              <a:buSzPts val="1800"/>
              <a:buChar char="•"/>
              <a:defRPr/>
            </a:lvl3pPr>
            <a:lvl4pPr indent="-342900" lvl="3" marL="1828800" algn="l">
              <a:lnSpc>
                <a:spcPct val="97000"/>
              </a:lnSpc>
              <a:spcBef>
                <a:spcPts val="775"/>
              </a:spcBef>
              <a:spcAft>
                <a:spcPts val="0"/>
              </a:spcAft>
              <a:buSzPts val="1800"/>
              <a:buChar char="–"/>
              <a:defRPr/>
            </a:lvl4pPr>
            <a:lvl5pPr indent="-342900" lvl="4" marL="2286000" algn="l">
              <a:lnSpc>
                <a:spcPct val="97000"/>
              </a:lnSpc>
              <a:spcBef>
                <a:spcPts val="525"/>
              </a:spcBef>
              <a:spcAft>
                <a:spcPts val="0"/>
              </a:spcAft>
              <a:buSzPts val="1800"/>
              <a:buChar char="»"/>
              <a:defRPr/>
            </a:lvl5pPr>
            <a:lvl6pPr indent="-228600" lvl="5" marL="2743200" algn="l">
              <a:lnSpc>
                <a:spcPct val="97000"/>
              </a:lnSpc>
              <a:spcBef>
                <a:spcPts val="263"/>
              </a:spcBef>
              <a:spcAft>
                <a:spcPts val="0"/>
              </a:spcAft>
              <a:buSzPts val="1400"/>
              <a:buNone/>
              <a:defRPr/>
            </a:lvl6pPr>
            <a:lvl7pPr indent="-228600" lvl="6" marL="3200400" algn="l">
              <a:lnSpc>
                <a:spcPct val="97000"/>
              </a:lnSpc>
              <a:spcBef>
                <a:spcPts val="263"/>
              </a:spcBef>
              <a:spcAft>
                <a:spcPts val="0"/>
              </a:spcAft>
              <a:buSzPts val="1400"/>
              <a:buNone/>
              <a:defRPr/>
            </a:lvl7pPr>
            <a:lvl8pPr indent="-228600" lvl="7" marL="3657600" algn="l">
              <a:lnSpc>
                <a:spcPct val="97000"/>
              </a:lnSpc>
              <a:spcBef>
                <a:spcPts val="263"/>
              </a:spcBef>
              <a:spcAft>
                <a:spcPts val="0"/>
              </a:spcAft>
              <a:buSzPts val="1400"/>
              <a:buNone/>
              <a:defRPr/>
            </a:lvl8pPr>
            <a:lvl9pPr indent="-228600" lvl="8" marL="4114800" algn="l">
              <a:lnSpc>
                <a:spcPct val="97000"/>
              </a:lnSpc>
              <a:spcBef>
                <a:spcPts val="263"/>
              </a:spcBef>
              <a:spcAft>
                <a:spcPts val="263"/>
              </a:spcAft>
              <a:buSzPts val="1400"/>
              <a:buNone/>
              <a:defRPr/>
            </a:lvl9pPr>
          </a:lstStyle>
          <a:p/>
        </p:txBody>
      </p:sp>
      <p:sp>
        <p:nvSpPr>
          <p:cNvPr id="110" name="Google Shape;110;p102"/>
          <p:cNvSpPr txBox="1"/>
          <p:nvPr>
            <p:ph idx="2" type="body"/>
          </p:nvPr>
        </p:nvSpPr>
        <p:spPr>
          <a:xfrm>
            <a:off x="6197600" y="1600200"/>
            <a:ext cx="5384800" cy="2171700"/>
          </a:xfrm>
          <a:prstGeom prst="rect">
            <a:avLst/>
          </a:prstGeom>
          <a:noFill/>
          <a:ln>
            <a:noFill/>
          </a:ln>
        </p:spPr>
        <p:txBody>
          <a:bodyPr anchorCtr="0" anchor="t" bIns="0" lIns="0" spcFirstLastPara="1" rIns="0" wrap="square" tIns="157300">
            <a:noAutofit/>
          </a:bodyPr>
          <a:lstStyle>
            <a:lvl1pPr indent="-342900" lvl="0" marL="457200" algn="l">
              <a:lnSpc>
                <a:spcPct val="97000"/>
              </a:lnSpc>
              <a:spcBef>
                <a:spcPts val="0"/>
              </a:spcBef>
              <a:spcAft>
                <a:spcPts val="0"/>
              </a:spcAft>
              <a:buSzPts val="1800"/>
              <a:buChar char="•"/>
              <a:defRPr/>
            </a:lvl1pPr>
            <a:lvl2pPr indent="-342900" lvl="1" marL="914400" algn="l">
              <a:lnSpc>
                <a:spcPct val="97000"/>
              </a:lnSpc>
              <a:spcBef>
                <a:spcPts val="1288"/>
              </a:spcBef>
              <a:spcAft>
                <a:spcPts val="0"/>
              </a:spcAft>
              <a:buSzPts val="1800"/>
              <a:buChar char="–"/>
              <a:defRPr/>
            </a:lvl2pPr>
            <a:lvl3pPr indent="-342900" lvl="2" marL="1371600" algn="l">
              <a:lnSpc>
                <a:spcPct val="97000"/>
              </a:lnSpc>
              <a:spcBef>
                <a:spcPts val="1038"/>
              </a:spcBef>
              <a:spcAft>
                <a:spcPts val="0"/>
              </a:spcAft>
              <a:buSzPts val="1800"/>
              <a:buChar char="•"/>
              <a:defRPr/>
            </a:lvl3pPr>
            <a:lvl4pPr indent="-342900" lvl="3" marL="1828800" algn="l">
              <a:lnSpc>
                <a:spcPct val="97000"/>
              </a:lnSpc>
              <a:spcBef>
                <a:spcPts val="775"/>
              </a:spcBef>
              <a:spcAft>
                <a:spcPts val="0"/>
              </a:spcAft>
              <a:buSzPts val="1800"/>
              <a:buChar char="–"/>
              <a:defRPr/>
            </a:lvl4pPr>
            <a:lvl5pPr indent="-342900" lvl="4" marL="2286000" algn="l">
              <a:lnSpc>
                <a:spcPct val="97000"/>
              </a:lnSpc>
              <a:spcBef>
                <a:spcPts val="525"/>
              </a:spcBef>
              <a:spcAft>
                <a:spcPts val="0"/>
              </a:spcAft>
              <a:buSzPts val="1800"/>
              <a:buChar char="»"/>
              <a:defRPr/>
            </a:lvl5pPr>
            <a:lvl6pPr indent="-228600" lvl="5" marL="2743200" algn="l">
              <a:lnSpc>
                <a:spcPct val="97000"/>
              </a:lnSpc>
              <a:spcBef>
                <a:spcPts val="263"/>
              </a:spcBef>
              <a:spcAft>
                <a:spcPts val="0"/>
              </a:spcAft>
              <a:buSzPts val="1400"/>
              <a:buNone/>
              <a:defRPr/>
            </a:lvl6pPr>
            <a:lvl7pPr indent="-228600" lvl="6" marL="3200400" algn="l">
              <a:lnSpc>
                <a:spcPct val="97000"/>
              </a:lnSpc>
              <a:spcBef>
                <a:spcPts val="263"/>
              </a:spcBef>
              <a:spcAft>
                <a:spcPts val="0"/>
              </a:spcAft>
              <a:buSzPts val="1400"/>
              <a:buNone/>
              <a:defRPr/>
            </a:lvl7pPr>
            <a:lvl8pPr indent="-228600" lvl="7" marL="3657600" algn="l">
              <a:lnSpc>
                <a:spcPct val="97000"/>
              </a:lnSpc>
              <a:spcBef>
                <a:spcPts val="263"/>
              </a:spcBef>
              <a:spcAft>
                <a:spcPts val="0"/>
              </a:spcAft>
              <a:buSzPts val="1400"/>
              <a:buNone/>
              <a:defRPr/>
            </a:lvl8pPr>
            <a:lvl9pPr indent="-228600" lvl="8" marL="4114800" algn="l">
              <a:lnSpc>
                <a:spcPct val="97000"/>
              </a:lnSpc>
              <a:spcBef>
                <a:spcPts val="263"/>
              </a:spcBef>
              <a:spcAft>
                <a:spcPts val="263"/>
              </a:spcAft>
              <a:buSzPts val="1400"/>
              <a:buNone/>
              <a:defRPr/>
            </a:lvl9pPr>
          </a:lstStyle>
          <a:p/>
        </p:txBody>
      </p:sp>
      <p:sp>
        <p:nvSpPr>
          <p:cNvPr id="111" name="Google Shape;111;p102"/>
          <p:cNvSpPr txBox="1"/>
          <p:nvPr>
            <p:ph idx="3" type="body"/>
          </p:nvPr>
        </p:nvSpPr>
        <p:spPr>
          <a:xfrm>
            <a:off x="6197600" y="3924300"/>
            <a:ext cx="5384800" cy="2171700"/>
          </a:xfrm>
          <a:prstGeom prst="rect">
            <a:avLst/>
          </a:prstGeom>
          <a:noFill/>
          <a:ln>
            <a:noFill/>
          </a:ln>
        </p:spPr>
        <p:txBody>
          <a:bodyPr anchorCtr="0" anchor="t" bIns="0" lIns="0" spcFirstLastPara="1" rIns="0" wrap="square" tIns="157300">
            <a:noAutofit/>
          </a:bodyPr>
          <a:lstStyle>
            <a:lvl1pPr indent="-342900" lvl="0" marL="457200" algn="l">
              <a:lnSpc>
                <a:spcPct val="97000"/>
              </a:lnSpc>
              <a:spcBef>
                <a:spcPts val="0"/>
              </a:spcBef>
              <a:spcAft>
                <a:spcPts val="0"/>
              </a:spcAft>
              <a:buSzPts val="1800"/>
              <a:buChar char="•"/>
              <a:defRPr/>
            </a:lvl1pPr>
            <a:lvl2pPr indent="-342900" lvl="1" marL="914400" algn="l">
              <a:lnSpc>
                <a:spcPct val="97000"/>
              </a:lnSpc>
              <a:spcBef>
                <a:spcPts val="1288"/>
              </a:spcBef>
              <a:spcAft>
                <a:spcPts val="0"/>
              </a:spcAft>
              <a:buSzPts val="1800"/>
              <a:buChar char="–"/>
              <a:defRPr/>
            </a:lvl2pPr>
            <a:lvl3pPr indent="-342900" lvl="2" marL="1371600" algn="l">
              <a:lnSpc>
                <a:spcPct val="97000"/>
              </a:lnSpc>
              <a:spcBef>
                <a:spcPts val="1038"/>
              </a:spcBef>
              <a:spcAft>
                <a:spcPts val="0"/>
              </a:spcAft>
              <a:buSzPts val="1800"/>
              <a:buChar char="•"/>
              <a:defRPr/>
            </a:lvl3pPr>
            <a:lvl4pPr indent="-342900" lvl="3" marL="1828800" algn="l">
              <a:lnSpc>
                <a:spcPct val="97000"/>
              </a:lnSpc>
              <a:spcBef>
                <a:spcPts val="775"/>
              </a:spcBef>
              <a:spcAft>
                <a:spcPts val="0"/>
              </a:spcAft>
              <a:buSzPts val="1800"/>
              <a:buChar char="–"/>
              <a:defRPr/>
            </a:lvl4pPr>
            <a:lvl5pPr indent="-342900" lvl="4" marL="2286000" algn="l">
              <a:lnSpc>
                <a:spcPct val="97000"/>
              </a:lnSpc>
              <a:spcBef>
                <a:spcPts val="525"/>
              </a:spcBef>
              <a:spcAft>
                <a:spcPts val="0"/>
              </a:spcAft>
              <a:buSzPts val="1800"/>
              <a:buChar char="»"/>
              <a:defRPr/>
            </a:lvl5pPr>
            <a:lvl6pPr indent="-228600" lvl="5" marL="2743200" algn="l">
              <a:lnSpc>
                <a:spcPct val="97000"/>
              </a:lnSpc>
              <a:spcBef>
                <a:spcPts val="263"/>
              </a:spcBef>
              <a:spcAft>
                <a:spcPts val="0"/>
              </a:spcAft>
              <a:buSzPts val="1400"/>
              <a:buNone/>
              <a:defRPr/>
            </a:lvl6pPr>
            <a:lvl7pPr indent="-228600" lvl="6" marL="3200400" algn="l">
              <a:lnSpc>
                <a:spcPct val="97000"/>
              </a:lnSpc>
              <a:spcBef>
                <a:spcPts val="263"/>
              </a:spcBef>
              <a:spcAft>
                <a:spcPts val="0"/>
              </a:spcAft>
              <a:buSzPts val="1400"/>
              <a:buNone/>
              <a:defRPr/>
            </a:lvl7pPr>
            <a:lvl8pPr indent="-228600" lvl="7" marL="3657600" algn="l">
              <a:lnSpc>
                <a:spcPct val="97000"/>
              </a:lnSpc>
              <a:spcBef>
                <a:spcPts val="263"/>
              </a:spcBef>
              <a:spcAft>
                <a:spcPts val="0"/>
              </a:spcAft>
              <a:buSzPts val="1400"/>
              <a:buNone/>
              <a:defRPr/>
            </a:lvl8pPr>
            <a:lvl9pPr indent="-228600" lvl="8" marL="4114800" algn="l">
              <a:lnSpc>
                <a:spcPct val="97000"/>
              </a:lnSpc>
              <a:spcBef>
                <a:spcPts val="263"/>
              </a:spcBef>
              <a:spcAft>
                <a:spcPts val="263"/>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15" name="Shape 115"/>
        <p:cNvGrpSpPr/>
        <p:nvPr/>
      </p:nvGrpSpPr>
      <p:grpSpPr>
        <a:xfrm>
          <a:off x="0" y="0"/>
          <a:ext cx="0" cy="0"/>
          <a:chOff x="0" y="0"/>
          <a:chExt cx="0" cy="0"/>
        </a:xfrm>
      </p:grpSpPr>
      <p:sp>
        <p:nvSpPr>
          <p:cNvPr id="116" name="Google Shape;116;p104"/>
          <p:cNvSpPr txBox="1"/>
          <p:nvPr>
            <p:ph type="title"/>
          </p:nvPr>
        </p:nvSpPr>
        <p:spPr>
          <a:xfrm>
            <a:off x="609600" y="228600"/>
            <a:ext cx="10972800" cy="1143000"/>
          </a:xfrm>
          <a:prstGeom prst="rect">
            <a:avLst/>
          </a:prstGeom>
          <a:noFill/>
          <a:ln>
            <a:noFill/>
          </a:ln>
        </p:spPr>
        <p:txBody>
          <a:bodyPr anchorCtr="0" anchor="ctr" bIns="42475" lIns="81700" spcFirstLastPara="1" rIns="81700" wrap="square" tIns="42475">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117" name="Google Shape;117;p104"/>
          <p:cNvSpPr txBox="1"/>
          <p:nvPr>
            <p:ph idx="1" type="body"/>
          </p:nvPr>
        </p:nvSpPr>
        <p:spPr>
          <a:xfrm>
            <a:off x="609600" y="1600200"/>
            <a:ext cx="5384800" cy="4495800"/>
          </a:xfrm>
          <a:prstGeom prst="rect">
            <a:avLst/>
          </a:prstGeom>
          <a:noFill/>
          <a:ln>
            <a:noFill/>
          </a:ln>
        </p:spPr>
        <p:txBody>
          <a:bodyPr anchorCtr="0" anchor="t" bIns="0" lIns="0" spcFirstLastPara="1" rIns="0" wrap="square" tIns="157300">
            <a:noAutofit/>
          </a:bodyPr>
          <a:lstStyle>
            <a:lvl1pPr indent="-342900" lvl="0" marL="457200" algn="l">
              <a:lnSpc>
                <a:spcPct val="97000"/>
              </a:lnSpc>
              <a:spcBef>
                <a:spcPts val="0"/>
              </a:spcBef>
              <a:spcAft>
                <a:spcPts val="0"/>
              </a:spcAft>
              <a:buSzPts val="1800"/>
              <a:buChar char="•"/>
              <a:defRPr/>
            </a:lvl1pPr>
            <a:lvl2pPr indent="-342900" lvl="1" marL="914400" algn="l">
              <a:lnSpc>
                <a:spcPct val="97000"/>
              </a:lnSpc>
              <a:spcBef>
                <a:spcPts val="1288"/>
              </a:spcBef>
              <a:spcAft>
                <a:spcPts val="0"/>
              </a:spcAft>
              <a:buSzPts val="1800"/>
              <a:buChar char="–"/>
              <a:defRPr/>
            </a:lvl2pPr>
            <a:lvl3pPr indent="-342900" lvl="2" marL="1371600" algn="l">
              <a:lnSpc>
                <a:spcPct val="97000"/>
              </a:lnSpc>
              <a:spcBef>
                <a:spcPts val="1038"/>
              </a:spcBef>
              <a:spcAft>
                <a:spcPts val="0"/>
              </a:spcAft>
              <a:buSzPts val="1800"/>
              <a:buChar char="•"/>
              <a:defRPr/>
            </a:lvl3pPr>
            <a:lvl4pPr indent="-342900" lvl="3" marL="1828800" algn="l">
              <a:lnSpc>
                <a:spcPct val="97000"/>
              </a:lnSpc>
              <a:spcBef>
                <a:spcPts val="775"/>
              </a:spcBef>
              <a:spcAft>
                <a:spcPts val="0"/>
              </a:spcAft>
              <a:buSzPts val="1800"/>
              <a:buChar char="–"/>
              <a:defRPr/>
            </a:lvl4pPr>
            <a:lvl5pPr indent="-342900" lvl="4" marL="2286000" algn="l">
              <a:lnSpc>
                <a:spcPct val="97000"/>
              </a:lnSpc>
              <a:spcBef>
                <a:spcPts val="525"/>
              </a:spcBef>
              <a:spcAft>
                <a:spcPts val="0"/>
              </a:spcAft>
              <a:buSzPts val="1800"/>
              <a:buChar char="»"/>
              <a:defRPr/>
            </a:lvl5pPr>
            <a:lvl6pPr indent="-228600" lvl="5" marL="2743200" algn="l">
              <a:lnSpc>
                <a:spcPct val="97000"/>
              </a:lnSpc>
              <a:spcBef>
                <a:spcPts val="263"/>
              </a:spcBef>
              <a:spcAft>
                <a:spcPts val="0"/>
              </a:spcAft>
              <a:buSzPts val="1400"/>
              <a:buNone/>
              <a:defRPr/>
            </a:lvl6pPr>
            <a:lvl7pPr indent="-228600" lvl="6" marL="3200400" algn="l">
              <a:lnSpc>
                <a:spcPct val="97000"/>
              </a:lnSpc>
              <a:spcBef>
                <a:spcPts val="263"/>
              </a:spcBef>
              <a:spcAft>
                <a:spcPts val="0"/>
              </a:spcAft>
              <a:buSzPts val="1400"/>
              <a:buNone/>
              <a:defRPr/>
            </a:lvl7pPr>
            <a:lvl8pPr indent="-228600" lvl="7" marL="3657600" algn="l">
              <a:lnSpc>
                <a:spcPct val="97000"/>
              </a:lnSpc>
              <a:spcBef>
                <a:spcPts val="263"/>
              </a:spcBef>
              <a:spcAft>
                <a:spcPts val="0"/>
              </a:spcAft>
              <a:buSzPts val="1400"/>
              <a:buNone/>
              <a:defRPr/>
            </a:lvl8pPr>
            <a:lvl9pPr indent="-228600" lvl="8" marL="4114800" algn="l">
              <a:lnSpc>
                <a:spcPct val="97000"/>
              </a:lnSpc>
              <a:spcBef>
                <a:spcPts val="263"/>
              </a:spcBef>
              <a:spcAft>
                <a:spcPts val="263"/>
              </a:spcAft>
              <a:buSzPts val="1400"/>
              <a:buNone/>
              <a:defRPr/>
            </a:lvl9pPr>
          </a:lstStyle>
          <a:p/>
        </p:txBody>
      </p:sp>
      <p:sp>
        <p:nvSpPr>
          <p:cNvPr id="118" name="Google Shape;118;p104"/>
          <p:cNvSpPr txBox="1"/>
          <p:nvPr>
            <p:ph idx="2" type="body"/>
          </p:nvPr>
        </p:nvSpPr>
        <p:spPr>
          <a:xfrm>
            <a:off x="6197600" y="1600200"/>
            <a:ext cx="5384800" cy="4495800"/>
          </a:xfrm>
          <a:prstGeom prst="rect">
            <a:avLst/>
          </a:prstGeom>
          <a:noFill/>
          <a:ln>
            <a:noFill/>
          </a:ln>
        </p:spPr>
        <p:txBody>
          <a:bodyPr anchorCtr="0" anchor="t" bIns="0" lIns="0" spcFirstLastPara="1" rIns="0" wrap="square" tIns="157300">
            <a:noAutofit/>
          </a:bodyPr>
          <a:lstStyle>
            <a:lvl1pPr indent="-342900" lvl="0" marL="457200" algn="l">
              <a:lnSpc>
                <a:spcPct val="97000"/>
              </a:lnSpc>
              <a:spcBef>
                <a:spcPts val="0"/>
              </a:spcBef>
              <a:spcAft>
                <a:spcPts val="0"/>
              </a:spcAft>
              <a:buSzPts val="1800"/>
              <a:buChar char="•"/>
              <a:defRPr/>
            </a:lvl1pPr>
            <a:lvl2pPr indent="-342900" lvl="1" marL="914400" algn="l">
              <a:lnSpc>
                <a:spcPct val="97000"/>
              </a:lnSpc>
              <a:spcBef>
                <a:spcPts val="1288"/>
              </a:spcBef>
              <a:spcAft>
                <a:spcPts val="0"/>
              </a:spcAft>
              <a:buSzPts val="1800"/>
              <a:buChar char="–"/>
              <a:defRPr/>
            </a:lvl2pPr>
            <a:lvl3pPr indent="-342900" lvl="2" marL="1371600" algn="l">
              <a:lnSpc>
                <a:spcPct val="97000"/>
              </a:lnSpc>
              <a:spcBef>
                <a:spcPts val="1038"/>
              </a:spcBef>
              <a:spcAft>
                <a:spcPts val="0"/>
              </a:spcAft>
              <a:buSzPts val="1800"/>
              <a:buChar char="•"/>
              <a:defRPr/>
            </a:lvl3pPr>
            <a:lvl4pPr indent="-342900" lvl="3" marL="1828800" algn="l">
              <a:lnSpc>
                <a:spcPct val="97000"/>
              </a:lnSpc>
              <a:spcBef>
                <a:spcPts val="775"/>
              </a:spcBef>
              <a:spcAft>
                <a:spcPts val="0"/>
              </a:spcAft>
              <a:buSzPts val="1800"/>
              <a:buChar char="–"/>
              <a:defRPr/>
            </a:lvl4pPr>
            <a:lvl5pPr indent="-342900" lvl="4" marL="2286000" algn="l">
              <a:lnSpc>
                <a:spcPct val="97000"/>
              </a:lnSpc>
              <a:spcBef>
                <a:spcPts val="525"/>
              </a:spcBef>
              <a:spcAft>
                <a:spcPts val="0"/>
              </a:spcAft>
              <a:buSzPts val="1800"/>
              <a:buChar char="»"/>
              <a:defRPr/>
            </a:lvl5pPr>
            <a:lvl6pPr indent="-228600" lvl="5" marL="2743200" algn="l">
              <a:lnSpc>
                <a:spcPct val="97000"/>
              </a:lnSpc>
              <a:spcBef>
                <a:spcPts val="263"/>
              </a:spcBef>
              <a:spcAft>
                <a:spcPts val="0"/>
              </a:spcAft>
              <a:buSzPts val="1400"/>
              <a:buNone/>
              <a:defRPr/>
            </a:lvl6pPr>
            <a:lvl7pPr indent="-228600" lvl="6" marL="3200400" algn="l">
              <a:lnSpc>
                <a:spcPct val="97000"/>
              </a:lnSpc>
              <a:spcBef>
                <a:spcPts val="263"/>
              </a:spcBef>
              <a:spcAft>
                <a:spcPts val="0"/>
              </a:spcAft>
              <a:buSzPts val="1400"/>
              <a:buNone/>
              <a:defRPr/>
            </a:lvl7pPr>
            <a:lvl8pPr indent="-228600" lvl="7" marL="3657600" algn="l">
              <a:lnSpc>
                <a:spcPct val="97000"/>
              </a:lnSpc>
              <a:spcBef>
                <a:spcPts val="263"/>
              </a:spcBef>
              <a:spcAft>
                <a:spcPts val="0"/>
              </a:spcAft>
              <a:buSzPts val="1400"/>
              <a:buNone/>
              <a:defRPr/>
            </a:lvl8pPr>
            <a:lvl9pPr indent="-228600" lvl="8" marL="4114800" algn="l">
              <a:lnSpc>
                <a:spcPct val="97000"/>
              </a:lnSpc>
              <a:spcBef>
                <a:spcPts val="263"/>
              </a:spcBef>
              <a:spcAft>
                <a:spcPts val="263"/>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1"/>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23" name="Google Shape;23;p81"/>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lvl1pPr indent="-342900" lvl="0" marL="457200" algn="l">
              <a:lnSpc>
                <a:spcPct val="97000"/>
              </a:lnSpc>
              <a:spcBef>
                <a:spcPts val="0"/>
              </a:spcBef>
              <a:spcAft>
                <a:spcPts val="0"/>
              </a:spcAft>
              <a:buSzPts val="1800"/>
              <a:buChar char="•"/>
              <a:defRPr/>
            </a:lvl1pPr>
            <a:lvl2pPr indent="-342900" lvl="1" marL="914400" algn="l">
              <a:lnSpc>
                <a:spcPct val="97000"/>
              </a:lnSpc>
              <a:spcBef>
                <a:spcPts val="1288"/>
              </a:spcBef>
              <a:spcAft>
                <a:spcPts val="0"/>
              </a:spcAft>
              <a:buSzPts val="1800"/>
              <a:buChar char="–"/>
              <a:defRPr/>
            </a:lvl2pPr>
            <a:lvl3pPr indent="-342900" lvl="2" marL="1371600" algn="l">
              <a:lnSpc>
                <a:spcPct val="97000"/>
              </a:lnSpc>
              <a:spcBef>
                <a:spcPts val="1038"/>
              </a:spcBef>
              <a:spcAft>
                <a:spcPts val="0"/>
              </a:spcAft>
              <a:buSzPts val="1800"/>
              <a:buChar char="•"/>
              <a:defRPr/>
            </a:lvl3pPr>
            <a:lvl4pPr indent="-342900" lvl="3" marL="1828800" algn="l">
              <a:lnSpc>
                <a:spcPct val="97000"/>
              </a:lnSpc>
              <a:spcBef>
                <a:spcPts val="775"/>
              </a:spcBef>
              <a:spcAft>
                <a:spcPts val="0"/>
              </a:spcAft>
              <a:buSzPts val="1800"/>
              <a:buChar char="–"/>
              <a:defRPr/>
            </a:lvl4pPr>
            <a:lvl5pPr indent="-342900" lvl="4" marL="2286000" algn="l">
              <a:lnSpc>
                <a:spcPct val="97000"/>
              </a:lnSpc>
              <a:spcBef>
                <a:spcPts val="525"/>
              </a:spcBef>
              <a:spcAft>
                <a:spcPts val="0"/>
              </a:spcAft>
              <a:buSzPts val="1800"/>
              <a:buChar char="»"/>
              <a:defRPr/>
            </a:lvl5pPr>
            <a:lvl6pPr indent="-228600" lvl="5" marL="2743200" algn="l">
              <a:lnSpc>
                <a:spcPct val="97000"/>
              </a:lnSpc>
              <a:spcBef>
                <a:spcPts val="263"/>
              </a:spcBef>
              <a:spcAft>
                <a:spcPts val="0"/>
              </a:spcAft>
              <a:buSzPts val="1400"/>
              <a:buNone/>
              <a:defRPr/>
            </a:lvl6pPr>
            <a:lvl7pPr indent="-228600" lvl="6" marL="3200400" algn="l">
              <a:lnSpc>
                <a:spcPct val="97000"/>
              </a:lnSpc>
              <a:spcBef>
                <a:spcPts val="263"/>
              </a:spcBef>
              <a:spcAft>
                <a:spcPts val="0"/>
              </a:spcAft>
              <a:buSzPts val="1400"/>
              <a:buNone/>
              <a:defRPr/>
            </a:lvl7pPr>
            <a:lvl8pPr indent="-228600" lvl="7" marL="3657600" algn="l">
              <a:lnSpc>
                <a:spcPct val="97000"/>
              </a:lnSpc>
              <a:spcBef>
                <a:spcPts val="263"/>
              </a:spcBef>
              <a:spcAft>
                <a:spcPts val="0"/>
              </a:spcAft>
              <a:buSzPts val="1400"/>
              <a:buNone/>
              <a:defRPr/>
            </a:lvl8pPr>
            <a:lvl9pPr indent="-228600" lvl="8" marL="4114800" algn="l">
              <a:lnSpc>
                <a:spcPct val="97000"/>
              </a:lnSpc>
              <a:spcBef>
                <a:spcPts val="263"/>
              </a:spcBef>
              <a:spcAft>
                <a:spcPts val="263"/>
              </a:spcAft>
              <a:buSzPts val="1400"/>
              <a:buNone/>
              <a:defRPr/>
            </a:lvl9pPr>
          </a:lstStyle>
          <a:p/>
        </p:txBody>
      </p:sp>
      <p:sp>
        <p:nvSpPr>
          <p:cNvPr id="24" name="Google Shape;24;p81"/>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84"/>
          <p:cNvSpPr txBox="1"/>
          <p:nvPr>
            <p:ph type="title"/>
          </p:nvPr>
        </p:nvSpPr>
        <p:spPr>
          <a:xfrm>
            <a:off x="963709" y="4406636"/>
            <a:ext cx="10361705" cy="1362604"/>
          </a:xfrm>
          <a:prstGeom prst="rect">
            <a:avLst/>
          </a:prstGeom>
          <a:noFill/>
          <a:ln>
            <a:noFill/>
          </a:ln>
        </p:spPr>
        <p:txBody>
          <a:bodyPr anchorCtr="0" anchor="t" bIns="42475" lIns="81700" spcFirstLastPara="1" rIns="81700" wrap="square" tIns="42475">
            <a:noAutofit/>
          </a:bodyPr>
          <a:lstStyle>
            <a:lvl1pPr lvl="0" algn="l">
              <a:lnSpc>
                <a:spcPct val="97000"/>
              </a:lnSpc>
              <a:spcBef>
                <a:spcPts val="0"/>
              </a:spcBef>
              <a:spcAft>
                <a:spcPts val="0"/>
              </a:spcAft>
              <a:buSzPts val="1400"/>
              <a:buNone/>
              <a:defRPr b="1" sz="4000" cap="none"/>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35" name="Google Shape;35;p84"/>
          <p:cNvSpPr txBox="1"/>
          <p:nvPr>
            <p:ph idx="1" type="body"/>
          </p:nvPr>
        </p:nvSpPr>
        <p:spPr>
          <a:xfrm>
            <a:off x="963709" y="2906449"/>
            <a:ext cx="10361705" cy="1500188"/>
          </a:xfrm>
          <a:prstGeom prst="rect">
            <a:avLst/>
          </a:prstGeom>
          <a:noFill/>
          <a:ln>
            <a:noFill/>
          </a:ln>
        </p:spPr>
        <p:txBody>
          <a:bodyPr anchorCtr="0" anchor="b" bIns="0" lIns="0" spcFirstLastPara="1" rIns="0" wrap="square" tIns="157300">
            <a:noAutofit/>
          </a:bodyPr>
          <a:lstStyle>
            <a:lvl1pPr indent="-228600" lvl="0" marL="457200" algn="l">
              <a:lnSpc>
                <a:spcPct val="97000"/>
              </a:lnSpc>
              <a:spcBef>
                <a:spcPts val="0"/>
              </a:spcBef>
              <a:spcAft>
                <a:spcPts val="0"/>
              </a:spcAft>
              <a:buSzPts val="2000"/>
              <a:buNone/>
              <a:defRPr sz="2000"/>
            </a:lvl1pPr>
            <a:lvl2pPr indent="-228600" lvl="1" marL="914400" algn="l">
              <a:lnSpc>
                <a:spcPct val="97000"/>
              </a:lnSpc>
              <a:spcBef>
                <a:spcPts val="1288"/>
              </a:spcBef>
              <a:spcAft>
                <a:spcPts val="0"/>
              </a:spcAft>
              <a:buSzPts val="1800"/>
              <a:buNone/>
              <a:defRPr sz="1800"/>
            </a:lvl2pPr>
            <a:lvl3pPr indent="-228600" lvl="2" marL="1371600" algn="l">
              <a:lnSpc>
                <a:spcPct val="97000"/>
              </a:lnSpc>
              <a:spcBef>
                <a:spcPts val="1038"/>
              </a:spcBef>
              <a:spcAft>
                <a:spcPts val="0"/>
              </a:spcAft>
              <a:buSzPts val="1600"/>
              <a:buNone/>
              <a:defRPr sz="1600"/>
            </a:lvl3pPr>
            <a:lvl4pPr indent="-228600" lvl="3" marL="1828800" algn="l">
              <a:lnSpc>
                <a:spcPct val="97000"/>
              </a:lnSpc>
              <a:spcBef>
                <a:spcPts val="775"/>
              </a:spcBef>
              <a:spcAft>
                <a:spcPts val="0"/>
              </a:spcAft>
              <a:buSzPts val="1400"/>
              <a:buNone/>
              <a:defRPr sz="1400"/>
            </a:lvl4pPr>
            <a:lvl5pPr indent="-228600" lvl="4" marL="2286000" algn="l">
              <a:lnSpc>
                <a:spcPct val="97000"/>
              </a:lnSpc>
              <a:spcBef>
                <a:spcPts val="525"/>
              </a:spcBef>
              <a:spcAft>
                <a:spcPts val="0"/>
              </a:spcAft>
              <a:buSzPts val="1400"/>
              <a:buNone/>
              <a:defRPr sz="1400"/>
            </a:lvl5pPr>
            <a:lvl6pPr indent="-228600" lvl="5" marL="2743200" algn="l">
              <a:lnSpc>
                <a:spcPct val="97000"/>
              </a:lnSpc>
              <a:spcBef>
                <a:spcPts val="263"/>
              </a:spcBef>
              <a:spcAft>
                <a:spcPts val="0"/>
              </a:spcAft>
              <a:buSzPts val="1400"/>
              <a:buNone/>
              <a:defRPr sz="1400"/>
            </a:lvl6pPr>
            <a:lvl7pPr indent="-228600" lvl="6" marL="3200400" algn="l">
              <a:lnSpc>
                <a:spcPct val="97000"/>
              </a:lnSpc>
              <a:spcBef>
                <a:spcPts val="263"/>
              </a:spcBef>
              <a:spcAft>
                <a:spcPts val="0"/>
              </a:spcAft>
              <a:buSzPts val="1400"/>
              <a:buNone/>
              <a:defRPr sz="1400"/>
            </a:lvl7pPr>
            <a:lvl8pPr indent="-228600" lvl="7" marL="3657600" algn="l">
              <a:lnSpc>
                <a:spcPct val="97000"/>
              </a:lnSpc>
              <a:spcBef>
                <a:spcPts val="263"/>
              </a:spcBef>
              <a:spcAft>
                <a:spcPts val="0"/>
              </a:spcAft>
              <a:buSzPts val="1400"/>
              <a:buNone/>
              <a:defRPr sz="1400"/>
            </a:lvl8pPr>
            <a:lvl9pPr indent="-228600" lvl="8" marL="4114800" algn="l">
              <a:lnSpc>
                <a:spcPct val="97000"/>
              </a:lnSpc>
              <a:spcBef>
                <a:spcPts val="263"/>
              </a:spcBef>
              <a:spcAft>
                <a:spcPts val="263"/>
              </a:spcAft>
              <a:buSzPts val="1400"/>
              <a:buNone/>
              <a:defRPr sz="1400"/>
            </a:lvl9pPr>
          </a:lstStyle>
          <a:p/>
        </p:txBody>
      </p:sp>
      <p:sp>
        <p:nvSpPr>
          <p:cNvPr id="36" name="Google Shape;36;p84"/>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86"/>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43" name="Google Shape;43;p86"/>
          <p:cNvSpPr txBox="1"/>
          <p:nvPr>
            <p:ph idx="1" type="body"/>
          </p:nvPr>
        </p:nvSpPr>
        <p:spPr>
          <a:xfrm>
            <a:off x="610101" y="1604699"/>
            <a:ext cx="5281705" cy="4402667"/>
          </a:xfrm>
          <a:prstGeom prst="rect">
            <a:avLst/>
          </a:prstGeom>
          <a:noFill/>
          <a:ln>
            <a:noFill/>
          </a:ln>
        </p:spPr>
        <p:txBody>
          <a:bodyPr anchorCtr="0" anchor="t" bIns="0" lIns="0" spcFirstLastPara="1" rIns="0" wrap="square" tIns="157300">
            <a:noAutofit/>
          </a:bodyPr>
          <a:lstStyle>
            <a:lvl1pPr indent="-406400" lvl="0" marL="457200" algn="l">
              <a:lnSpc>
                <a:spcPct val="97000"/>
              </a:lnSpc>
              <a:spcBef>
                <a:spcPts val="0"/>
              </a:spcBef>
              <a:spcAft>
                <a:spcPts val="0"/>
              </a:spcAft>
              <a:buSzPts val="2800"/>
              <a:buChar char="•"/>
              <a:defRPr sz="2800"/>
            </a:lvl1pPr>
            <a:lvl2pPr indent="-381000" lvl="1" marL="914400" algn="l">
              <a:lnSpc>
                <a:spcPct val="97000"/>
              </a:lnSpc>
              <a:spcBef>
                <a:spcPts val="1288"/>
              </a:spcBef>
              <a:spcAft>
                <a:spcPts val="0"/>
              </a:spcAft>
              <a:buSzPts val="2400"/>
              <a:buChar char="–"/>
              <a:defRPr sz="2400"/>
            </a:lvl2pPr>
            <a:lvl3pPr indent="-355600" lvl="2" marL="1371600" algn="l">
              <a:lnSpc>
                <a:spcPct val="97000"/>
              </a:lnSpc>
              <a:spcBef>
                <a:spcPts val="1038"/>
              </a:spcBef>
              <a:spcAft>
                <a:spcPts val="0"/>
              </a:spcAft>
              <a:buSzPts val="2000"/>
              <a:buChar char="•"/>
              <a:defRPr sz="2000"/>
            </a:lvl3pPr>
            <a:lvl4pPr indent="-342900" lvl="3" marL="1828800" algn="l">
              <a:lnSpc>
                <a:spcPct val="97000"/>
              </a:lnSpc>
              <a:spcBef>
                <a:spcPts val="775"/>
              </a:spcBef>
              <a:spcAft>
                <a:spcPts val="0"/>
              </a:spcAft>
              <a:buSzPts val="1800"/>
              <a:buChar char="–"/>
              <a:defRPr sz="1800"/>
            </a:lvl4pPr>
            <a:lvl5pPr indent="-342900" lvl="4" marL="2286000" algn="l">
              <a:lnSpc>
                <a:spcPct val="97000"/>
              </a:lnSpc>
              <a:spcBef>
                <a:spcPts val="525"/>
              </a:spcBef>
              <a:spcAft>
                <a:spcPts val="0"/>
              </a:spcAft>
              <a:buSzPts val="1800"/>
              <a:buChar char="»"/>
              <a:defRPr sz="1800"/>
            </a:lvl5pPr>
            <a:lvl6pPr indent="-228600" lvl="5" marL="2743200" algn="l">
              <a:lnSpc>
                <a:spcPct val="97000"/>
              </a:lnSpc>
              <a:spcBef>
                <a:spcPts val="263"/>
              </a:spcBef>
              <a:spcAft>
                <a:spcPts val="0"/>
              </a:spcAft>
              <a:buSzPts val="1400"/>
              <a:buNone/>
              <a:defRPr sz="1800"/>
            </a:lvl6pPr>
            <a:lvl7pPr indent="-228600" lvl="6" marL="3200400" algn="l">
              <a:lnSpc>
                <a:spcPct val="97000"/>
              </a:lnSpc>
              <a:spcBef>
                <a:spcPts val="263"/>
              </a:spcBef>
              <a:spcAft>
                <a:spcPts val="0"/>
              </a:spcAft>
              <a:buSzPts val="1400"/>
              <a:buNone/>
              <a:defRPr sz="1800"/>
            </a:lvl7pPr>
            <a:lvl8pPr indent="-228600" lvl="7" marL="3657600" algn="l">
              <a:lnSpc>
                <a:spcPct val="97000"/>
              </a:lnSpc>
              <a:spcBef>
                <a:spcPts val="263"/>
              </a:spcBef>
              <a:spcAft>
                <a:spcPts val="0"/>
              </a:spcAft>
              <a:buSzPts val="1400"/>
              <a:buNone/>
              <a:defRPr sz="1800"/>
            </a:lvl8pPr>
            <a:lvl9pPr indent="-228600" lvl="8" marL="4114800" algn="l">
              <a:lnSpc>
                <a:spcPct val="97000"/>
              </a:lnSpc>
              <a:spcBef>
                <a:spcPts val="263"/>
              </a:spcBef>
              <a:spcAft>
                <a:spcPts val="263"/>
              </a:spcAft>
              <a:buSzPts val="1400"/>
              <a:buNone/>
              <a:defRPr sz="1800"/>
            </a:lvl9pPr>
          </a:lstStyle>
          <a:p/>
        </p:txBody>
      </p:sp>
      <p:sp>
        <p:nvSpPr>
          <p:cNvPr id="44" name="Google Shape;44;p86"/>
          <p:cNvSpPr txBox="1"/>
          <p:nvPr>
            <p:ph idx="2" type="body"/>
          </p:nvPr>
        </p:nvSpPr>
        <p:spPr>
          <a:xfrm>
            <a:off x="6130865" y="1604699"/>
            <a:ext cx="5284196" cy="4402667"/>
          </a:xfrm>
          <a:prstGeom prst="rect">
            <a:avLst/>
          </a:prstGeom>
          <a:noFill/>
          <a:ln>
            <a:noFill/>
          </a:ln>
        </p:spPr>
        <p:txBody>
          <a:bodyPr anchorCtr="0" anchor="t" bIns="0" lIns="0" spcFirstLastPara="1" rIns="0" wrap="square" tIns="157300">
            <a:noAutofit/>
          </a:bodyPr>
          <a:lstStyle>
            <a:lvl1pPr indent="-406400" lvl="0" marL="457200" algn="l">
              <a:lnSpc>
                <a:spcPct val="97000"/>
              </a:lnSpc>
              <a:spcBef>
                <a:spcPts val="0"/>
              </a:spcBef>
              <a:spcAft>
                <a:spcPts val="0"/>
              </a:spcAft>
              <a:buSzPts val="2800"/>
              <a:buChar char="•"/>
              <a:defRPr sz="2800"/>
            </a:lvl1pPr>
            <a:lvl2pPr indent="-381000" lvl="1" marL="914400" algn="l">
              <a:lnSpc>
                <a:spcPct val="97000"/>
              </a:lnSpc>
              <a:spcBef>
                <a:spcPts val="1288"/>
              </a:spcBef>
              <a:spcAft>
                <a:spcPts val="0"/>
              </a:spcAft>
              <a:buSzPts val="2400"/>
              <a:buChar char="–"/>
              <a:defRPr sz="2400"/>
            </a:lvl2pPr>
            <a:lvl3pPr indent="-355600" lvl="2" marL="1371600" algn="l">
              <a:lnSpc>
                <a:spcPct val="97000"/>
              </a:lnSpc>
              <a:spcBef>
                <a:spcPts val="1038"/>
              </a:spcBef>
              <a:spcAft>
                <a:spcPts val="0"/>
              </a:spcAft>
              <a:buSzPts val="2000"/>
              <a:buChar char="•"/>
              <a:defRPr sz="2000"/>
            </a:lvl3pPr>
            <a:lvl4pPr indent="-342900" lvl="3" marL="1828800" algn="l">
              <a:lnSpc>
                <a:spcPct val="97000"/>
              </a:lnSpc>
              <a:spcBef>
                <a:spcPts val="775"/>
              </a:spcBef>
              <a:spcAft>
                <a:spcPts val="0"/>
              </a:spcAft>
              <a:buSzPts val="1800"/>
              <a:buChar char="–"/>
              <a:defRPr sz="1800"/>
            </a:lvl4pPr>
            <a:lvl5pPr indent="-342900" lvl="4" marL="2286000" algn="l">
              <a:lnSpc>
                <a:spcPct val="97000"/>
              </a:lnSpc>
              <a:spcBef>
                <a:spcPts val="525"/>
              </a:spcBef>
              <a:spcAft>
                <a:spcPts val="0"/>
              </a:spcAft>
              <a:buSzPts val="1800"/>
              <a:buChar char="»"/>
              <a:defRPr sz="1800"/>
            </a:lvl5pPr>
            <a:lvl6pPr indent="-228600" lvl="5" marL="2743200" algn="l">
              <a:lnSpc>
                <a:spcPct val="97000"/>
              </a:lnSpc>
              <a:spcBef>
                <a:spcPts val="263"/>
              </a:spcBef>
              <a:spcAft>
                <a:spcPts val="0"/>
              </a:spcAft>
              <a:buSzPts val="1400"/>
              <a:buNone/>
              <a:defRPr sz="1800"/>
            </a:lvl6pPr>
            <a:lvl7pPr indent="-228600" lvl="6" marL="3200400" algn="l">
              <a:lnSpc>
                <a:spcPct val="97000"/>
              </a:lnSpc>
              <a:spcBef>
                <a:spcPts val="263"/>
              </a:spcBef>
              <a:spcAft>
                <a:spcPts val="0"/>
              </a:spcAft>
              <a:buSzPts val="1400"/>
              <a:buNone/>
              <a:defRPr sz="1800"/>
            </a:lvl7pPr>
            <a:lvl8pPr indent="-228600" lvl="7" marL="3657600" algn="l">
              <a:lnSpc>
                <a:spcPct val="97000"/>
              </a:lnSpc>
              <a:spcBef>
                <a:spcPts val="263"/>
              </a:spcBef>
              <a:spcAft>
                <a:spcPts val="0"/>
              </a:spcAft>
              <a:buSzPts val="1400"/>
              <a:buNone/>
              <a:defRPr sz="1800"/>
            </a:lvl8pPr>
            <a:lvl9pPr indent="-228600" lvl="8" marL="4114800" algn="l">
              <a:lnSpc>
                <a:spcPct val="97000"/>
              </a:lnSpc>
              <a:spcBef>
                <a:spcPts val="263"/>
              </a:spcBef>
              <a:spcAft>
                <a:spcPts val="263"/>
              </a:spcAft>
              <a:buSzPts val="1400"/>
              <a:buNone/>
              <a:defRPr sz="1800"/>
            </a:lvl9pPr>
          </a:lstStyle>
          <a:p/>
        </p:txBody>
      </p:sp>
      <p:sp>
        <p:nvSpPr>
          <p:cNvPr id="45" name="Google Shape;45;p86"/>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88"/>
          <p:cNvSpPr txBox="1"/>
          <p:nvPr>
            <p:ph type="title"/>
          </p:nvPr>
        </p:nvSpPr>
        <p:spPr>
          <a:xfrm>
            <a:off x="610101" y="275167"/>
            <a:ext cx="10971804" cy="1143000"/>
          </a:xfrm>
          <a:prstGeom prst="rect">
            <a:avLst/>
          </a:prstGeom>
          <a:noFill/>
          <a:ln>
            <a:noFill/>
          </a:ln>
        </p:spPr>
        <p:txBody>
          <a:bodyPr anchorCtr="0" anchor="ctr" bIns="42475" lIns="81700" spcFirstLastPara="1" rIns="81700" wrap="square" tIns="42475">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52" name="Google Shape;52;p88"/>
          <p:cNvSpPr txBox="1"/>
          <p:nvPr>
            <p:ph idx="1" type="body"/>
          </p:nvPr>
        </p:nvSpPr>
        <p:spPr>
          <a:xfrm>
            <a:off x="610099" y="1534583"/>
            <a:ext cx="5386293" cy="640292"/>
          </a:xfrm>
          <a:prstGeom prst="rect">
            <a:avLst/>
          </a:prstGeom>
          <a:noFill/>
          <a:ln>
            <a:noFill/>
          </a:ln>
        </p:spPr>
        <p:txBody>
          <a:bodyPr anchorCtr="0" anchor="b" bIns="0" lIns="0" spcFirstLastPara="1" rIns="0" wrap="square" tIns="157300">
            <a:noAutofit/>
          </a:bodyPr>
          <a:lstStyle>
            <a:lvl1pPr indent="-228600" lvl="0" marL="457200" algn="l">
              <a:lnSpc>
                <a:spcPct val="97000"/>
              </a:lnSpc>
              <a:spcBef>
                <a:spcPts val="0"/>
              </a:spcBef>
              <a:spcAft>
                <a:spcPts val="0"/>
              </a:spcAft>
              <a:buSzPts val="2400"/>
              <a:buNone/>
              <a:defRPr b="1" sz="2400"/>
            </a:lvl1pPr>
            <a:lvl2pPr indent="-228600" lvl="1" marL="914400" algn="l">
              <a:lnSpc>
                <a:spcPct val="97000"/>
              </a:lnSpc>
              <a:spcBef>
                <a:spcPts val="1288"/>
              </a:spcBef>
              <a:spcAft>
                <a:spcPts val="0"/>
              </a:spcAft>
              <a:buSzPts val="2000"/>
              <a:buNone/>
              <a:defRPr b="1" sz="2000"/>
            </a:lvl2pPr>
            <a:lvl3pPr indent="-228600" lvl="2" marL="1371600" algn="l">
              <a:lnSpc>
                <a:spcPct val="97000"/>
              </a:lnSpc>
              <a:spcBef>
                <a:spcPts val="1038"/>
              </a:spcBef>
              <a:spcAft>
                <a:spcPts val="0"/>
              </a:spcAft>
              <a:buSzPts val="1800"/>
              <a:buNone/>
              <a:defRPr b="1" sz="1800"/>
            </a:lvl3pPr>
            <a:lvl4pPr indent="-228600" lvl="3" marL="1828800" algn="l">
              <a:lnSpc>
                <a:spcPct val="97000"/>
              </a:lnSpc>
              <a:spcBef>
                <a:spcPts val="775"/>
              </a:spcBef>
              <a:spcAft>
                <a:spcPts val="0"/>
              </a:spcAft>
              <a:buSzPts val="1600"/>
              <a:buNone/>
              <a:defRPr b="1" sz="1600"/>
            </a:lvl4pPr>
            <a:lvl5pPr indent="-228600" lvl="4" marL="2286000" algn="l">
              <a:lnSpc>
                <a:spcPct val="97000"/>
              </a:lnSpc>
              <a:spcBef>
                <a:spcPts val="525"/>
              </a:spcBef>
              <a:spcAft>
                <a:spcPts val="0"/>
              </a:spcAft>
              <a:buSzPts val="1600"/>
              <a:buNone/>
              <a:defRPr b="1" sz="1600"/>
            </a:lvl5pPr>
            <a:lvl6pPr indent="-228600" lvl="5" marL="2743200" algn="l">
              <a:lnSpc>
                <a:spcPct val="97000"/>
              </a:lnSpc>
              <a:spcBef>
                <a:spcPts val="263"/>
              </a:spcBef>
              <a:spcAft>
                <a:spcPts val="0"/>
              </a:spcAft>
              <a:buSzPts val="1600"/>
              <a:buNone/>
              <a:defRPr b="1" sz="1600"/>
            </a:lvl6pPr>
            <a:lvl7pPr indent="-228600" lvl="6" marL="3200400" algn="l">
              <a:lnSpc>
                <a:spcPct val="97000"/>
              </a:lnSpc>
              <a:spcBef>
                <a:spcPts val="263"/>
              </a:spcBef>
              <a:spcAft>
                <a:spcPts val="0"/>
              </a:spcAft>
              <a:buSzPts val="1600"/>
              <a:buNone/>
              <a:defRPr b="1" sz="1600"/>
            </a:lvl7pPr>
            <a:lvl8pPr indent="-228600" lvl="7" marL="3657600" algn="l">
              <a:lnSpc>
                <a:spcPct val="97000"/>
              </a:lnSpc>
              <a:spcBef>
                <a:spcPts val="263"/>
              </a:spcBef>
              <a:spcAft>
                <a:spcPts val="0"/>
              </a:spcAft>
              <a:buSzPts val="1600"/>
              <a:buNone/>
              <a:defRPr b="1" sz="1600"/>
            </a:lvl8pPr>
            <a:lvl9pPr indent="-228600" lvl="8" marL="4114800" algn="l">
              <a:lnSpc>
                <a:spcPct val="97000"/>
              </a:lnSpc>
              <a:spcBef>
                <a:spcPts val="263"/>
              </a:spcBef>
              <a:spcAft>
                <a:spcPts val="263"/>
              </a:spcAft>
              <a:buSzPts val="1600"/>
              <a:buNone/>
              <a:defRPr b="1" sz="1600"/>
            </a:lvl9pPr>
          </a:lstStyle>
          <a:p/>
        </p:txBody>
      </p:sp>
      <p:sp>
        <p:nvSpPr>
          <p:cNvPr id="53" name="Google Shape;53;p88"/>
          <p:cNvSpPr txBox="1"/>
          <p:nvPr>
            <p:ph idx="2" type="body"/>
          </p:nvPr>
        </p:nvSpPr>
        <p:spPr>
          <a:xfrm>
            <a:off x="610099" y="2174876"/>
            <a:ext cx="5386293" cy="3951553"/>
          </a:xfrm>
          <a:prstGeom prst="rect">
            <a:avLst/>
          </a:prstGeom>
          <a:noFill/>
          <a:ln>
            <a:noFill/>
          </a:ln>
        </p:spPr>
        <p:txBody>
          <a:bodyPr anchorCtr="0" anchor="t" bIns="0" lIns="0" spcFirstLastPara="1" rIns="0" wrap="square" tIns="157300">
            <a:noAutofit/>
          </a:bodyPr>
          <a:lstStyle>
            <a:lvl1pPr indent="-381000" lvl="0" marL="457200" algn="l">
              <a:lnSpc>
                <a:spcPct val="97000"/>
              </a:lnSpc>
              <a:spcBef>
                <a:spcPts val="0"/>
              </a:spcBef>
              <a:spcAft>
                <a:spcPts val="0"/>
              </a:spcAft>
              <a:buSzPts val="2400"/>
              <a:buChar char="•"/>
              <a:defRPr sz="2400"/>
            </a:lvl1pPr>
            <a:lvl2pPr indent="-355600" lvl="1" marL="914400" algn="l">
              <a:lnSpc>
                <a:spcPct val="97000"/>
              </a:lnSpc>
              <a:spcBef>
                <a:spcPts val="1288"/>
              </a:spcBef>
              <a:spcAft>
                <a:spcPts val="0"/>
              </a:spcAft>
              <a:buSzPts val="2000"/>
              <a:buChar char="–"/>
              <a:defRPr sz="2000"/>
            </a:lvl2pPr>
            <a:lvl3pPr indent="-342900" lvl="2" marL="1371600" algn="l">
              <a:lnSpc>
                <a:spcPct val="97000"/>
              </a:lnSpc>
              <a:spcBef>
                <a:spcPts val="1038"/>
              </a:spcBef>
              <a:spcAft>
                <a:spcPts val="0"/>
              </a:spcAft>
              <a:buSzPts val="1800"/>
              <a:buChar char="•"/>
              <a:defRPr sz="1800"/>
            </a:lvl3pPr>
            <a:lvl4pPr indent="-330200" lvl="3" marL="1828800" algn="l">
              <a:lnSpc>
                <a:spcPct val="97000"/>
              </a:lnSpc>
              <a:spcBef>
                <a:spcPts val="775"/>
              </a:spcBef>
              <a:spcAft>
                <a:spcPts val="0"/>
              </a:spcAft>
              <a:buSzPts val="1600"/>
              <a:buChar char="–"/>
              <a:defRPr sz="1600"/>
            </a:lvl4pPr>
            <a:lvl5pPr indent="-330200" lvl="4" marL="2286000" algn="l">
              <a:lnSpc>
                <a:spcPct val="97000"/>
              </a:lnSpc>
              <a:spcBef>
                <a:spcPts val="525"/>
              </a:spcBef>
              <a:spcAft>
                <a:spcPts val="0"/>
              </a:spcAft>
              <a:buSzPts val="1600"/>
              <a:buChar char="»"/>
              <a:defRPr sz="1600"/>
            </a:lvl5pPr>
            <a:lvl6pPr indent="-228600" lvl="5" marL="2743200" algn="l">
              <a:lnSpc>
                <a:spcPct val="97000"/>
              </a:lnSpc>
              <a:spcBef>
                <a:spcPts val="263"/>
              </a:spcBef>
              <a:spcAft>
                <a:spcPts val="0"/>
              </a:spcAft>
              <a:buSzPts val="1400"/>
              <a:buNone/>
              <a:defRPr sz="1600"/>
            </a:lvl6pPr>
            <a:lvl7pPr indent="-228600" lvl="6" marL="3200400" algn="l">
              <a:lnSpc>
                <a:spcPct val="97000"/>
              </a:lnSpc>
              <a:spcBef>
                <a:spcPts val="263"/>
              </a:spcBef>
              <a:spcAft>
                <a:spcPts val="0"/>
              </a:spcAft>
              <a:buSzPts val="1400"/>
              <a:buNone/>
              <a:defRPr sz="1600"/>
            </a:lvl7pPr>
            <a:lvl8pPr indent="-228600" lvl="7" marL="3657600" algn="l">
              <a:lnSpc>
                <a:spcPct val="97000"/>
              </a:lnSpc>
              <a:spcBef>
                <a:spcPts val="263"/>
              </a:spcBef>
              <a:spcAft>
                <a:spcPts val="0"/>
              </a:spcAft>
              <a:buSzPts val="1400"/>
              <a:buNone/>
              <a:defRPr sz="1600"/>
            </a:lvl8pPr>
            <a:lvl9pPr indent="-228600" lvl="8" marL="4114800" algn="l">
              <a:lnSpc>
                <a:spcPct val="97000"/>
              </a:lnSpc>
              <a:spcBef>
                <a:spcPts val="263"/>
              </a:spcBef>
              <a:spcAft>
                <a:spcPts val="263"/>
              </a:spcAft>
              <a:buSzPts val="1400"/>
              <a:buNone/>
              <a:defRPr sz="1600"/>
            </a:lvl9pPr>
          </a:lstStyle>
          <a:p/>
        </p:txBody>
      </p:sp>
      <p:sp>
        <p:nvSpPr>
          <p:cNvPr id="54" name="Google Shape;54;p88"/>
          <p:cNvSpPr txBox="1"/>
          <p:nvPr>
            <p:ph idx="3" type="body"/>
          </p:nvPr>
        </p:nvSpPr>
        <p:spPr>
          <a:xfrm>
            <a:off x="6193119" y="1534583"/>
            <a:ext cx="5388784" cy="640292"/>
          </a:xfrm>
          <a:prstGeom prst="rect">
            <a:avLst/>
          </a:prstGeom>
          <a:noFill/>
          <a:ln>
            <a:noFill/>
          </a:ln>
        </p:spPr>
        <p:txBody>
          <a:bodyPr anchorCtr="0" anchor="b" bIns="0" lIns="0" spcFirstLastPara="1" rIns="0" wrap="square" tIns="157300">
            <a:noAutofit/>
          </a:bodyPr>
          <a:lstStyle>
            <a:lvl1pPr indent="-228600" lvl="0" marL="457200" algn="l">
              <a:lnSpc>
                <a:spcPct val="97000"/>
              </a:lnSpc>
              <a:spcBef>
                <a:spcPts val="0"/>
              </a:spcBef>
              <a:spcAft>
                <a:spcPts val="0"/>
              </a:spcAft>
              <a:buSzPts val="2400"/>
              <a:buNone/>
              <a:defRPr b="1" sz="2400"/>
            </a:lvl1pPr>
            <a:lvl2pPr indent="-228600" lvl="1" marL="914400" algn="l">
              <a:lnSpc>
                <a:spcPct val="97000"/>
              </a:lnSpc>
              <a:spcBef>
                <a:spcPts val="1288"/>
              </a:spcBef>
              <a:spcAft>
                <a:spcPts val="0"/>
              </a:spcAft>
              <a:buSzPts val="2000"/>
              <a:buNone/>
              <a:defRPr b="1" sz="2000"/>
            </a:lvl2pPr>
            <a:lvl3pPr indent="-228600" lvl="2" marL="1371600" algn="l">
              <a:lnSpc>
                <a:spcPct val="97000"/>
              </a:lnSpc>
              <a:spcBef>
                <a:spcPts val="1038"/>
              </a:spcBef>
              <a:spcAft>
                <a:spcPts val="0"/>
              </a:spcAft>
              <a:buSzPts val="1800"/>
              <a:buNone/>
              <a:defRPr b="1" sz="1800"/>
            </a:lvl3pPr>
            <a:lvl4pPr indent="-228600" lvl="3" marL="1828800" algn="l">
              <a:lnSpc>
                <a:spcPct val="97000"/>
              </a:lnSpc>
              <a:spcBef>
                <a:spcPts val="775"/>
              </a:spcBef>
              <a:spcAft>
                <a:spcPts val="0"/>
              </a:spcAft>
              <a:buSzPts val="1600"/>
              <a:buNone/>
              <a:defRPr b="1" sz="1600"/>
            </a:lvl4pPr>
            <a:lvl5pPr indent="-228600" lvl="4" marL="2286000" algn="l">
              <a:lnSpc>
                <a:spcPct val="97000"/>
              </a:lnSpc>
              <a:spcBef>
                <a:spcPts val="525"/>
              </a:spcBef>
              <a:spcAft>
                <a:spcPts val="0"/>
              </a:spcAft>
              <a:buSzPts val="1600"/>
              <a:buNone/>
              <a:defRPr b="1" sz="1600"/>
            </a:lvl5pPr>
            <a:lvl6pPr indent="-228600" lvl="5" marL="2743200" algn="l">
              <a:lnSpc>
                <a:spcPct val="97000"/>
              </a:lnSpc>
              <a:spcBef>
                <a:spcPts val="263"/>
              </a:spcBef>
              <a:spcAft>
                <a:spcPts val="0"/>
              </a:spcAft>
              <a:buSzPts val="1600"/>
              <a:buNone/>
              <a:defRPr b="1" sz="1600"/>
            </a:lvl6pPr>
            <a:lvl7pPr indent="-228600" lvl="6" marL="3200400" algn="l">
              <a:lnSpc>
                <a:spcPct val="97000"/>
              </a:lnSpc>
              <a:spcBef>
                <a:spcPts val="263"/>
              </a:spcBef>
              <a:spcAft>
                <a:spcPts val="0"/>
              </a:spcAft>
              <a:buSzPts val="1600"/>
              <a:buNone/>
              <a:defRPr b="1" sz="1600"/>
            </a:lvl7pPr>
            <a:lvl8pPr indent="-228600" lvl="7" marL="3657600" algn="l">
              <a:lnSpc>
                <a:spcPct val="97000"/>
              </a:lnSpc>
              <a:spcBef>
                <a:spcPts val="263"/>
              </a:spcBef>
              <a:spcAft>
                <a:spcPts val="0"/>
              </a:spcAft>
              <a:buSzPts val="1600"/>
              <a:buNone/>
              <a:defRPr b="1" sz="1600"/>
            </a:lvl8pPr>
            <a:lvl9pPr indent="-228600" lvl="8" marL="4114800" algn="l">
              <a:lnSpc>
                <a:spcPct val="97000"/>
              </a:lnSpc>
              <a:spcBef>
                <a:spcPts val="263"/>
              </a:spcBef>
              <a:spcAft>
                <a:spcPts val="263"/>
              </a:spcAft>
              <a:buSzPts val="1600"/>
              <a:buNone/>
              <a:defRPr b="1" sz="1600"/>
            </a:lvl9pPr>
          </a:lstStyle>
          <a:p/>
        </p:txBody>
      </p:sp>
      <p:sp>
        <p:nvSpPr>
          <p:cNvPr id="55" name="Google Shape;55;p88"/>
          <p:cNvSpPr txBox="1"/>
          <p:nvPr>
            <p:ph idx="4" type="body"/>
          </p:nvPr>
        </p:nvSpPr>
        <p:spPr>
          <a:xfrm>
            <a:off x="6193119" y="2174876"/>
            <a:ext cx="5388784" cy="3951553"/>
          </a:xfrm>
          <a:prstGeom prst="rect">
            <a:avLst/>
          </a:prstGeom>
          <a:noFill/>
          <a:ln>
            <a:noFill/>
          </a:ln>
        </p:spPr>
        <p:txBody>
          <a:bodyPr anchorCtr="0" anchor="t" bIns="0" lIns="0" spcFirstLastPara="1" rIns="0" wrap="square" tIns="157300">
            <a:noAutofit/>
          </a:bodyPr>
          <a:lstStyle>
            <a:lvl1pPr indent="-381000" lvl="0" marL="457200" algn="l">
              <a:lnSpc>
                <a:spcPct val="97000"/>
              </a:lnSpc>
              <a:spcBef>
                <a:spcPts val="0"/>
              </a:spcBef>
              <a:spcAft>
                <a:spcPts val="0"/>
              </a:spcAft>
              <a:buSzPts val="2400"/>
              <a:buChar char="•"/>
              <a:defRPr sz="2400"/>
            </a:lvl1pPr>
            <a:lvl2pPr indent="-355600" lvl="1" marL="914400" algn="l">
              <a:lnSpc>
                <a:spcPct val="97000"/>
              </a:lnSpc>
              <a:spcBef>
                <a:spcPts val="1288"/>
              </a:spcBef>
              <a:spcAft>
                <a:spcPts val="0"/>
              </a:spcAft>
              <a:buSzPts val="2000"/>
              <a:buChar char="–"/>
              <a:defRPr sz="2000"/>
            </a:lvl2pPr>
            <a:lvl3pPr indent="-342900" lvl="2" marL="1371600" algn="l">
              <a:lnSpc>
                <a:spcPct val="97000"/>
              </a:lnSpc>
              <a:spcBef>
                <a:spcPts val="1038"/>
              </a:spcBef>
              <a:spcAft>
                <a:spcPts val="0"/>
              </a:spcAft>
              <a:buSzPts val="1800"/>
              <a:buChar char="•"/>
              <a:defRPr sz="1800"/>
            </a:lvl3pPr>
            <a:lvl4pPr indent="-330200" lvl="3" marL="1828800" algn="l">
              <a:lnSpc>
                <a:spcPct val="97000"/>
              </a:lnSpc>
              <a:spcBef>
                <a:spcPts val="775"/>
              </a:spcBef>
              <a:spcAft>
                <a:spcPts val="0"/>
              </a:spcAft>
              <a:buSzPts val="1600"/>
              <a:buChar char="–"/>
              <a:defRPr sz="1600"/>
            </a:lvl4pPr>
            <a:lvl5pPr indent="-330200" lvl="4" marL="2286000" algn="l">
              <a:lnSpc>
                <a:spcPct val="97000"/>
              </a:lnSpc>
              <a:spcBef>
                <a:spcPts val="525"/>
              </a:spcBef>
              <a:spcAft>
                <a:spcPts val="0"/>
              </a:spcAft>
              <a:buSzPts val="1600"/>
              <a:buChar char="»"/>
              <a:defRPr sz="1600"/>
            </a:lvl5pPr>
            <a:lvl6pPr indent="-228600" lvl="5" marL="2743200" algn="l">
              <a:lnSpc>
                <a:spcPct val="97000"/>
              </a:lnSpc>
              <a:spcBef>
                <a:spcPts val="263"/>
              </a:spcBef>
              <a:spcAft>
                <a:spcPts val="0"/>
              </a:spcAft>
              <a:buSzPts val="1400"/>
              <a:buNone/>
              <a:defRPr sz="1600"/>
            </a:lvl6pPr>
            <a:lvl7pPr indent="-228600" lvl="6" marL="3200400" algn="l">
              <a:lnSpc>
                <a:spcPct val="97000"/>
              </a:lnSpc>
              <a:spcBef>
                <a:spcPts val="263"/>
              </a:spcBef>
              <a:spcAft>
                <a:spcPts val="0"/>
              </a:spcAft>
              <a:buSzPts val="1400"/>
              <a:buNone/>
              <a:defRPr sz="1600"/>
            </a:lvl7pPr>
            <a:lvl8pPr indent="-228600" lvl="7" marL="3657600" algn="l">
              <a:lnSpc>
                <a:spcPct val="97000"/>
              </a:lnSpc>
              <a:spcBef>
                <a:spcPts val="263"/>
              </a:spcBef>
              <a:spcAft>
                <a:spcPts val="0"/>
              </a:spcAft>
              <a:buSzPts val="1400"/>
              <a:buNone/>
              <a:defRPr sz="1600"/>
            </a:lvl8pPr>
            <a:lvl9pPr indent="-228600" lvl="8" marL="4114800" algn="l">
              <a:lnSpc>
                <a:spcPct val="97000"/>
              </a:lnSpc>
              <a:spcBef>
                <a:spcPts val="263"/>
              </a:spcBef>
              <a:spcAft>
                <a:spcPts val="263"/>
              </a:spcAft>
              <a:buSzPts val="1400"/>
              <a:buNone/>
              <a:defRPr sz="1600"/>
            </a:lvl9pPr>
          </a:lstStyle>
          <a:p/>
        </p:txBody>
      </p:sp>
      <p:sp>
        <p:nvSpPr>
          <p:cNvPr id="56" name="Google Shape;56;p88"/>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90"/>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63" name="Google Shape;63;p90"/>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92"/>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4"/>
          <p:cNvSpPr txBox="1"/>
          <p:nvPr>
            <p:ph type="title"/>
          </p:nvPr>
        </p:nvSpPr>
        <p:spPr>
          <a:xfrm>
            <a:off x="610100" y="272521"/>
            <a:ext cx="4011705" cy="1162844"/>
          </a:xfrm>
          <a:prstGeom prst="rect">
            <a:avLst/>
          </a:prstGeom>
          <a:noFill/>
          <a:ln>
            <a:noFill/>
          </a:ln>
        </p:spPr>
        <p:txBody>
          <a:bodyPr anchorCtr="0" anchor="b" bIns="42475" lIns="81700" spcFirstLastPara="1" rIns="81700" wrap="square" tIns="42475">
            <a:noAutofit/>
          </a:bodyPr>
          <a:lstStyle>
            <a:lvl1pPr lvl="0" algn="l">
              <a:lnSpc>
                <a:spcPct val="97000"/>
              </a:lnSpc>
              <a:spcBef>
                <a:spcPts val="0"/>
              </a:spcBef>
              <a:spcAft>
                <a:spcPts val="0"/>
              </a:spcAft>
              <a:buSzPts val="1400"/>
              <a:buNone/>
              <a:defRPr b="1" sz="2000"/>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76" name="Google Shape;76;p94"/>
          <p:cNvSpPr txBox="1"/>
          <p:nvPr>
            <p:ph idx="1" type="body"/>
          </p:nvPr>
        </p:nvSpPr>
        <p:spPr>
          <a:xfrm>
            <a:off x="4766235" y="272522"/>
            <a:ext cx="6815668" cy="5853907"/>
          </a:xfrm>
          <a:prstGeom prst="rect">
            <a:avLst/>
          </a:prstGeom>
          <a:noFill/>
          <a:ln>
            <a:noFill/>
          </a:ln>
        </p:spPr>
        <p:txBody>
          <a:bodyPr anchorCtr="0" anchor="t" bIns="0" lIns="0" spcFirstLastPara="1" rIns="0" wrap="square" tIns="157300">
            <a:noAutofit/>
          </a:bodyPr>
          <a:lstStyle>
            <a:lvl1pPr indent="-431800" lvl="0" marL="457200" algn="l">
              <a:lnSpc>
                <a:spcPct val="97000"/>
              </a:lnSpc>
              <a:spcBef>
                <a:spcPts val="0"/>
              </a:spcBef>
              <a:spcAft>
                <a:spcPts val="0"/>
              </a:spcAft>
              <a:buSzPts val="3200"/>
              <a:buChar char="•"/>
              <a:defRPr sz="3200"/>
            </a:lvl1pPr>
            <a:lvl2pPr indent="-406400" lvl="1" marL="914400" algn="l">
              <a:lnSpc>
                <a:spcPct val="97000"/>
              </a:lnSpc>
              <a:spcBef>
                <a:spcPts val="1288"/>
              </a:spcBef>
              <a:spcAft>
                <a:spcPts val="0"/>
              </a:spcAft>
              <a:buSzPts val="2800"/>
              <a:buChar char="–"/>
              <a:defRPr sz="2800"/>
            </a:lvl2pPr>
            <a:lvl3pPr indent="-381000" lvl="2" marL="1371600" algn="l">
              <a:lnSpc>
                <a:spcPct val="97000"/>
              </a:lnSpc>
              <a:spcBef>
                <a:spcPts val="1038"/>
              </a:spcBef>
              <a:spcAft>
                <a:spcPts val="0"/>
              </a:spcAft>
              <a:buSzPts val="2400"/>
              <a:buChar char="•"/>
              <a:defRPr sz="2400"/>
            </a:lvl3pPr>
            <a:lvl4pPr indent="-355600" lvl="3" marL="1828800" algn="l">
              <a:lnSpc>
                <a:spcPct val="97000"/>
              </a:lnSpc>
              <a:spcBef>
                <a:spcPts val="775"/>
              </a:spcBef>
              <a:spcAft>
                <a:spcPts val="0"/>
              </a:spcAft>
              <a:buSzPts val="2000"/>
              <a:buChar char="–"/>
              <a:defRPr sz="2000"/>
            </a:lvl4pPr>
            <a:lvl5pPr indent="-355600" lvl="4" marL="2286000" algn="l">
              <a:lnSpc>
                <a:spcPct val="97000"/>
              </a:lnSpc>
              <a:spcBef>
                <a:spcPts val="525"/>
              </a:spcBef>
              <a:spcAft>
                <a:spcPts val="0"/>
              </a:spcAft>
              <a:buSzPts val="2000"/>
              <a:buChar char="»"/>
              <a:defRPr sz="2000"/>
            </a:lvl5pPr>
            <a:lvl6pPr indent="-228600" lvl="5" marL="2743200" algn="l">
              <a:lnSpc>
                <a:spcPct val="97000"/>
              </a:lnSpc>
              <a:spcBef>
                <a:spcPts val="263"/>
              </a:spcBef>
              <a:spcAft>
                <a:spcPts val="0"/>
              </a:spcAft>
              <a:buSzPts val="1400"/>
              <a:buNone/>
              <a:defRPr sz="2000"/>
            </a:lvl6pPr>
            <a:lvl7pPr indent="-228600" lvl="6" marL="3200400" algn="l">
              <a:lnSpc>
                <a:spcPct val="97000"/>
              </a:lnSpc>
              <a:spcBef>
                <a:spcPts val="263"/>
              </a:spcBef>
              <a:spcAft>
                <a:spcPts val="0"/>
              </a:spcAft>
              <a:buSzPts val="1400"/>
              <a:buNone/>
              <a:defRPr sz="2000"/>
            </a:lvl7pPr>
            <a:lvl8pPr indent="-228600" lvl="7" marL="3657600" algn="l">
              <a:lnSpc>
                <a:spcPct val="97000"/>
              </a:lnSpc>
              <a:spcBef>
                <a:spcPts val="263"/>
              </a:spcBef>
              <a:spcAft>
                <a:spcPts val="0"/>
              </a:spcAft>
              <a:buSzPts val="1400"/>
              <a:buNone/>
              <a:defRPr sz="2000"/>
            </a:lvl8pPr>
            <a:lvl9pPr indent="-228600" lvl="8" marL="4114800" algn="l">
              <a:lnSpc>
                <a:spcPct val="97000"/>
              </a:lnSpc>
              <a:spcBef>
                <a:spcPts val="263"/>
              </a:spcBef>
              <a:spcAft>
                <a:spcPts val="263"/>
              </a:spcAft>
              <a:buSzPts val="1400"/>
              <a:buNone/>
              <a:defRPr sz="2000"/>
            </a:lvl9pPr>
          </a:lstStyle>
          <a:p/>
        </p:txBody>
      </p:sp>
      <p:sp>
        <p:nvSpPr>
          <p:cNvPr id="77" name="Google Shape;77;p94"/>
          <p:cNvSpPr txBox="1"/>
          <p:nvPr>
            <p:ph idx="2" type="body"/>
          </p:nvPr>
        </p:nvSpPr>
        <p:spPr>
          <a:xfrm>
            <a:off x="610100" y="1435366"/>
            <a:ext cx="4011705" cy="4691063"/>
          </a:xfrm>
          <a:prstGeom prst="rect">
            <a:avLst/>
          </a:prstGeom>
          <a:noFill/>
          <a:ln>
            <a:noFill/>
          </a:ln>
        </p:spPr>
        <p:txBody>
          <a:bodyPr anchorCtr="0" anchor="t" bIns="0" lIns="0" spcFirstLastPara="1" rIns="0" wrap="square" tIns="157300">
            <a:noAutofit/>
          </a:bodyPr>
          <a:lstStyle>
            <a:lvl1pPr indent="-228600" lvl="0" marL="457200" algn="l">
              <a:lnSpc>
                <a:spcPct val="97000"/>
              </a:lnSpc>
              <a:spcBef>
                <a:spcPts val="0"/>
              </a:spcBef>
              <a:spcAft>
                <a:spcPts val="0"/>
              </a:spcAft>
              <a:buSzPts val="1400"/>
              <a:buNone/>
              <a:defRPr sz="1400"/>
            </a:lvl1pPr>
            <a:lvl2pPr indent="-228600" lvl="1" marL="914400" algn="l">
              <a:lnSpc>
                <a:spcPct val="97000"/>
              </a:lnSpc>
              <a:spcBef>
                <a:spcPts val="1288"/>
              </a:spcBef>
              <a:spcAft>
                <a:spcPts val="0"/>
              </a:spcAft>
              <a:buSzPts val="1200"/>
              <a:buNone/>
              <a:defRPr sz="1200"/>
            </a:lvl2pPr>
            <a:lvl3pPr indent="-228600" lvl="2" marL="1371600" algn="l">
              <a:lnSpc>
                <a:spcPct val="97000"/>
              </a:lnSpc>
              <a:spcBef>
                <a:spcPts val="1038"/>
              </a:spcBef>
              <a:spcAft>
                <a:spcPts val="0"/>
              </a:spcAft>
              <a:buSzPts val="1000"/>
              <a:buNone/>
              <a:defRPr sz="1000"/>
            </a:lvl3pPr>
            <a:lvl4pPr indent="-228600" lvl="3" marL="1828800" algn="l">
              <a:lnSpc>
                <a:spcPct val="97000"/>
              </a:lnSpc>
              <a:spcBef>
                <a:spcPts val="775"/>
              </a:spcBef>
              <a:spcAft>
                <a:spcPts val="0"/>
              </a:spcAft>
              <a:buSzPts val="900"/>
              <a:buNone/>
              <a:defRPr sz="900"/>
            </a:lvl4pPr>
            <a:lvl5pPr indent="-228600" lvl="4" marL="2286000" algn="l">
              <a:lnSpc>
                <a:spcPct val="97000"/>
              </a:lnSpc>
              <a:spcBef>
                <a:spcPts val="525"/>
              </a:spcBef>
              <a:spcAft>
                <a:spcPts val="0"/>
              </a:spcAft>
              <a:buSzPts val="900"/>
              <a:buNone/>
              <a:defRPr sz="900"/>
            </a:lvl5pPr>
            <a:lvl6pPr indent="-228600" lvl="5" marL="2743200" algn="l">
              <a:lnSpc>
                <a:spcPct val="97000"/>
              </a:lnSpc>
              <a:spcBef>
                <a:spcPts val="263"/>
              </a:spcBef>
              <a:spcAft>
                <a:spcPts val="0"/>
              </a:spcAft>
              <a:buSzPts val="900"/>
              <a:buNone/>
              <a:defRPr sz="900"/>
            </a:lvl6pPr>
            <a:lvl7pPr indent="-228600" lvl="6" marL="3200400" algn="l">
              <a:lnSpc>
                <a:spcPct val="97000"/>
              </a:lnSpc>
              <a:spcBef>
                <a:spcPts val="263"/>
              </a:spcBef>
              <a:spcAft>
                <a:spcPts val="0"/>
              </a:spcAft>
              <a:buSzPts val="900"/>
              <a:buNone/>
              <a:defRPr sz="900"/>
            </a:lvl7pPr>
            <a:lvl8pPr indent="-228600" lvl="7" marL="3657600" algn="l">
              <a:lnSpc>
                <a:spcPct val="97000"/>
              </a:lnSpc>
              <a:spcBef>
                <a:spcPts val="263"/>
              </a:spcBef>
              <a:spcAft>
                <a:spcPts val="0"/>
              </a:spcAft>
              <a:buSzPts val="900"/>
              <a:buNone/>
              <a:defRPr sz="900"/>
            </a:lvl8pPr>
            <a:lvl9pPr indent="-228600" lvl="8" marL="4114800" algn="l">
              <a:lnSpc>
                <a:spcPct val="97000"/>
              </a:lnSpc>
              <a:spcBef>
                <a:spcPts val="263"/>
              </a:spcBef>
              <a:spcAft>
                <a:spcPts val="263"/>
              </a:spcAft>
              <a:buSzPts val="900"/>
              <a:buNone/>
              <a:defRPr sz="900"/>
            </a:lvl9pPr>
          </a:lstStyle>
          <a:p/>
        </p:txBody>
      </p:sp>
      <p:sp>
        <p:nvSpPr>
          <p:cNvPr id="78" name="Google Shape;78;p94"/>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96"/>
          <p:cNvSpPr txBox="1"/>
          <p:nvPr>
            <p:ph type="title"/>
          </p:nvPr>
        </p:nvSpPr>
        <p:spPr>
          <a:xfrm>
            <a:off x="2390588" y="4800865"/>
            <a:ext cx="7313707" cy="566208"/>
          </a:xfrm>
          <a:prstGeom prst="rect">
            <a:avLst/>
          </a:prstGeom>
          <a:noFill/>
          <a:ln>
            <a:noFill/>
          </a:ln>
        </p:spPr>
        <p:txBody>
          <a:bodyPr anchorCtr="0" anchor="b" bIns="42475" lIns="81700" spcFirstLastPara="1" rIns="81700" wrap="square" tIns="42475">
            <a:noAutofit/>
          </a:bodyPr>
          <a:lstStyle>
            <a:lvl1pPr lvl="0" algn="l">
              <a:lnSpc>
                <a:spcPct val="97000"/>
              </a:lnSpc>
              <a:spcBef>
                <a:spcPts val="0"/>
              </a:spcBef>
              <a:spcAft>
                <a:spcPts val="0"/>
              </a:spcAft>
              <a:buSzPts val="1400"/>
              <a:buNone/>
              <a:defRPr b="1" sz="2000"/>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85" name="Google Shape;85;p96"/>
          <p:cNvSpPr/>
          <p:nvPr>
            <p:ph idx="2" type="pic"/>
          </p:nvPr>
        </p:nvSpPr>
        <p:spPr>
          <a:xfrm>
            <a:off x="2390588" y="612512"/>
            <a:ext cx="7313707" cy="4115593"/>
          </a:xfrm>
          <a:prstGeom prst="rect">
            <a:avLst/>
          </a:prstGeom>
          <a:noFill/>
          <a:ln>
            <a:noFill/>
          </a:ln>
        </p:spPr>
      </p:sp>
      <p:sp>
        <p:nvSpPr>
          <p:cNvPr id="86" name="Google Shape;86;p96"/>
          <p:cNvSpPr txBox="1"/>
          <p:nvPr>
            <p:ph idx="1" type="body"/>
          </p:nvPr>
        </p:nvSpPr>
        <p:spPr>
          <a:xfrm>
            <a:off x="2390588" y="5367074"/>
            <a:ext cx="7313707" cy="805656"/>
          </a:xfrm>
          <a:prstGeom prst="rect">
            <a:avLst/>
          </a:prstGeom>
          <a:noFill/>
          <a:ln>
            <a:noFill/>
          </a:ln>
        </p:spPr>
        <p:txBody>
          <a:bodyPr anchorCtr="0" anchor="t" bIns="0" lIns="0" spcFirstLastPara="1" rIns="0" wrap="square" tIns="157300">
            <a:noAutofit/>
          </a:bodyPr>
          <a:lstStyle>
            <a:lvl1pPr indent="-228600" lvl="0" marL="457200" algn="l">
              <a:lnSpc>
                <a:spcPct val="97000"/>
              </a:lnSpc>
              <a:spcBef>
                <a:spcPts val="0"/>
              </a:spcBef>
              <a:spcAft>
                <a:spcPts val="0"/>
              </a:spcAft>
              <a:buSzPts val="1400"/>
              <a:buNone/>
              <a:defRPr sz="1400"/>
            </a:lvl1pPr>
            <a:lvl2pPr indent="-228600" lvl="1" marL="914400" algn="l">
              <a:lnSpc>
                <a:spcPct val="97000"/>
              </a:lnSpc>
              <a:spcBef>
                <a:spcPts val="1288"/>
              </a:spcBef>
              <a:spcAft>
                <a:spcPts val="0"/>
              </a:spcAft>
              <a:buSzPts val="1200"/>
              <a:buNone/>
              <a:defRPr sz="1200"/>
            </a:lvl2pPr>
            <a:lvl3pPr indent="-228600" lvl="2" marL="1371600" algn="l">
              <a:lnSpc>
                <a:spcPct val="97000"/>
              </a:lnSpc>
              <a:spcBef>
                <a:spcPts val="1038"/>
              </a:spcBef>
              <a:spcAft>
                <a:spcPts val="0"/>
              </a:spcAft>
              <a:buSzPts val="1000"/>
              <a:buNone/>
              <a:defRPr sz="1000"/>
            </a:lvl3pPr>
            <a:lvl4pPr indent="-228600" lvl="3" marL="1828800" algn="l">
              <a:lnSpc>
                <a:spcPct val="97000"/>
              </a:lnSpc>
              <a:spcBef>
                <a:spcPts val="775"/>
              </a:spcBef>
              <a:spcAft>
                <a:spcPts val="0"/>
              </a:spcAft>
              <a:buSzPts val="900"/>
              <a:buNone/>
              <a:defRPr sz="900"/>
            </a:lvl4pPr>
            <a:lvl5pPr indent="-228600" lvl="4" marL="2286000" algn="l">
              <a:lnSpc>
                <a:spcPct val="97000"/>
              </a:lnSpc>
              <a:spcBef>
                <a:spcPts val="525"/>
              </a:spcBef>
              <a:spcAft>
                <a:spcPts val="0"/>
              </a:spcAft>
              <a:buSzPts val="900"/>
              <a:buNone/>
              <a:defRPr sz="900"/>
            </a:lvl5pPr>
            <a:lvl6pPr indent="-228600" lvl="5" marL="2743200" algn="l">
              <a:lnSpc>
                <a:spcPct val="97000"/>
              </a:lnSpc>
              <a:spcBef>
                <a:spcPts val="263"/>
              </a:spcBef>
              <a:spcAft>
                <a:spcPts val="0"/>
              </a:spcAft>
              <a:buSzPts val="900"/>
              <a:buNone/>
              <a:defRPr sz="900"/>
            </a:lvl6pPr>
            <a:lvl7pPr indent="-228600" lvl="6" marL="3200400" algn="l">
              <a:lnSpc>
                <a:spcPct val="97000"/>
              </a:lnSpc>
              <a:spcBef>
                <a:spcPts val="263"/>
              </a:spcBef>
              <a:spcAft>
                <a:spcPts val="0"/>
              </a:spcAft>
              <a:buSzPts val="900"/>
              <a:buNone/>
              <a:defRPr sz="900"/>
            </a:lvl7pPr>
            <a:lvl8pPr indent="-228600" lvl="7" marL="3657600" algn="l">
              <a:lnSpc>
                <a:spcPct val="97000"/>
              </a:lnSpc>
              <a:spcBef>
                <a:spcPts val="263"/>
              </a:spcBef>
              <a:spcAft>
                <a:spcPts val="0"/>
              </a:spcAft>
              <a:buSzPts val="900"/>
              <a:buNone/>
              <a:defRPr sz="900"/>
            </a:lvl8pPr>
            <a:lvl9pPr indent="-228600" lvl="8" marL="4114800" algn="l">
              <a:lnSpc>
                <a:spcPct val="97000"/>
              </a:lnSpc>
              <a:spcBef>
                <a:spcPts val="263"/>
              </a:spcBef>
              <a:spcAft>
                <a:spcPts val="263"/>
              </a:spcAft>
              <a:buSzPts val="900"/>
              <a:buNone/>
              <a:defRPr sz="900"/>
            </a:lvl9pPr>
          </a:lstStyle>
          <a:p/>
        </p:txBody>
      </p:sp>
      <p:sp>
        <p:nvSpPr>
          <p:cNvPr id="87" name="Google Shape;87;p96"/>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7.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Relationship Id="rId3" Type="http://schemas.openxmlformats.org/officeDocument/2006/relationships/theme" Target="../theme/theme11.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0.xml"/><Relationship Id="rId3" Type="http://schemas.openxmlformats.org/officeDocument/2006/relationships/theme" Target="../theme/theme12.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theme" Target="../theme/theme6.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theme" Target="../theme/theme15.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 Target="../theme/theme1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theme" Target="../theme/theme8.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 Id="rId3" Type="http://schemas.openxmlformats.org/officeDocument/2006/relationships/theme" Target="../theme/theme4.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Relationship Id="rId3" Type="http://schemas.openxmlformats.org/officeDocument/2006/relationships/theme" Target="../theme/theme9.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Relationship Id="rId3" Type="http://schemas.openxmlformats.org/officeDocument/2006/relationships/theme" Target="../theme/theme10.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theme" Target="../theme/theme2.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8.xml"/><Relationship Id="rId3" Type="http://schemas.openxmlformats.org/officeDocument/2006/relationships/theme" Target="../theme/theme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78"/>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lvl1pPr lvl="0"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1pPr>
            <a:lvl2pPr lvl="1"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2pPr>
            <a:lvl3pPr lvl="2"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3pPr>
            <a:lvl4pPr lvl="3"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4pPr>
            <a:lvl5pPr lvl="4"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5pPr>
            <a:lvl6pPr lvl="5"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6pPr>
            <a:lvl7pPr lvl="6"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7pPr>
            <a:lvl8pPr lvl="7"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8pPr>
            <a:lvl9pPr lvl="8"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9pPr>
          </a:lstStyle>
          <a:p/>
        </p:txBody>
      </p:sp>
      <p:sp>
        <p:nvSpPr>
          <p:cNvPr id="11" name="Google Shape;11;p78"/>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lvl1pPr indent="-412750" lvl="0" marL="457200" marR="0" rtl="0" algn="l">
              <a:lnSpc>
                <a:spcPct val="97000"/>
              </a:lnSpc>
              <a:spcBef>
                <a:spcPts val="0"/>
              </a:spcBef>
              <a:spcAft>
                <a:spcPts val="0"/>
              </a:spcAft>
              <a:buClr>
                <a:srgbClr val="000000"/>
              </a:buClr>
              <a:buSzPts val="2900"/>
              <a:buFont typeface="Times New Roman"/>
              <a:buChar char="•"/>
              <a:defRPr b="0" i="0" sz="2900" u="none" cap="none" strike="noStrike">
                <a:solidFill>
                  <a:srgbClr val="000000"/>
                </a:solidFill>
                <a:latin typeface="Calibri"/>
                <a:ea typeface="Calibri"/>
                <a:cs typeface="Calibri"/>
                <a:sym typeface="Calibri"/>
              </a:defRPr>
            </a:lvl1pPr>
            <a:lvl2pPr indent="-387350" lvl="1" marL="914400" marR="0" rtl="0" algn="l">
              <a:lnSpc>
                <a:spcPct val="97000"/>
              </a:lnSpc>
              <a:spcBef>
                <a:spcPts val="1288"/>
              </a:spcBef>
              <a:spcAft>
                <a:spcPts val="0"/>
              </a:spcAft>
              <a:buClr>
                <a:srgbClr val="000000"/>
              </a:buClr>
              <a:buSzPts val="2500"/>
              <a:buFont typeface="Times New Roman"/>
              <a:buChar char="–"/>
              <a:defRPr b="0" i="0" sz="2500" u="none" cap="none" strike="noStrike">
                <a:solidFill>
                  <a:srgbClr val="000000"/>
                </a:solidFill>
                <a:latin typeface="Calibri"/>
                <a:ea typeface="Calibri"/>
                <a:cs typeface="Calibri"/>
                <a:sym typeface="Calibri"/>
              </a:defRPr>
            </a:lvl2pPr>
            <a:lvl3pPr indent="-368300" lvl="2" marL="1371600" marR="0" rtl="0" algn="l">
              <a:lnSpc>
                <a:spcPct val="97000"/>
              </a:lnSpc>
              <a:spcBef>
                <a:spcPts val="1038"/>
              </a:spcBef>
              <a:spcAft>
                <a:spcPts val="0"/>
              </a:spcAft>
              <a:buClr>
                <a:srgbClr val="000000"/>
              </a:buClr>
              <a:buSzPts val="2200"/>
              <a:buFont typeface="Times New Roman"/>
              <a:buChar char="•"/>
              <a:defRPr b="0" i="0" sz="2200" u="none" cap="none" strike="noStrike">
                <a:solidFill>
                  <a:srgbClr val="000000"/>
                </a:solidFill>
                <a:latin typeface="Calibri"/>
                <a:ea typeface="Calibri"/>
                <a:cs typeface="Calibri"/>
                <a:sym typeface="Calibri"/>
              </a:defRPr>
            </a:lvl3pPr>
            <a:lvl4pPr indent="-355600" lvl="3" marL="1828800" marR="0" rtl="0" algn="l">
              <a:lnSpc>
                <a:spcPct val="97000"/>
              </a:lnSpc>
              <a:spcBef>
                <a:spcPts val="77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4pPr>
            <a:lvl5pPr indent="-355600" lvl="4" marL="2286000" marR="0" rtl="0" algn="l">
              <a:lnSpc>
                <a:spcPct val="97000"/>
              </a:lnSpc>
              <a:spcBef>
                <a:spcPts val="52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5pPr>
            <a:lvl6pPr indent="-228600" lvl="5" marL="27432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lnSpc>
                <a:spcPct val="97000"/>
              </a:lnSpc>
              <a:spcBef>
                <a:spcPts val="263"/>
              </a:spcBef>
              <a:spcAft>
                <a:spcPts val="263"/>
              </a:spcAft>
              <a:buSzPts val="1400"/>
              <a:buNone/>
              <a:defRPr b="0" i="0" sz="2000" u="none" cap="none" strike="noStrike">
                <a:solidFill>
                  <a:srgbClr val="000000"/>
                </a:solidFill>
                <a:latin typeface="Calibri"/>
                <a:ea typeface="Calibri"/>
                <a:cs typeface="Calibri"/>
                <a:sym typeface="Calibri"/>
              </a:defRPr>
            </a:lvl9pPr>
          </a:lstStyle>
          <a:p/>
        </p:txBody>
      </p:sp>
      <p:sp>
        <p:nvSpPr>
          <p:cNvPr id="12" name="Google Shape;12;p78"/>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9" name="Shape 79"/>
        <p:cNvGrpSpPr/>
        <p:nvPr/>
      </p:nvGrpSpPr>
      <p:grpSpPr>
        <a:xfrm>
          <a:off x="0" y="0"/>
          <a:ext cx="0" cy="0"/>
          <a:chOff x="0" y="0"/>
          <a:chExt cx="0" cy="0"/>
        </a:xfrm>
      </p:grpSpPr>
      <p:sp>
        <p:nvSpPr>
          <p:cNvPr id="80" name="Google Shape;80;p95"/>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lvl1pPr lvl="0"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1pPr>
            <a:lvl2pPr lvl="1"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2pPr>
            <a:lvl3pPr lvl="2"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3pPr>
            <a:lvl4pPr lvl="3"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4pPr>
            <a:lvl5pPr lvl="4"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5pPr>
            <a:lvl6pPr lvl="5"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6pPr>
            <a:lvl7pPr lvl="6"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7pPr>
            <a:lvl8pPr lvl="7"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8pPr>
            <a:lvl9pPr lvl="8"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9pPr>
          </a:lstStyle>
          <a:p/>
        </p:txBody>
      </p:sp>
      <p:sp>
        <p:nvSpPr>
          <p:cNvPr id="81" name="Google Shape;81;p95"/>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lvl1pPr indent="-412750" lvl="0" marL="457200" marR="0" rtl="0" algn="l">
              <a:lnSpc>
                <a:spcPct val="97000"/>
              </a:lnSpc>
              <a:spcBef>
                <a:spcPts val="0"/>
              </a:spcBef>
              <a:spcAft>
                <a:spcPts val="0"/>
              </a:spcAft>
              <a:buClr>
                <a:srgbClr val="000000"/>
              </a:buClr>
              <a:buSzPts val="2900"/>
              <a:buFont typeface="Times New Roman"/>
              <a:buChar char="•"/>
              <a:defRPr b="0" i="0" sz="2900" u="none" cap="none" strike="noStrike">
                <a:solidFill>
                  <a:srgbClr val="000000"/>
                </a:solidFill>
                <a:latin typeface="Calibri"/>
                <a:ea typeface="Calibri"/>
                <a:cs typeface="Calibri"/>
                <a:sym typeface="Calibri"/>
              </a:defRPr>
            </a:lvl1pPr>
            <a:lvl2pPr indent="-387350" lvl="1" marL="914400" marR="0" rtl="0" algn="l">
              <a:lnSpc>
                <a:spcPct val="97000"/>
              </a:lnSpc>
              <a:spcBef>
                <a:spcPts val="1288"/>
              </a:spcBef>
              <a:spcAft>
                <a:spcPts val="0"/>
              </a:spcAft>
              <a:buClr>
                <a:srgbClr val="000000"/>
              </a:buClr>
              <a:buSzPts val="2500"/>
              <a:buFont typeface="Times New Roman"/>
              <a:buChar char="–"/>
              <a:defRPr b="0" i="0" sz="2500" u="none" cap="none" strike="noStrike">
                <a:solidFill>
                  <a:srgbClr val="000000"/>
                </a:solidFill>
                <a:latin typeface="Calibri"/>
                <a:ea typeface="Calibri"/>
                <a:cs typeface="Calibri"/>
                <a:sym typeface="Calibri"/>
              </a:defRPr>
            </a:lvl2pPr>
            <a:lvl3pPr indent="-368300" lvl="2" marL="1371600" marR="0" rtl="0" algn="l">
              <a:lnSpc>
                <a:spcPct val="97000"/>
              </a:lnSpc>
              <a:spcBef>
                <a:spcPts val="1038"/>
              </a:spcBef>
              <a:spcAft>
                <a:spcPts val="0"/>
              </a:spcAft>
              <a:buClr>
                <a:srgbClr val="000000"/>
              </a:buClr>
              <a:buSzPts val="2200"/>
              <a:buFont typeface="Times New Roman"/>
              <a:buChar char="•"/>
              <a:defRPr b="0" i="0" sz="2200" u="none" cap="none" strike="noStrike">
                <a:solidFill>
                  <a:srgbClr val="000000"/>
                </a:solidFill>
                <a:latin typeface="Calibri"/>
                <a:ea typeface="Calibri"/>
                <a:cs typeface="Calibri"/>
                <a:sym typeface="Calibri"/>
              </a:defRPr>
            </a:lvl3pPr>
            <a:lvl4pPr indent="-355600" lvl="3" marL="1828800" marR="0" rtl="0" algn="l">
              <a:lnSpc>
                <a:spcPct val="97000"/>
              </a:lnSpc>
              <a:spcBef>
                <a:spcPts val="77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4pPr>
            <a:lvl5pPr indent="-355600" lvl="4" marL="2286000" marR="0" rtl="0" algn="l">
              <a:lnSpc>
                <a:spcPct val="97000"/>
              </a:lnSpc>
              <a:spcBef>
                <a:spcPts val="52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5pPr>
            <a:lvl6pPr indent="-228600" lvl="5" marL="27432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lnSpc>
                <a:spcPct val="97000"/>
              </a:lnSpc>
              <a:spcBef>
                <a:spcPts val="263"/>
              </a:spcBef>
              <a:spcAft>
                <a:spcPts val="263"/>
              </a:spcAft>
              <a:buSzPts val="1400"/>
              <a:buNone/>
              <a:defRPr b="0" i="0" sz="2000" u="none" cap="none" strike="noStrike">
                <a:solidFill>
                  <a:srgbClr val="000000"/>
                </a:solidFill>
                <a:latin typeface="Calibri"/>
                <a:ea typeface="Calibri"/>
                <a:cs typeface="Calibri"/>
                <a:sym typeface="Calibri"/>
              </a:defRPr>
            </a:lvl9pPr>
          </a:lstStyle>
          <a:p/>
        </p:txBody>
      </p:sp>
      <p:sp>
        <p:nvSpPr>
          <p:cNvPr id="82" name="Google Shape;82;p95"/>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8" name="Shape 88"/>
        <p:cNvGrpSpPr/>
        <p:nvPr/>
      </p:nvGrpSpPr>
      <p:grpSpPr>
        <a:xfrm>
          <a:off x="0" y="0"/>
          <a:ext cx="0" cy="0"/>
          <a:chOff x="0" y="0"/>
          <a:chExt cx="0" cy="0"/>
        </a:xfrm>
      </p:grpSpPr>
      <p:sp>
        <p:nvSpPr>
          <p:cNvPr id="89" name="Google Shape;89;p97"/>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lvl1pPr lvl="0"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1pPr>
            <a:lvl2pPr lvl="1"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2pPr>
            <a:lvl3pPr lvl="2"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3pPr>
            <a:lvl4pPr lvl="3"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4pPr>
            <a:lvl5pPr lvl="4"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5pPr>
            <a:lvl6pPr lvl="5"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6pPr>
            <a:lvl7pPr lvl="6"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7pPr>
            <a:lvl8pPr lvl="7"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8pPr>
            <a:lvl9pPr lvl="8"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9pPr>
          </a:lstStyle>
          <a:p/>
        </p:txBody>
      </p:sp>
      <p:sp>
        <p:nvSpPr>
          <p:cNvPr id="90" name="Google Shape;90;p97"/>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lvl1pPr indent="-412750" lvl="0" marL="457200" marR="0" rtl="0" algn="l">
              <a:lnSpc>
                <a:spcPct val="97000"/>
              </a:lnSpc>
              <a:spcBef>
                <a:spcPts val="0"/>
              </a:spcBef>
              <a:spcAft>
                <a:spcPts val="0"/>
              </a:spcAft>
              <a:buClr>
                <a:srgbClr val="000000"/>
              </a:buClr>
              <a:buSzPts val="2900"/>
              <a:buFont typeface="Times New Roman"/>
              <a:buChar char="•"/>
              <a:defRPr b="0" i="0" sz="2900" u="none" cap="none" strike="noStrike">
                <a:solidFill>
                  <a:srgbClr val="000000"/>
                </a:solidFill>
                <a:latin typeface="Calibri"/>
                <a:ea typeface="Calibri"/>
                <a:cs typeface="Calibri"/>
                <a:sym typeface="Calibri"/>
              </a:defRPr>
            </a:lvl1pPr>
            <a:lvl2pPr indent="-387350" lvl="1" marL="914400" marR="0" rtl="0" algn="l">
              <a:lnSpc>
                <a:spcPct val="97000"/>
              </a:lnSpc>
              <a:spcBef>
                <a:spcPts val="1288"/>
              </a:spcBef>
              <a:spcAft>
                <a:spcPts val="0"/>
              </a:spcAft>
              <a:buClr>
                <a:srgbClr val="000000"/>
              </a:buClr>
              <a:buSzPts val="2500"/>
              <a:buFont typeface="Times New Roman"/>
              <a:buChar char="–"/>
              <a:defRPr b="0" i="0" sz="2500" u="none" cap="none" strike="noStrike">
                <a:solidFill>
                  <a:srgbClr val="000000"/>
                </a:solidFill>
                <a:latin typeface="Calibri"/>
                <a:ea typeface="Calibri"/>
                <a:cs typeface="Calibri"/>
                <a:sym typeface="Calibri"/>
              </a:defRPr>
            </a:lvl2pPr>
            <a:lvl3pPr indent="-368300" lvl="2" marL="1371600" marR="0" rtl="0" algn="l">
              <a:lnSpc>
                <a:spcPct val="97000"/>
              </a:lnSpc>
              <a:spcBef>
                <a:spcPts val="1038"/>
              </a:spcBef>
              <a:spcAft>
                <a:spcPts val="0"/>
              </a:spcAft>
              <a:buClr>
                <a:srgbClr val="000000"/>
              </a:buClr>
              <a:buSzPts val="2200"/>
              <a:buFont typeface="Times New Roman"/>
              <a:buChar char="•"/>
              <a:defRPr b="0" i="0" sz="2200" u="none" cap="none" strike="noStrike">
                <a:solidFill>
                  <a:srgbClr val="000000"/>
                </a:solidFill>
                <a:latin typeface="Calibri"/>
                <a:ea typeface="Calibri"/>
                <a:cs typeface="Calibri"/>
                <a:sym typeface="Calibri"/>
              </a:defRPr>
            </a:lvl3pPr>
            <a:lvl4pPr indent="-355600" lvl="3" marL="1828800" marR="0" rtl="0" algn="l">
              <a:lnSpc>
                <a:spcPct val="97000"/>
              </a:lnSpc>
              <a:spcBef>
                <a:spcPts val="77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4pPr>
            <a:lvl5pPr indent="-355600" lvl="4" marL="2286000" marR="0" rtl="0" algn="l">
              <a:lnSpc>
                <a:spcPct val="97000"/>
              </a:lnSpc>
              <a:spcBef>
                <a:spcPts val="52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5pPr>
            <a:lvl6pPr indent="-228600" lvl="5" marL="27432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lnSpc>
                <a:spcPct val="97000"/>
              </a:lnSpc>
              <a:spcBef>
                <a:spcPts val="263"/>
              </a:spcBef>
              <a:spcAft>
                <a:spcPts val="263"/>
              </a:spcAft>
              <a:buSzPts val="1400"/>
              <a:buNone/>
              <a:defRPr b="0" i="0" sz="2000" u="none" cap="none" strike="noStrike">
                <a:solidFill>
                  <a:srgbClr val="000000"/>
                </a:solidFill>
                <a:latin typeface="Calibri"/>
                <a:ea typeface="Calibri"/>
                <a:cs typeface="Calibri"/>
                <a:sym typeface="Calibri"/>
              </a:defRPr>
            </a:lvl9pPr>
          </a:lstStyle>
          <a:p/>
        </p:txBody>
      </p:sp>
      <p:sp>
        <p:nvSpPr>
          <p:cNvPr id="91" name="Google Shape;91;p97"/>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6" name="Shape 96"/>
        <p:cNvGrpSpPr/>
        <p:nvPr/>
      </p:nvGrpSpPr>
      <p:grpSpPr>
        <a:xfrm>
          <a:off x="0" y="0"/>
          <a:ext cx="0" cy="0"/>
          <a:chOff x="0" y="0"/>
          <a:chExt cx="0" cy="0"/>
        </a:xfrm>
      </p:grpSpPr>
      <p:sp>
        <p:nvSpPr>
          <p:cNvPr id="97" name="Google Shape;97;p99"/>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lvl1pPr lvl="0"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1pPr>
            <a:lvl2pPr lvl="1"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2pPr>
            <a:lvl3pPr lvl="2"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3pPr>
            <a:lvl4pPr lvl="3"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4pPr>
            <a:lvl5pPr lvl="4"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5pPr>
            <a:lvl6pPr lvl="5"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6pPr>
            <a:lvl7pPr lvl="6"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7pPr>
            <a:lvl8pPr lvl="7"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8pPr>
            <a:lvl9pPr lvl="8"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9pPr>
          </a:lstStyle>
          <a:p/>
        </p:txBody>
      </p:sp>
      <p:sp>
        <p:nvSpPr>
          <p:cNvPr id="98" name="Google Shape;98;p99"/>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lvl1pPr indent="-412750" lvl="0" marL="457200" marR="0" rtl="0" algn="l">
              <a:lnSpc>
                <a:spcPct val="97000"/>
              </a:lnSpc>
              <a:spcBef>
                <a:spcPts val="0"/>
              </a:spcBef>
              <a:spcAft>
                <a:spcPts val="0"/>
              </a:spcAft>
              <a:buClr>
                <a:srgbClr val="000000"/>
              </a:buClr>
              <a:buSzPts val="2900"/>
              <a:buFont typeface="Times New Roman"/>
              <a:buChar char="•"/>
              <a:defRPr b="0" i="0" sz="2900" u="none" cap="none" strike="noStrike">
                <a:solidFill>
                  <a:srgbClr val="000000"/>
                </a:solidFill>
                <a:latin typeface="Calibri"/>
                <a:ea typeface="Calibri"/>
                <a:cs typeface="Calibri"/>
                <a:sym typeface="Calibri"/>
              </a:defRPr>
            </a:lvl1pPr>
            <a:lvl2pPr indent="-387350" lvl="1" marL="914400" marR="0" rtl="0" algn="l">
              <a:lnSpc>
                <a:spcPct val="97000"/>
              </a:lnSpc>
              <a:spcBef>
                <a:spcPts val="1288"/>
              </a:spcBef>
              <a:spcAft>
                <a:spcPts val="0"/>
              </a:spcAft>
              <a:buClr>
                <a:srgbClr val="000000"/>
              </a:buClr>
              <a:buSzPts val="2500"/>
              <a:buFont typeface="Times New Roman"/>
              <a:buChar char="–"/>
              <a:defRPr b="0" i="0" sz="2500" u="none" cap="none" strike="noStrike">
                <a:solidFill>
                  <a:srgbClr val="000000"/>
                </a:solidFill>
                <a:latin typeface="Calibri"/>
                <a:ea typeface="Calibri"/>
                <a:cs typeface="Calibri"/>
                <a:sym typeface="Calibri"/>
              </a:defRPr>
            </a:lvl2pPr>
            <a:lvl3pPr indent="-368300" lvl="2" marL="1371600" marR="0" rtl="0" algn="l">
              <a:lnSpc>
                <a:spcPct val="97000"/>
              </a:lnSpc>
              <a:spcBef>
                <a:spcPts val="1038"/>
              </a:spcBef>
              <a:spcAft>
                <a:spcPts val="0"/>
              </a:spcAft>
              <a:buClr>
                <a:srgbClr val="000000"/>
              </a:buClr>
              <a:buSzPts val="2200"/>
              <a:buFont typeface="Times New Roman"/>
              <a:buChar char="•"/>
              <a:defRPr b="0" i="0" sz="2200" u="none" cap="none" strike="noStrike">
                <a:solidFill>
                  <a:srgbClr val="000000"/>
                </a:solidFill>
                <a:latin typeface="Calibri"/>
                <a:ea typeface="Calibri"/>
                <a:cs typeface="Calibri"/>
                <a:sym typeface="Calibri"/>
              </a:defRPr>
            </a:lvl3pPr>
            <a:lvl4pPr indent="-355600" lvl="3" marL="1828800" marR="0" rtl="0" algn="l">
              <a:lnSpc>
                <a:spcPct val="97000"/>
              </a:lnSpc>
              <a:spcBef>
                <a:spcPts val="77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4pPr>
            <a:lvl5pPr indent="-355600" lvl="4" marL="2286000" marR="0" rtl="0" algn="l">
              <a:lnSpc>
                <a:spcPct val="97000"/>
              </a:lnSpc>
              <a:spcBef>
                <a:spcPts val="52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5pPr>
            <a:lvl6pPr indent="-228600" lvl="5" marL="27432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lnSpc>
                <a:spcPct val="97000"/>
              </a:lnSpc>
              <a:spcBef>
                <a:spcPts val="263"/>
              </a:spcBef>
              <a:spcAft>
                <a:spcPts val="263"/>
              </a:spcAft>
              <a:buSzPts val="1400"/>
              <a:buNone/>
              <a:defRPr b="0" i="0" sz="2000" u="none" cap="none" strike="noStrike">
                <a:solidFill>
                  <a:srgbClr val="000000"/>
                </a:solidFill>
                <a:latin typeface="Calibri"/>
                <a:ea typeface="Calibri"/>
                <a:cs typeface="Calibri"/>
                <a:sym typeface="Calibri"/>
              </a:defRPr>
            </a:lvl9pPr>
          </a:lstStyle>
          <a:p/>
        </p:txBody>
      </p:sp>
      <p:sp>
        <p:nvSpPr>
          <p:cNvPr id="99" name="Google Shape;99;p99"/>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4" name="Shape 104"/>
        <p:cNvGrpSpPr/>
        <p:nvPr/>
      </p:nvGrpSpPr>
      <p:grpSpPr>
        <a:xfrm>
          <a:off x="0" y="0"/>
          <a:ext cx="0" cy="0"/>
          <a:chOff x="0" y="0"/>
          <a:chExt cx="0" cy="0"/>
        </a:xfrm>
      </p:grpSpPr>
      <p:sp>
        <p:nvSpPr>
          <p:cNvPr id="105" name="Google Shape;105;p101"/>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lvl1pPr lvl="0"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1pPr>
            <a:lvl2pPr lvl="1"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2pPr>
            <a:lvl3pPr lvl="2"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3pPr>
            <a:lvl4pPr lvl="3"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4pPr>
            <a:lvl5pPr lvl="4"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5pPr>
            <a:lvl6pPr lvl="5"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6pPr>
            <a:lvl7pPr lvl="6"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7pPr>
            <a:lvl8pPr lvl="7"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8pPr>
            <a:lvl9pPr lvl="8"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9pPr>
          </a:lstStyle>
          <a:p/>
        </p:txBody>
      </p:sp>
      <p:sp>
        <p:nvSpPr>
          <p:cNvPr id="106" name="Google Shape;106;p101"/>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lvl1pPr indent="-412750" lvl="0" marL="457200" marR="0" rtl="0" algn="l">
              <a:lnSpc>
                <a:spcPct val="97000"/>
              </a:lnSpc>
              <a:spcBef>
                <a:spcPts val="0"/>
              </a:spcBef>
              <a:spcAft>
                <a:spcPts val="0"/>
              </a:spcAft>
              <a:buClr>
                <a:srgbClr val="000000"/>
              </a:buClr>
              <a:buSzPts val="2900"/>
              <a:buFont typeface="Times New Roman"/>
              <a:buChar char="•"/>
              <a:defRPr b="0" i="0" sz="2900" u="none" cap="none" strike="noStrike">
                <a:solidFill>
                  <a:srgbClr val="000000"/>
                </a:solidFill>
                <a:latin typeface="Calibri"/>
                <a:ea typeface="Calibri"/>
                <a:cs typeface="Calibri"/>
                <a:sym typeface="Calibri"/>
              </a:defRPr>
            </a:lvl1pPr>
            <a:lvl2pPr indent="-387350" lvl="1" marL="914400" marR="0" rtl="0" algn="l">
              <a:lnSpc>
                <a:spcPct val="97000"/>
              </a:lnSpc>
              <a:spcBef>
                <a:spcPts val="1288"/>
              </a:spcBef>
              <a:spcAft>
                <a:spcPts val="0"/>
              </a:spcAft>
              <a:buClr>
                <a:srgbClr val="000000"/>
              </a:buClr>
              <a:buSzPts val="2500"/>
              <a:buFont typeface="Times New Roman"/>
              <a:buChar char="–"/>
              <a:defRPr b="0" i="0" sz="2500" u="none" cap="none" strike="noStrike">
                <a:solidFill>
                  <a:srgbClr val="000000"/>
                </a:solidFill>
                <a:latin typeface="Calibri"/>
                <a:ea typeface="Calibri"/>
                <a:cs typeface="Calibri"/>
                <a:sym typeface="Calibri"/>
              </a:defRPr>
            </a:lvl2pPr>
            <a:lvl3pPr indent="-368300" lvl="2" marL="1371600" marR="0" rtl="0" algn="l">
              <a:lnSpc>
                <a:spcPct val="97000"/>
              </a:lnSpc>
              <a:spcBef>
                <a:spcPts val="1038"/>
              </a:spcBef>
              <a:spcAft>
                <a:spcPts val="0"/>
              </a:spcAft>
              <a:buClr>
                <a:srgbClr val="000000"/>
              </a:buClr>
              <a:buSzPts val="2200"/>
              <a:buFont typeface="Times New Roman"/>
              <a:buChar char="•"/>
              <a:defRPr b="0" i="0" sz="2200" u="none" cap="none" strike="noStrike">
                <a:solidFill>
                  <a:srgbClr val="000000"/>
                </a:solidFill>
                <a:latin typeface="Calibri"/>
                <a:ea typeface="Calibri"/>
                <a:cs typeface="Calibri"/>
                <a:sym typeface="Calibri"/>
              </a:defRPr>
            </a:lvl3pPr>
            <a:lvl4pPr indent="-355600" lvl="3" marL="1828800" marR="0" rtl="0" algn="l">
              <a:lnSpc>
                <a:spcPct val="97000"/>
              </a:lnSpc>
              <a:spcBef>
                <a:spcPts val="77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4pPr>
            <a:lvl5pPr indent="-355600" lvl="4" marL="2286000" marR="0" rtl="0" algn="l">
              <a:lnSpc>
                <a:spcPct val="97000"/>
              </a:lnSpc>
              <a:spcBef>
                <a:spcPts val="52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5pPr>
            <a:lvl6pPr indent="-228600" lvl="5" marL="27432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lnSpc>
                <a:spcPct val="97000"/>
              </a:lnSpc>
              <a:spcBef>
                <a:spcPts val="263"/>
              </a:spcBef>
              <a:spcAft>
                <a:spcPts val="263"/>
              </a:spcAft>
              <a:buSzPts val="1400"/>
              <a:buNone/>
              <a:defRPr b="0" i="0" sz="20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7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2" name="Shape 112"/>
        <p:cNvGrpSpPr/>
        <p:nvPr/>
      </p:nvGrpSpPr>
      <p:grpSpPr>
        <a:xfrm>
          <a:off x="0" y="0"/>
          <a:ext cx="0" cy="0"/>
          <a:chOff x="0" y="0"/>
          <a:chExt cx="0" cy="0"/>
        </a:xfrm>
      </p:grpSpPr>
      <p:sp>
        <p:nvSpPr>
          <p:cNvPr id="113" name="Google Shape;113;p103"/>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lvl1pPr lvl="0"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1pPr>
            <a:lvl2pPr lvl="1"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2pPr>
            <a:lvl3pPr lvl="2"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3pPr>
            <a:lvl4pPr lvl="3"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4pPr>
            <a:lvl5pPr lvl="4"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5pPr>
            <a:lvl6pPr lvl="5"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6pPr>
            <a:lvl7pPr lvl="6"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7pPr>
            <a:lvl8pPr lvl="7"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8pPr>
            <a:lvl9pPr lvl="8"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9pPr>
          </a:lstStyle>
          <a:p/>
        </p:txBody>
      </p:sp>
      <p:sp>
        <p:nvSpPr>
          <p:cNvPr id="114" name="Google Shape;114;p103"/>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lvl1pPr indent="-412750" lvl="0" marL="457200" marR="0" rtl="0" algn="l">
              <a:lnSpc>
                <a:spcPct val="97000"/>
              </a:lnSpc>
              <a:spcBef>
                <a:spcPts val="0"/>
              </a:spcBef>
              <a:spcAft>
                <a:spcPts val="0"/>
              </a:spcAft>
              <a:buClr>
                <a:srgbClr val="000000"/>
              </a:buClr>
              <a:buSzPts val="2900"/>
              <a:buFont typeface="Times New Roman"/>
              <a:buChar char="•"/>
              <a:defRPr b="0" i="0" sz="2900" u="none" cap="none" strike="noStrike">
                <a:solidFill>
                  <a:srgbClr val="000000"/>
                </a:solidFill>
                <a:latin typeface="Calibri"/>
                <a:ea typeface="Calibri"/>
                <a:cs typeface="Calibri"/>
                <a:sym typeface="Calibri"/>
              </a:defRPr>
            </a:lvl1pPr>
            <a:lvl2pPr indent="-387350" lvl="1" marL="914400" marR="0" rtl="0" algn="l">
              <a:lnSpc>
                <a:spcPct val="97000"/>
              </a:lnSpc>
              <a:spcBef>
                <a:spcPts val="1288"/>
              </a:spcBef>
              <a:spcAft>
                <a:spcPts val="0"/>
              </a:spcAft>
              <a:buClr>
                <a:srgbClr val="000000"/>
              </a:buClr>
              <a:buSzPts val="2500"/>
              <a:buFont typeface="Times New Roman"/>
              <a:buChar char="–"/>
              <a:defRPr b="0" i="0" sz="2500" u="none" cap="none" strike="noStrike">
                <a:solidFill>
                  <a:srgbClr val="000000"/>
                </a:solidFill>
                <a:latin typeface="Calibri"/>
                <a:ea typeface="Calibri"/>
                <a:cs typeface="Calibri"/>
                <a:sym typeface="Calibri"/>
              </a:defRPr>
            </a:lvl2pPr>
            <a:lvl3pPr indent="-368300" lvl="2" marL="1371600" marR="0" rtl="0" algn="l">
              <a:lnSpc>
                <a:spcPct val="97000"/>
              </a:lnSpc>
              <a:spcBef>
                <a:spcPts val="1038"/>
              </a:spcBef>
              <a:spcAft>
                <a:spcPts val="0"/>
              </a:spcAft>
              <a:buClr>
                <a:srgbClr val="000000"/>
              </a:buClr>
              <a:buSzPts val="2200"/>
              <a:buFont typeface="Times New Roman"/>
              <a:buChar char="•"/>
              <a:defRPr b="0" i="0" sz="2200" u="none" cap="none" strike="noStrike">
                <a:solidFill>
                  <a:srgbClr val="000000"/>
                </a:solidFill>
                <a:latin typeface="Calibri"/>
                <a:ea typeface="Calibri"/>
                <a:cs typeface="Calibri"/>
                <a:sym typeface="Calibri"/>
              </a:defRPr>
            </a:lvl3pPr>
            <a:lvl4pPr indent="-355600" lvl="3" marL="1828800" marR="0" rtl="0" algn="l">
              <a:lnSpc>
                <a:spcPct val="97000"/>
              </a:lnSpc>
              <a:spcBef>
                <a:spcPts val="77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4pPr>
            <a:lvl5pPr indent="-355600" lvl="4" marL="2286000" marR="0" rtl="0" algn="l">
              <a:lnSpc>
                <a:spcPct val="97000"/>
              </a:lnSpc>
              <a:spcBef>
                <a:spcPts val="52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5pPr>
            <a:lvl6pPr indent="-228600" lvl="5" marL="27432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lnSpc>
                <a:spcPct val="97000"/>
              </a:lnSpc>
              <a:spcBef>
                <a:spcPts val="263"/>
              </a:spcBef>
              <a:spcAft>
                <a:spcPts val="263"/>
              </a:spcAft>
              <a:buSzPts val="1400"/>
              <a:buNone/>
              <a:defRPr b="0" i="0" sz="20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7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7" name="Shape 17"/>
        <p:cNvGrpSpPr/>
        <p:nvPr/>
      </p:nvGrpSpPr>
      <p:grpSpPr>
        <a:xfrm>
          <a:off x="0" y="0"/>
          <a:ext cx="0" cy="0"/>
          <a:chOff x="0" y="0"/>
          <a:chExt cx="0" cy="0"/>
        </a:xfrm>
      </p:grpSpPr>
      <p:sp>
        <p:nvSpPr>
          <p:cNvPr id="18" name="Google Shape;18;p80"/>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lvl1pPr lvl="0"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1pPr>
            <a:lvl2pPr lvl="1"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2pPr>
            <a:lvl3pPr lvl="2"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3pPr>
            <a:lvl4pPr lvl="3"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4pPr>
            <a:lvl5pPr lvl="4"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5pPr>
            <a:lvl6pPr lvl="5"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6pPr>
            <a:lvl7pPr lvl="6"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7pPr>
            <a:lvl8pPr lvl="7"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8pPr>
            <a:lvl9pPr lvl="8"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9pPr>
          </a:lstStyle>
          <a:p/>
        </p:txBody>
      </p:sp>
      <p:sp>
        <p:nvSpPr>
          <p:cNvPr id="19" name="Google Shape;19;p80"/>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lvl1pPr indent="-412750" lvl="0" marL="457200" marR="0" rtl="0" algn="l">
              <a:lnSpc>
                <a:spcPct val="97000"/>
              </a:lnSpc>
              <a:spcBef>
                <a:spcPts val="0"/>
              </a:spcBef>
              <a:spcAft>
                <a:spcPts val="0"/>
              </a:spcAft>
              <a:buClr>
                <a:srgbClr val="000000"/>
              </a:buClr>
              <a:buSzPts val="2900"/>
              <a:buFont typeface="Times New Roman"/>
              <a:buChar char="•"/>
              <a:defRPr b="0" i="0" sz="2900" u="none" cap="none" strike="noStrike">
                <a:solidFill>
                  <a:srgbClr val="000000"/>
                </a:solidFill>
                <a:latin typeface="Calibri"/>
                <a:ea typeface="Calibri"/>
                <a:cs typeface="Calibri"/>
                <a:sym typeface="Calibri"/>
              </a:defRPr>
            </a:lvl1pPr>
            <a:lvl2pPr indent="-387350" lvl="1" marL="914400" marR="0" rtl="0" algn="l">
              <a:lnSpc>
                <a:spcPct val="97000"/>
              </a:lnSpc>
              <a:spcBef>
                <a:spcPts val="1288"/>
              </a:spcBef>
              <a:spcAft>
                <a:spcPts val="0"/>
              </a:spcAft>
              <a:buClr>
                <a:srgbClr val="000000"/>
              </a:buClr>
              <a:buSzPts val="2500"/>
              <a:buFont typeface="Times New Roman"/>
              <a:buChar char="–"/>
              <a:defRPr b="0" i="0" sz="2500" u="none" cap="none" strike="noStrike">
                <a:solidFill>
                  <a:srgbClr val="000000"/>
                </a:solidFill>
                <a:latin typeface="Calibri"/>
                <a:ea typeface="Calibri"/>
                <a:cs typeface="Calibri"/>
                <a:sym typeface="Calibri"/>
              </a:defRPr>
            </a:lvl2pPr>
            <a:lvl3pPr indent="-368300" lvl="2" marL="1371600" marR="0" rtl="0" algn="l">
              <a:lnSpc>
                <a:spcPct val="97000"/>
              </a:lnSpc>
              <a:spcBef>
                <a:spcPts val="1038"/>
              </a:spcBef>
              <a:spcAft>
                <a:spcPts val="0"/>
              </a:spcAft>
              <a:buClr>
                <a:srgbClr val="000000"/>
              </a:buClr>
              <a:buSzPts val="2200"/>
              <a:buFont typeface="Times New Roman"/>
              <a:buChar char="•"/>
              <a:defRPr b="0" i="0" sz="2200" u="none" cap="none" strike="noStrike">
                <a:solidFill>
                  <a:srgbClr val="000000"/>
                </a:solidFill>
                <a:latin typeface="Calibri"/>
                <a:ea typeface="Calibri"/>
                <a:cs typeface="Calibri"/>
                <a:sym typeface="Calibri"/>
              </a:defRPr>
            </a:lvl3pPr>
            <a:lvl4pPr indent="-355600" lvl="3" marL="1828800" marR="0" rtl="0" algn="l">
              <a:lnSpc>
                <a:spcPct val="97000"/>
              </a:lnSpc>
              <a:spcBef>
                <a:spcPts val="77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4pPr>
            <a:lvl5pPr indent="-355600" lvl="4" marL="2286000" marR="0" rtl="0" algn="l">
              <a:lnSpc>
                <a:spcPct val="97000"/>
              </a:lnSpc>
              <a:spcBef>
                <a:spcPts val="52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5pPr>
            <a:lvl6pPr indent="-228600" lvl="5" marL="27432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lnSpc>
                <a:spcPct val="97000"/>
              </a:lnSpc>
              <a:spcBef>
                <a:spcPts val="263"/>
              </a:spcBef>
              <a:spcAft>
                <a:spcPts val="263"/>
              </a:spcAft>
              <a:buSzPts val="1400"/>
              <a:buNone/>
              <a:defRPr b="0" i="0" sz="2000" u="none" cap="none" strike="noStrike">
                <a:solidFill>
                  <a:srgbClr val="000000"/>
                </a:solidFill>
                <a:latin typeface="Calibri"/>
                <a:ea typeface="Calibri"/>
                <a:cs typeface="Calibri"/>
                <a:sym typeface="Calibri"/>
              </a:defRPr>
            </a:lvl9pPr>
          </a:lstStyle>
          <a:p/>
        </p:txBody>
      </p:sp>
      <p:sp>
        <p:nvSpPr>
          <p:cNvPr id="20" name="Google Shape;20;p80"/>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5" name="Shape 25"/>
        <p:cNvGrpSpPr/>
        <p:nvPr/>
      </p:nvGrpSpPr>
      <p:grpSpPr>
        <a:xfrm>
          <a:off x="0" y="0"/>
          <a:ext cx="0" cy="0"/>
          <a:chOff x="0" y="0"/>
          <a:chExt cx="0" cy="0"/>
        </a:xfrm>
      </p:grpSpPr>
      <p:sp>
        <p:nvSpPr>
          <p:cNvPr id="26" name="Google Shape;26;p82"/>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lvl1pPr lvl="0"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1pPr>
            <a:lvl2pPr lvl="1"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2pPr>
            <a:lvl3pPr lvl="2"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3pPr>
            <a:lvl4pPr lvl="3"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4pPr>
            <a:lvl5pPr lvl="4"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5pPr>
            <a:lvl6pPr lvl="5"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6pPr>
            <a:lvl7pPr lvl="6"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7pPr>
            <a:lvl8pPr lvl="7"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8pPr>
            <a:lvl9pPr lvl="8"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9pPr>
          </a:lstStyle>
          <a:p/>
        </p:txBody>
      </p:sp>
      <p:sp>
        <p:nvSpPr>
          <p:cNvPr id="27" name="Google Shape;27;p82"/>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lvl1pPr indent="-412750" lvl="0" marL="457200" marR="0" rtl="0" algn="l">
              <a:lnSpc>
                <a:spcPct val="97000"/>
              </a:lnSpc>
              <a:spcBef>
                <a:spcPts val="0"/>
              </a:spcBef>
              <a:spcAft>
                <a:spcPts val="0"/>
              </a:spcAft>
              <a:buClr>
                <a:srgbClr val="000000"/>
              </a:buClr>
              <a:buSzPts val="2900"/>
              <a:buFont typeface="Times New Roman"/>
              <a:buChar char="•"/>
              <a:defRPr b="0" i="0" sz="2900" u="none" cap="none" strike="noStrike">
                <a:solidFill>
                  <a:srgbClr val="000000"/>
                </a:solidFill>
                <a:latin typeface="Calibri"/>
                <a:ea typeface="Calibri"/>
                <a:cs typeface="Calibri"/>
                <a:sym typeface="Calibri"/>
              </a:defRPr>
            </a:lvl1pPr>
            <a:lvl2pPr indent="-387350" lvl="1" marL="914400" marR="0" rtl="0" algn="l">
              <a:lnSpc>
                <a:spcPct val="97000"/>
              </a:lnSpc>
              <a:spcBef>
                <a:spcPts val="1288"/>
              </a:spcBef>
              <a:spcAft>
                <a:spcPts val="0"/>
              </a:spcAft>
              <a:buClr>
                <a:srgbClr val="000000"/>
              </a:buClr>
              <a:buSzPts val="2500"/>
              <a:buFont typeface="Times New Roman"/>
              <a:buChar char="–"/>
              <a:defRPr b="0" i="0" sz="2500" u="none" cap="none" strike="noStrike">
                <a:solidFill>
                  <a:srgbClr val="000000"/>
                </a:solidFill>
                <a:latin typeface="Calibri"/>
                <a:ea typeface="Calibri"/>
                <a:cs typeface="Calibri"/>
                <a:sym typeface="Calibri"/>
              </a:defRPr>
            </a:lvl2pPr>
            <a:lvl3pPr indent="-368300" lvl="2" marL="1371600" marR="0" rtl="0" algn="l">
              <a:lnSpc>
                <a:spcPct val="97000"/>
              </a:lnSpc>
              <a:spcBef>
                <a:spcPts val="1038"/>
              </a:spcBef>
              <a:spcAft>
                <a:spcPts val="0"/>
              </a:spcAft>
              <a:buClr>
                <a:srgbClr val="000000"/>
              </a:buClr>
              <a:buSzPts val="2200"/>
              <a:buFont typeface="Times New Roman"/>
              <a:buChar char="•"/>
              <a:defRPr b="0" i="0" sz="2200" u="none" cap="none" strike="noStrike">
                <a:solidFill>
                  <a:srgbClr val="000000"/>
                </a:solidFill>
                <a:latin typeface="Calibri"/>
                <a:ea typeface="Calibri"/>
                <a:cs typeface="Calibri"/>
                <a:sym typeface="Calibri"/>
              </a:defRPr>
            </a:lvl3pPr>
            <a:lvl4pPr indent="-355600" lvl="3" marL="1828800" marR="0" rtl="0" algn="l">
              <a:lnSpc>
                <a:spcPct val="97000"/>
              </a:lnSpc>
              <a:spcBef>
                <a:spcPts val="77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4pPr>
            <a:lvl5pPr indent="-355600" lvl="4" marL="2286000" marR="0" rtl="0" algn="l">
              <a:lnSpc>
                <a:spcPct val="97000"/>
              </a:lnSpc>
              <a:spcBef>
                <a:spcPts val="52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5pPr>
            <a:lvl6pPr indent="-228600" lvl="5" marL="27432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lnSpc>
                <a:spcPct val="97000"/>
              </a:lnSpc>
              <a:spcBef>
                <a:spcPts val="263"/>
              </a:spcBef>
              <a:spcAft>
                <a:spcPts val="263"/>
              </a:spcAft>
              <a:buSzPts val="1400"/>
              <a:buNone/>
              <a:defRPr b="0" i="0" sz="2000" u="none" cap="none" strike="noStrike">
                <a:solidFill>
                  <a:srgbClr val="000000"/>
                </a:solidFill>
                <a:latin typeface="Calibri"/>
                <a:ea typeface="Calibri"/>
                <a:cs typeface="Calibri"/>
                <a:sym typeface="Calibri"/>
              </a:defRPr>
            </a:lvl9pPr>
          </a:lstStyle>
          <a:p/>
        </p:txBody>
      </p:sp>
      <p:sp>
        <p:nvSpPr>
          <p:cNvPr id="28" name="Google Shape;28;p82"/>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9" name="Shape 29"/>
        <p:cNvGrpSpPr/>
        <p:nvPr/>
      </p:nvGrpSpPr>
      <p:grpSpPr>
        <a:xfrm>
          <a:off x="0" y="0"/>
          <a:ext cx="0" cy="0"/>
          <a:chOff x="0" y="0"/>
          <a:chExt cx="0" cy="0"/>
        </a:xfrm>
      </p:grpSpPr>
      <p:sp>
        <p:nvSpPr>
          <p:cNvPr id="30" name="Google Shape;30;p83"/>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lvl1pPr lvl="0"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1pPr>
            <a:lvl2pPr lvl="1"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2pPr>
            <a:lvl3pPr lvl="2"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3pPr>
            <a:lvl4pPr lvl="3"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4pPr>
            <a:lvl5pPr lvl="4"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5pPr>
            <a:lvl6pPr lvl="5"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6pPr>
            <a:lvl7pPr lvl="6"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7pPr>
            <a:lvl8pPr lvl="7"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8pPr>
            <a:lvl9pPr lvl="8"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9pPr>
          </a:lstStyle>
          <a:p/>
        </p:txBody>
      </p:sp>
      <p:sp>
        <p:nvSpPr>
          <p:cNvPr id="31" name="Google Shape;31;p83"/>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lvl1pPr indent="-412750" lvl="0" marL="457200" marR="0" rtl="0" algn="l">
              <a:lnSpc>
                <a:spcPct val="97000"/>
              </a:lnSpc>
              <a:spcBef>
                <a:spcPts val="0"/>
              </a:spcBef>
              <a:spcAft>
                <a:spcPts val="0"/>
              </a:spcAft>
              <a:buClr>
                <a:srgbClr val="000000"/>
              </a:buClr>
              <a:buSzPts val="2900"/>
              <a:buFont typeface="Times New Roman"/>
              <a:buChar char="•"/>
              <a:defRPr b="0" i="0" sz="2900" u="none" cap="none" strike="noStrike">
                <a:solidFill>
                  <a:srgbClr val="000000"/>
                </a:solidFill>
                <a:latin typeface="Calibri"/>
                <a:ea typeface="Calibri"/>
                <a:cs typeface="Calibri"/>
                <a:sym typeface="Calibri"/>
              </a:defRPr>
            </a:lvl1pPr>
            <a:lvl2pPr indent="-387350" lvl="1" marL="914400" marR="0" rtl="0" algn="l">
              <a:lnSpc>
                <a:spcPct val="97000"/>
              </a:lnSpc>
              <a:spcBef>
                <a:spcPts val="1288"/>
              </a:spcBef>
              <a:spcAft>
                <a:spcPts val="0"/>
              </a:spcAft>
              <a:buClr>
                <a:srgbClr val="000000"/>
              </a:buClr>
              <a:buSzPts val="2500"/>
              <a:buFont typeface="Times New Roman"/>
              <a:buChar char="–"/>
              <a:defRPr b="0" i="0" sz="2500" u="none" cap="none" strike="noStrike">
                <a:solidFill>
                  <a:srgbClr val="000000"/>
                </a:solidFill>
                <a:latin typeface="Calibri"/>
                <a:ea typeface="Calibri"/>
                <a:cs typeface="Calibri"/>
                <a:sym typeface="Calibri"/>
              </a:defRPr>
            </a:lvl2pPr>
            <a:lvl3pPr indent="-368300" lvl="2" marL="1371600" marR="0" rtl="0" algn="l">
              <a:lnSpc>
                <a:spcPct val="97000"/>
              </a:lnSpc>
              <a:spcBef>
                <a:spcPts val="1038"/>
              </a:spcBef>
              <a:spcAft>
                <a:spcPts val="0"/>
              </a:spcAft>
              <a:buClr>
                <a:srgbClr val="000000"/>
              </a:buClr>
              <a:buSzPts val="2200"/>
              <a:buFont typeface="Times New Roman"/>
              <a:buChar char="•"/>
              <a:defRPr b="0" i="0" sz="2200" u="none" cap="none" strike="noStrike">
                <a:solidFill>
                  <a:srgbClr val="000000"/>
                </a:solidFill>
                <a:latin typeface="Calibri"/>
                <a:ea typeface="Calibri"/>
                <a:cs typeface="Calibri"/>
                <a:sym typeface="Calibri"/>
              </a:defRPr>
            </a:lvl3pPr>
            <a:lvl4pPr indent="-355600" lvl="3" marL="1828800" marR="0" rtl="0" algn="l">
              <a:lnSpc>
                <a:spcPct val="97000"/>
              </a:lnSpc>
              <a:spcBef>
                <a:spcPts val="77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4pPr>
            <a:lvl5pPr indent="-355600" lvl="4" marL="2286000" marR="0" rtl="0" algn="l">
              <a:lnSpc>
                <a:spcPct val="97000"/>
              </a:lnSpc>
              <a:spcBef>
                <a:spcPts val="52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5pPr>
            <a:lvl6pPr indent="-228600" lvl="5" marL="27432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lnSpc>
                <a:spcPct val="97000"/>
              </a:lnSpc>
              <a:spcBef>
                <a:spcPts val="263"/>
              </a:spcBef>
              <a:spcAft>
                <a:spcPts val="263"/>
              </a:spcAft>
              <a:buSzPts val="1400"/>
              <a:buNone/>
              <a:defRPr b="0" i="0" sz="2000" u="none" cap="none" strike="noStrike">
                <a:solidFill>
                  <a:srgbClr val="000000"/>
                </a:solidFill>
                <a:latin typeface="Calibri"/>
                <a:ea typeface="Calibri"/>
                <a:cs typeface="Calibri"/>
                <a:sym typeface="Calibri"/>
              </a:defRPr>
            </a:lvl9pPr>
          </a:lstStyle>
          <a:p/>
        </p:txBody>
      </p:sp>
      <p:sp>
        <p:nvSpPr>
          <p:cNvPr id="32" name="Google Shape;32;p83"/>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7" name="Shape 37"/>
        <p:cNvGrpSpPr/>
        <p:nvPr/>
      </p:nvGrpSpPr>
      <p:grpSpPr>
        <a:xfrm>
          <a:off x="0" y="0"/>
          <a:ext cx="0" cy="0"/>
          <a:chOff x="0" y="0"/>
          <a:chExt cx="0" cy="0"/>
        </a:xfrm>
      </p:grpSpPr>
      <p:sp>
        <p:nvSpPr>
          <p:cNvPr id="38" name="Google Shape;38;p85"/>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lvl1pPr lvl="0"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1pPr>
            <a:lvl2pPr lvl="1"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2pPr>
            <a:lvl3pPr lvl="2"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3pPr>
            <a:lvl4pPr lvl="3"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4pPr>
            <a:lvl5pPr lvl="4"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5pPr>
            <a:lvl6pPr lvl="5"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6pPr>
            <a:lvl7pPr lvl="6"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7pPr>
            <a:lvl8pPr lvl="7"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8pPr>
            <a:lvl9pPr lvl="8"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9pPr>
          </a:lstStyle>
          <a:p/>
        </p:txBody>
      </p:sp>
      <p:sp>
        <p:nvSpPr>
          <p:cNvPr id="39" name="Google Shape;39;p85"/>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lvl1pPr indent="-412750" lvl="0" marL="457200" marR="0" rtl="0" algn="l">
              <a:lnSpc>
                <a:spcPct val="97000"/>
              </a:lnSpc>
              <a:spcBef>
                <a:spcPts val="0"/>
              </a:spcBef>
              <a:spcAft>
                <a:spcPts val="0"/>
              </a:spcAft>
              <a:buClr>
                <a:srgbClr val="000000"/>
              </a:buClr>
              <a:buSzPts val="2900"/>
              <a:buFont typeface="Times New Roman"/>
              <a:buChar char="•"/>
              <a:defRPr b="0" i="0" sz="2900" u="none" cap="none" strike="noStrike">
                <a:solidFill>
                  <a:srgbClr val="000000"/>
                </a:solidFill>
                <a:latin typeface="Calibri"/>
                <a:ea typeface="Calibri"/>
                <a:cs typeface="Calibri"/>
                <a:sym typeface="Calibri"/>
              </a:defRPr>
            </a:lvl1pPr>
            <a:lvl2pPr indent="-387350" lvl="1" marL="914400" marR="0" rtl="0" algn="l">
              <a:lnSpc>
                <a:spcPct val="97000"/>
              </a:lnSpc>
              <a:spcBef>
                <a:spcPts val="1288"/>
              </a:spcBef>
              <a:spcAft>
                <a:spcPts val="0"/>
              </a:spcAft>
              <a:buClr>
                <a:srgbClr val="000000"/>
              </a:buClr>
              <a:buSzPts val="2500"/>
              <a:buFont typeface="Times New Roman"/>
              <a:buChar char="–"/>
              <a:defRPr b="0" i="0" sz="2500" u="none" cap="none" strike="noStrike">
                <a:solidFill>
                  <a:srgbClr val="000000"/>
                </a:solidFill>
                <a:latin typeface="Calibri"/>
                <a:ea typeface="Calibri"/>
                <a:cs typeface="Calibri"/>
                <a:sym typeface="Calibri"/>
              </a:defRPr>
            </a:lvl2pPr>
            <a:lvl3pPr indent="-368300" lvl="2" marL="1371600" marR="0" rtl="0" algn="l">
              <a:lnSpc>
                <a:spcPct val="97000"/>
              </a:lnSpc>
              <a:spcBef>
                <a:spcPts val="1038"/>
              </a:spcBef>
              <a:spcAft>
                <a:spcPts val="0"/>
              </a:spcAft>
              <a:buClr>
                <a:srgbClr val="000000"/>
              </a:buClr>
              <a:buSzPts val="2200"/>
              <a:buFont typeface="Times New Roman"/>
              <a:buChar char="•"/>
              <a:defRPr b="0" i="0" sz="2200" u="none" cap="none" strike="noStrike">
                <a:solidFill>
                  <a:srgbClr val="000000"/>
                </a:solidFill>
                <a:latin typeface="Calibri"/>
                <a:ea typeface="Calibri"/>
                <a:cs typeface="Calibri"/>
                <a:sym typeface="Calibri"/>
              </a:defRPr>
            </a:lvl3pPr>
            <a:lvl4pPr indent="-355600" lvl="3" marL="1828800" marR="0" rtl="0" algn="l">
              <a:lnSpc>
                <a:spcPct val="97000"/>
              </a:lnSpc>
              <a:spcBef>
                <a:spcPts val="77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4pPr>
            <a:lvl5pPr indent="-355600" lvl="4" marL="2286000" marR="0" rtl="0" algn="l">
              <a:lnSpc>
                <a:spcPct val="97000"/>
              </a:lnSpc>
              <a:spcBef>
                <a:spcPts val="52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5pPr>
            <a:lvl6pPr indent="-228600" lvl="5" marL="27432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lnSpc>
                <a:spcPct val="97000"/>
              </a:lnSpc>
              <a:spcBef>
                <a:spcPts val="263"/>
              </a:spcBef>
              <a:spcAft>
                <a:spcPts val="263"/>
              </a:spcAft>
              <a:buSzPts val="1400"/>
              <a:buNone/>
              <a:defRPr b="0" i="0" sz="2000" u="none" cap="none" strike="noStrike">
                <a:solidFill>
                  <a:srgbClr val="000000"/>
                </a:solidFill>
                <a:latin typeface="Calibri"/>
                <a:ea typeface="Calibri"/>
                <a:cs typeface="Calibri"/>
                <a:sym typeface="Calibri"/>
              </a:defRPr>
            </a:lvl9pPr>
          </a:lstStyle>
          <a:p/>
        </p:txBody>
      </p:sp>
      <p:sp>
        <p:nvSpPr>
          <p:cNvPr id="40" name="Google Shape;40;p85"/>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6" name="Shape 46"/>
        <p:cNvGrpSpPr/>
        <p:nvPr/>
      </p:nvGrpSpPr>
      <p:grpSpPr>
        <a:xfrm>
          <a:off x="0" y="0"/>
          <a:ext cx="0" cy="0"/>
          <a:chOff x="0" y="0"/>
          <a:chExt cx="0" cy="0"/>
        </a:xfrm>
      </p:grpSpPr>
      <p:sp>
        <p:nvSpPr>
          <p:cNvPr id="47" name="Google Shape;47;p87"/>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lvl1pPr lvl="0"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1pPr>
            <a:lvl2pPr lvl="1"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2pPr>
            <a:lvl3pPr lvl="2"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3pPr>
            <a:lvl4pPr lvl="3"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4pPr>
            <a:lvl5pPr lvl="4"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5pPr>
            <a:lvl6pPr lvl="5"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6pPr>
            <a:lvl7pPr lvl="6"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7pPr>
            <a:lvl8pPr lvl="7"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8pPr>
            <a:lvl9pPr lvl="8"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9pPr>
          </a:lstStyle>
          <a:p/>
        </p:txBody>
      </p:sp>
      <p:sp>
        <p:nvSpPr>
          <p:cNvPr id="48" name="Google Shape;48;p87"/>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lvl1pPr indent="-412750" lvl="0" marL="457200" marR="0" rtl="0" algn="l">
              <a:lnSpc>
                <a:spcPct val="97000"/>
              </a:lnSpc>
              <a:spcBef>
                <a:spcPts val="0"/>
              </a:spcBef>
              <a:spcAft>
                <a:spcPts val="0"/>
              </a:spcAft>
              <a:buClr>
                <a:srgbClr val="000000"/>
              </a:buClr>
              <a:buSzPts val="2900"/>
              <a:buFont typeface="Times New Roman"/>
              <a:buChar char="•"/>
              <a:defRPr b="0" i="0" sz="2900" u="none" cap="none" strike="noStrike">
                <a:solidFill>
                  <a:srgbClr val="000000"/>
                </a:solidFill>
                <a:latin typeface="Calibri"/>
                <a:ea typeface="Calibri"/>
                <a:cs typeface="Calibri"/>
                <a:sym typeface="Calibri"/>
              </a:defRPr>
            </a:lvl1pPr>
            <a:lvl2pPr indent="-387350" lvl="1" marL="914400" marR="0" rtl="0" algn="l">
              <a:lnSpc>
                <a:spcPct val="97000"/>
              </a:lnSpc>
              <a:spcBef>
                <a:spcPts val="1288"/>
              </a:spcBef>
              <a:spcAft>
                <a:spcPts val="0"/>
              </a:spcAft>
              <a:buClr>
                <a:srgbClr val="000000"/>
              </a:buClr>
              <a:buSzPts val="2500"/>
              <a:buFont typeface="Times New Roman"/>
              <a:buChar char="–"/>
              <a:defRPr b="0" i="0" sz="2500" u="none" cap="none" strike="noStrike">
                <a:solidFill>
                  <a:srgbClr val="000000"/>
                </a:solidFill>
                <a:latin typeface="Calibri"/>
                <a:ea typeface="Calibri"/>
                <a:cs typeface="Calibri"/>
                <a:sym typeface="Calibri"/>
              </a:defRPr>
            </a:lvl2pPr>
            <a:lvl3pPr indent="-368300" lvl="2" marL="1371600" marR="0" rtl="0" algn="l">
              <a:lnSpc>
                <a:spcPct val="97000"/>
              </a:lnSpc>
              <a:spcBef>
                <a:spcPts val="1038"/>
              </a:spcBef>
              <a:spcAft>
                <a:spcPts val="0"/>
              </a:spcAft>
              <a:buClr>
                <a:srgbClr val="000000"/>
              </a:buClr>
              <a:buSzPts val="2200"/>
              <a:buFont typeface="Times New Roman"/>
              <a:buChar char="•"/>
              <a:defRPr b="0" i="0" sz="2200" u="none" cap="none" strike="noStrike">
                <a:solidFill>
                  <a:srgbClr val="000000"/>
                </a:solidFill>
                <a:latin typeface="Calibri"/>
                <a:ea typeface="Calibri"/>
                <a:cs typeface="Calibri"/>
                <a:sym typeface="Calibri"/>
              </a:defRPr>
            </a:lvl3pPr>
            <a:lvl4pPr indent="-355600" lvl="3" marL="1828800" marR="0" rtl="0" algn="l">
              <a:lnSpc>
                <a:spcPct val="97000"/>
              </a:lnSpc>
              <a:spcBef>
                <a:spcPts val="77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4pPr>
            <a:lvl5pPr indent="-355600" lvl="4" marL="2286000" marR="0" rtl="0" algn="l">
              <a:lnSpc>
                <a:spcPct val="97000"/>
              </a:lnSpc>
              <a:spcBef>
                <a:spcPts val="52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5pPr>
            <a:lvl6pPr indent="-228600" lvl="5" marL="27432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lnSpc>
                <a:spcPct val="97000"/>
              </a:lnSpc>
              <a:spcBef>
                <a:spcPts val="263"/>
              </a:spcBef>
              <a:spcAft>
                <a:spcPts val="263"/>
              </a:spcAft>
              <a:buSzPts val="1400"/>
              <a:buNone/>
              <a:defRPr b="0" i="0" sz="2000" u="none" cap="none" strike="noStrike">
                <a:solidFill>
                  <a:srgbClr val="000000"/>
                </a:solidFill>
                <a:latin typeface="Calibri"/>
                <a:ea typeface="Calibri"/>
                <a:cs typeface="Calibri"/>
                <a:sym typeface="Calibri"/>
              </a:defRPr>
            </a:lvl9pPr>
          </a:lstStyle>
          <a:p/>
        </p:txBody>
      </p:sp>
      <p:sp>
        <p:nvSpPr>
          <p:cNvPr id="49" name="Google Shape;49;p87"/>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7" name="Shape 57"/>
        <p:cNvGrpSpPr/>
        <p:nvPr/>
      </p:nvGrpSpPr>
      <p:grpSpPr>
        <a:xfrm>
          <a:off x="0" y="0"/>
          <a:ext cx="0" cy="0"/>
          <a:chOff x="0" y="0"/>
          <a:chExt cx="0" cy="0"/>
        </a:xfrm>
      </p:grpSpPr>
      <p:sp>
        <p:nvSpPr>
          <p:cNvPr id="58" name="Google Shape;58;p89"/>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lvl1pPr lvl="0"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1pPr>
            <a:lvl2pPr lvl="1"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2pPr>
            <a:lvl3pPr lvl="2"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3pPr>
            <a:lvl4pPr lvl="3"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4pPr>
            <a:lvl5pPr lvl="4"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5pPr>
            <a:lvl6pPr lvl="5"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6pPr>
            <a:lvl7pPr lvl="6"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7pPr>
            <a:lvl8pPr lvl="7"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8pPr>
            <a:lvl9pPr lvl="8"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9pPr>
          </a:lstStyle>
          <a:p/>
        </p:txBody>
      </p:sp>
      <p:sp>
        <p:nvSpPr>
          <p:cNvPr id="59" name="Google Shape;59;p89"/>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lvl1pPr indent="-412750" lvl="0" marL="457200" marR="0" rtl="0" algn="l">
              <a:lnSpc>
                <a:spcPct val="97000"/>
              </a:lnSpc>
              <a:spcBef>
                <a:spcPts val="0"/>
              </a:spcBef>
              <a:spcAft>
                <a:spcPts val="0"/>
              </a:spcAft>
              <a:buClr>
                <a:srgbClr val="000000"/>
              </a:buClr>
              <a:buSzPts val="2900"/>
              <a:buFont typeface="Times New Roman"/>
              <a:buChar char="•"/>
              <a:defRPr b="0" i="0" sz="2900" u="none" cap="none" strike="noStrike">
                <a:solidFill>
                  <a:srgbClr val="000000"/>
                </a:solidFill>
                <a:latin typeface="Calibri"/>
                <a:ea typeface="Calibri"/>
                <a:cs typeface="Calibri"/>
                <a:sym typeface="Calibri"/>
              </a:defRPr>
            </a:lvl1pPr>
            <a:lvl2pPr indent="-387350" lvl="1" marL="914400" marR="0" rtl="0" algn="l">
              <a:lnSpc>
                <a:spcPct val="97000"/>
              </a:lnSpc>
              <a:spcBef>
                <a:spcPts val="1288"/>
              </a:spcBef>
              <a:spcAft>
                <a:spcPts val="0"/>
              </a:spcAft>
              <a:buClr>
                <a:srgbClr val="000000"/>
              </a:buClr>
              <a:buSzPts val="2500"/>
              <a:buFont typeface="Times New Roman"/>
              <a:buChar char="–"/>
              <a:defRPr b="0" i="0" sz="2500" u="none" cap="none" strike="noStrike">
                <a:solidFill>
                  <a:srgbClr val="000000"/>
                </a:solidFill>
                <a:latin typeface="Calibri"/>
                <a:ea typeface="Calibri"/>
                <a:cs typeface="Calibri"/>
                <a:sym typeface="Calibri"/>
              </a:defRPr>
            </a:lvl2pPr>
            <a:lvl3pPr indent="-368300" lvl="2" marL="1371600" marR="0" rtl="0" algn="l">
              <a:lnSpc>
                <a:spcPct val="97000"/>
              </a:lnSpc>
              <a:spcBef>
                <a:spcPts val="1038"/>
              </a:spcBef>
              <a:spcAft>
                <a:spcPts val="0"/>
              </a:spcAft>
              <a:buClr>
                <a:srgbClr val="000000"/>
              </a:buClr>
              <a:buSzPts val="2200"/>
              <a:buFont typeface="Times New Roman"/>
              <a:buChar char="•"/>
              <a:defRPr b="0" i="0" sz="2200" u="none" cap="none" strike="noStrike">
                <a:solidFill>
                  <a:srgbClr val="000000"/>
                </a:solidFill>
                <a:latin typeface="Calibri"/>
                <a:ea typeface="Calibri"/>
                <a:cs typeface="Calibri"/>
                <a:sym typeface="Calibri"/>
              </a:defRPr>
            </a:lvl3pPr>
            <a:lvl4pPr indent="-355600" lvl="3" marL="1828800" marR="0" rtl="0" algn="l">
              <a:lnSpc>
                <a:spcPct val="97000"/>
              </a:lnSpc>
              <a:spcBef>
                <a:spcPts val="77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4pPr>
            <a:lvl5pPr indent="-355600" lvl="4" marL="2286000" marR="0" rtl="0" algn="l">
              <a:lnSpc>
                <a:spcPct val="97000"/>
              </a:lnSpc>
              <a:spcBef>
                <a:spcPts val="52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5pPr>
            <a:lvl6pPr indent="-228600" lvl="5" marL="27432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lnSpc>
                <a:spcPct val="97000"/>
              </a:lnSpc>
              <a:spcBef>
                <a:spcPts val="263"/>
              </a:spcBef>
              <a:spcAft>
                <a:spcPts val="263"/>
              </a:spcAft>
              <a:buSzPts val="1400"/>
              <a:buNone/>
              <a:defRPr b="0" i="0" sz="2000" u="none" cap="none" strike="noStrike">
                <a:solidFill>
                  <a:srgbClr val="000000"/>
                </a:solidFill>
                <a:latin typeface="Calibri"/>
                <a:ea typeface="Calibri"/>
                <a:cs typeface="Calibri"/>
                <a:sym typeface="Calibri"/>
              </a:defRPr>
            </a:lvl9pPr>
          </a:lstStyle>
          <a:p/>
        </p:txBody>
      </p:sp>
      <p:sp>
        <p:nvSpPr>
          <p:cNvPr id="60" name="Google Shape;60;p89"/>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4" name="Shape 64"/>
        <p:cNvGrpSpPr/>
        <p:nvPr/>
      </p:nvGrpSpPr>
      <p:grpSpPr>
        <a:xfrm>
          <a:off x="0" y="0"/>
          <a:ext cx="0" cy="0"/>
          <a:chOff x="0" y="0"/>
          <a:chExt cx="0" cy="0"/>
        </a:xfrm>
      </p:grpSpPr>
      <p:sp>
        <p:nvSpPr>
          <p:cNvPr id="65" name="Google Shape;65;p91"/>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lvl1pPr lvl="0"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1pPr>
            <a:lvl2pPr lvl="1"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2pPr>
            <a:lvl3pPr lvl="2"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3pPr>
            <a:lvl4pPr lvl="3"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4pPr>
            <a:lvl5pPr lvl="4"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5pPr>
            <a:lvl6pPr lvl="5"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6pPr>
            <a:lvl7pPr lvl="6"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7pPr>
            <a:lvl8pPr lvl="7"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8pPr>
            <a:lvl9pPr lvl="8"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9pPr>
          </a:lstStyle>
          <a:p/>
        </p:txBody>
      </p:sp>
      <p:sp>
        <p:nvSpPr>
          <p:cNvPr id="66" name="Google Shape;66;p91"/>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lvl1pPr indent="-412750" lvl="0" marL="457200" marR="0" rtl="0" algn="l">
              <a:lnSpc>
                <a:spcPct val="97000"/>
              </a:lnSpc>
              <a:spcBef>
                <a:spcPts val="0"/>
              </a:spcBef>
              <a:spcAft>
                <a:spcPts val="0"/>
              </a:spcAft>
              <a:buClr>
                <a:srgbClr val="000000"/>
              </a:buClr>
              <a:buSzPts val="2900"/>
              <a:buFont typeface="Times New Roman"/>
              <a:buChar char="•"/>
              <a:defRPr b="0" i="0" sz="2900" u="none" cap="none" strike="noStrike">
                <a:solidFill>
                  <a:srgbClr val="000000"/>
                </a:solidFill>
                <a:latin typeface="Calibri"/>
                <a:ea typeface="Calibri"/>
                <a:cs typeface="Calibri"/>
                <a:sym typeface="Calibri"/>
              </a:defRPr>
            </a:lvl1pPr>
            <a:lvl2pPr indent="-387350" lvl="1" marL="914400" marR="0" rtl="0" algn="l">
              <a:lnSpc>
                <a:spcPct val="97000"/>
              </a:lnSpc>
              <a:spcBef>
                <a:spcPts val="1288"/>
              </a:spcBef>
              <a:spcAft>
                <a:spcPts val="0"/>
              </a:spcAft>
              <a:buClr>
                <a:srgbClr val="000000"/>
              </a:buClr>
              <a:buSzPts val="2500"/>
              <a:buFont typeface="Times New Roman"/>
              <a:buChar char="–"/>
              <a:defRPr b="0" i="0" sz="2500" u="none" cap="none" strike="noStrike">
                <a:solidFill>
                  <a:srgbClr val="000000"/>
                </a:solidFill>
                <a:latin typeface="Calibri"/>
                <a:ea typeface="Calibri"/>
                <a:cs typeface="Calibri"/>
                <a:sym typeface="Calibri"/>
              </a:defRPr>
            </a:lvl2pPr>
            <a:lvl3pPr indent="-368300" lvl="2" marL="1371600" marR="0" rtl="0" algn="l">
              <a:lnSpc>
                <a:spcPct val="97000"/>
              </a:lnSpc>
              <a:spcBef>
                <a:spcPts val="1038"/>
              </a:spcBef>
              <a:spcAft>
                <a:spcPts val="0"/>
              </a:spcAft>
              <a:buClr>
                <a:srgbClr val="000000"/>
              </a:buClr>
              <a:buSzPts val="2200"/>
              <a:buFont typeface="Times New Roman"/>
              <a:buChar char="•"/>
              <a:defRPr b="0" i="0" sz="2200" u="none" cap="none" strike="noStrike">
                <a:solidFill>
                  <a:srgbClr val="000000"/>
                </a:solidFill>
                <a:latin typeface="Calibri"/>
                <a:ea typeface="Calibri"/>
                <a:cs typeface="Calibri"/>
                <a:sym typeface="Calibri"/>
              </a:defRPr>
            </a:lvl3pPr>
            <a:lvl4pPr indent="-355600" lvl="3" marL="1828800" marR="0" rtl="0" algn="l">
              <a:lnSpc>
                <a:spcPct val="97000"/>
              </a:lnSpc>
              <a:spcBef>
                <a:spcPts val="77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4pPr>
            <a:lvl5pPr indent="-355600" lvl="4" marL="2286000" marR="0" rtl="0" algn="l">
              <a:lnSpc>
                <a:spcPct val="97000"/>
              </a:lnSpc>
              <a:spcBef>
                <a:spcPts val="52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5pPr>
            <a:lvl6pPr indent="-228600" lvl="5" marL="27432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lnSpc>
                <a:spcPct val="97000"/>
              </a:lnSpc>
              <a:spcBef>
                <a:spcPts val="263"/>
              </a:spcBef>
              <a:spcAft>
                <a:spcPts val="263"/>
              </a:spcAft>
              <a:buSzPts val="1400"/>
              <a:buNone/>
              <a:defRPr b="0" i="0" sz="2000" u="none" cap="none" strike="noStrike">
                <a:solidFill>
                  <a:srgbClr val="000000"/>
                </a:solidFill>
                <a:latin typeface="Calibri"/>
                <a:ea typeface="Calibri"/>
                <a:cs typeface="Calibri"/>
                <a:sym typeface="Calibri"/>
              </a:defRPr>
            </a:lvl9pPr>
          </a:lstStyle>
          <a:p/>
        </p:txBody>
      </p:sp>
      <p:sp>
        <p:nvSpPr>
          <p:cNvPr id="67" name="Google Shape;67;p91"/>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0" name="Shape 70"/>
        <p:cNvGrpSpPr/>
        <p:nvPr/>
      </p:nvGrpSpPr>
      <p:grpSpPr>
        <a:xfrm>
          <a:off x="0" y="0"/>
          <a:ext cx="0" cy="0"/>
          <a:chOff x="0" y="0"/>
          <a:chExt cx="0" cy="0"/>
        </a:xfrm>
      </p:grpSpPr>
      <p:sp>
        <p:nvSpPr>
          <p:cNvPr id="71" name="Google Shape;71;p93"/>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lvl1pPr lvl="0"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1pPr>
            <a:lvl2pPr lvl="1"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2pPr>
            <a:lvl3pPr lvl="2"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3pPr>
            <a:lvl4pPr lvl="3"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4pPr>
            <a:lvl5pPr lvl="4"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5pPr>
            <a:lvl6pPr lvl="5"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6pPr>
            <a:lvl7pPr lvl="6"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7pPr>
            <a:lvl8pPr lvl="7"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8pPr>
            <a:lvl9pPr lvl="8"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9pPr>
          </a:lstStyle>
          <a:p/>
        </p:txBody>
      </p:sp>
      <p:sp>
        <p:nvSpPr>
          <p:cNvPr id="72" name="Google Shape;72;p93"/>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lvl1pPr indent="-412750" lvl="0" marL="457200" marR="0" rtl="0" algn="l">
              <a:lnSpc>
                <a:spcPct val="97000"/>
              </a:lnSpc>
              <a:spcBef>
                <a:spcPts val="0"/>
              </a:spcBef>
              <a:spcAft>
                <a:spcPts val="0"/>
              </a:spcAft>
              <a:buClr>
                <a:srgbClr val="000000"/>
              </a:buClr>
              <a:buSzPts val="2900"/>
              <a:buFont typeface="Times New Roman"/>
              <a:buChar char="•"/>
              <a:defRPr b="0" i="0" sz="2900" u="none" cap="none" strike="noStrike">
                <a:solidFill>
                  <a:srgbClr val="000000"/>
                </a:solidFill>
                <a:latin typeface="Calibri"/>
                <a:ea typeface="Calibri"/>
                <a:cs typeface="Calibri"/>
                <a:sym typeface="Calibri"/>
              </a:defRPr>
            </a:lvl1pPr>
            <a:lvl2pPr indent="-387350" lvl="1" marL="914400" marR="0" rtl="0" algn="l">
              <a:lnSpc>
                <a:spcPct val="97000"/>
              </a:lnSpc>
              <a:spcBef>
                <a:spcPts val="1288"/>
              </a:spcBef>
              <a:spcAft>
                <a:spcPts val="0"/>
              </a:spcAft>
              <a:buClr>
                <a:srgbClr val="000000"/>
              </a:buClr>
              <a:buSzPts val="2500"/>
              <a:buFont typeface="Times New Roman"/>
              <a:buChar char="–"/>
              <a:defRPr b="0" i="0" sz="2500" u="none" cap="none" strike="noStrike">
                <a:solidFill>
                  <a:srgbClr val="000000"/>
                </a:solidFill>
                <a:latin typeface="Calibri"/>
                <a:ea typeface="Calibri"/>
                <a:cs typeface="Calibri"/>
                <a:sym typeface="Calibri"/>
              </a:defRPr>
            </a:lvl2pPr>
            <a:lvl3pPr indent="-368300" lvl="2" marL="1371600" marR="0" rtl="0" algn="l">
              <a:lnSpc>
                <a:spcPct val="97000"/>
              </a:lnSpc>
              <a:spcBef>
                <a:spcPts val="1038"/>
              </a:spcBef>
              <a:spcAft>
                <a:spcPts val="0"/>
              </a:spcAft>
              <a:buClr>
                <a:srgbClr val="000000"/>
              </a:buClr>
              <a:buSzPts val="2200"/>
              <a:buFont typeface="Times New Roman"/>
              <a:buChar char="•"/>
              <a:defRPr b="0" i="0" sz="2200" u="none" cap="none" strike="noStrike">
                <a:solidFill>
                  <a:srgbClr val="000000"/>
                </a:solidFill>
                <a:latin typeface="Calibri"/>
                <a:ea typeface="Calibri"/>
                <a:cs typeface="Calibri"/>
                <a:sym typeface="Calibri"/>
              </a:defRPr>
            </a:lvl3pPr>
            <a:lvl4pPr indent="-355600" lvl="3" marL="1828800" marR="0" rtl="0" algn="l">
              <a:lnSpc>
                <a:spcPct val="97000"/>
              </a:lnSpc>
              <a:spcBef>
                <a:spcPts val="77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4pPr>
            <a:lvl5pPr indent="-355600" lvl="4" marL="2286000" marR="0" rtl="0" algn="l">
              <a:lnSpc>
                <a:spcPct val="97000"/>
              </a:lnSpc>
              <a:spcBef>
                <a:spcPts val="525"/>
              </a:spcBef>
              <a:spcAft>
                <a:spcPts val="0"/>
              </a:spcAft>
              <a:buClr>
                <a:srgbClr val="000000"/>
              </a:buClr>
              <a:buSzPts val="2000"/>
              <a:buFont typeface="Times New Roman"/>
              <a:buChar char="»"/>
              <a:defRPr b="0" i="0" sz="2000" u="none" cap="none" strike="noStrike">
                <a:solidFill>
                  <a:srgbClr val="000000"/>
                </a:solidFill>
                <a:latin typeface="Calibri"/>
                <a:ea typeface="Calibri"/>
                <a:cs typeface="Calibri"/>
                <a:sym typeface="Calibri"/>
              </a:defRPr>
            </a:lvl5pPr>
            <a:lvl6pPr indent="-228600" lvl="5" marL="27432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6pPr>
            <a:lvl7pPr indent="-228600" lvl="6" marL="32004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7pPr>
            <a:lvl8pPr indent="-228600" lvl="7" marL="3657600" marR="0" rtl="0" algn="l">
              <a:lnSpc>
                <a:spcPct val="97000"/>
              </a:lnSpc>
              <a:spcBef>
                <a:spcPts val="263"/>
              </a:spcBef>
              <a:spcAft>
                <a:spcPts val="0"/>
              </a:spcAft>
              <a:buSzPts val="1400"/>
              <a:buNone/>
              <a:defRPr b="0" i="0" sz="2000" u="none" cap="none" strike="noStrike">
                <a:solidFill>
                  <a:srgbClr val="000000"/>
                </a:solidFill>
                <a:latin typeface="Calibri"/>
                <a:ea typeface="Calibri"/>
                <a:cs typeface="Calibri"/>
                <a:sym typeface="Calibri"/>
              </a:defRPr>
            </a:lvl8pPr>
            <a:lvl9pPr indent="-228600" lvl="8" marL="4114800" marR="0" rtl="0" algn="l">
              <a:lnSpc>
                <a:spcPct val="97000"/>
              </a:lnSpc>
              <a:spcBef>
                <a:spcPts val="263"/>
              </a:spcBef>
              <a:spcAft>
                <a:spcPts val="263"/>
              </a:spcAft>
              <a:buSzPts val="1400"/>
              <a:buNone/>
              <a:defRPr b="0" i="0" sz="2000" u="none" cap="none" strike="noStrike">
                <a:solidFill>
                  <a:srgbClr val="000000"/>
                </a:solidFill>
                <a:latin typeface="Calibri"/>
                <a:ea typeface="Calibri"/>
                <a:cs typeface="Calibri"/>
                <a:sym typeface="Calibri"/>
              </a:defRPr>
            </a:lvl9pPr>
          </a:lstStyle>
          <a:p/>
        </p:txBody>
      </p:sp>
      <p:sp>
        <p:nvSpPr>
          <p:cNvPr id="73" name="Google Shape;73;p93"/>
          <p:cNvSpPr txBox="1"/>
          <p:nvPr>
            <p:ph idx="12" type="sldNum"/>
          </p:nvPr>
        </p:nvSpPr>
        <p:spPr>
          <a:xfrm>
            <a:off x="8743950" y="6246812"/>
            <a:ext cx="2671762" cy="349250"/>
          </a:xfrm>
          <a:prstGeom prst="rect">
            <a:avLst/>
          </a:prstGeom>
          <a:noFill/>
          <a:ln>
            <a:noFill/>
          </a:ln>
        </p:spPr>
        <p:txBody>
          <a:bodyPr anchorCtr="0" anchor="t" bIns="0" lIns="0" spcFirstLastPara="1" rIns="0" wrap="square" tIns="0">
            <a:noAutofit/>
          </a:bodyPr>
          <a:lstStyle>
            <a:lvl1pPr indent="0" lvl="0"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1pPr>
            <a:lvl2pPr indent="0" lvl="1"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2pPr>
            <a:lvl3pPr indent="0" lvl="2"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3pPr>
            <a:lvl4pPr indent="0" lvl="3"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4pPr>
            <a:lvl5pPr indent="0" lvl="4"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5pPr>
            <a:lvl6pPr indent="0" lvl="5"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6pPr>
            <a:lvl7pPr indent="0" lvl="6"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7pPr>
            <a:lvl8pPr indent="0" lvl="7"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8pPr>
            <a:lvl9pPr indent="0" lvl="8" marL="0" marR="0" rtl="0" algn="r">
              <a:lnSpc>
                <a:spcPct val="78000"/>
              </a:lnSpc>
              <a:spcBef>
                <a:spcPts val="0"/>
              </a:spcBef>
              <a:spcAft>
                <a:spcPts val="0"/>
              </a:spcAft>
              <a:buClr>
                <a:srgbClr val="000000"/>
              </a:buClr>
              <a:buSzPts val="1300"/>
              <a:buFont typeface="Times New Roman"/>
              <a:buNone/>
              <a:defRPr b="0" i="0" sz="13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hyperlink" Target="http://www.w3schools.com/tags/tag_doctype.asp" TargetMode="External"/><Relationship Id="rId4" Type="http://schemas.openxmlformats.org/officeDocument/2006/relationships/hyperlink" Target="http://www.w3schools.com/tags/tag_html.asp" TargetMode="External"/><Relationship Id="rId11" Type="http://schemas.openxmlformats.org/officeDocument/2006/relationships/hyperlink" Target="http://www.w3schools.com/tags/tag_comment.asp" TargetMode="External"/><Relationship Id="rId10" Type="http://schemas.openxmlformats.org/officeDocument/2006/relationships/hyperlink" Target="http://www.w3schools.com/tags/tag_hr.asp" TargetMode="External"/><Relationship Id="rId9" Type="http://schemas.openxmlformats.org/officeDocument/2006/relationships/hyperlink" Target="http://www.w3schools.com/tags/tag_br.asp" TargetMode="External"/><Relationship Id="rId5" Type="http://schemas.openxmlformats.org/officeDocument/2006/relationships/hyperlink" Target="http://www.w3schools.com/tags/tag_title.asp" TargetMode="External"/><Relationship Id="rId6" Type="http://schemas.openxmlformats.org/officeDocument/2006/relationships/hyperlink" Target="http://www.w3schools.com/tags/tag_body.asp" TargetMode="External"/><Relationship Id="rId7" Type="http://schemas.openxmlformats.org/officeDocument/2006/relationships/hyperlink" Target="http://www.w3schools.com/tags/tag_hn.asp" TargetMode="External"/><Relationship Id="rId8" Type="http://schemas.openxmlformats.org/officeDocument/2006/relationships/hyperlink" Target="http://www.w3schools.com/tags/tag_p.asp"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hyperlink" Target="http://www.w3schools.com/tags/tag_abbr.asp" TargetMode="External"/><Relationship Id="rId4" Type="http://schemas.openxmlformats.org/officeDocument/2006/relationships/hyperlink" Target="http://www.w3schools.com/tags/tag_address.asp" TargetMode="External"/><Relationship Id="rId5" Type="http://schemas.openxmlformats.org/officeDocument/2006/relationships/hyperlink" Target="http://www.w3schools.com/tags/tag_b.asp" TargetMode="External"/><Relationship Id="rId6" Type="http://schemas.openxmlformats.org/officeDocument/2006/relationships/hyperlink" Target="http://www.w3schools.com/tags/tag_bdi.asp" TargetMode="External"/><Relationship Id="rId7" Type="http://schemas.openxmlformats.org/officeDocument/2006/relationships/hyperlink" Target="http://www.w3schools.com/tags/tag_bdo.asp" TargetMode="External"/></Relationships>
</file>

<file path=ppt/slides/_rels/slide68.xml.rels><?xml version="1.0" encoding="UTF-8" standalone="yes"?><Relationships xmlns="http://schemas.openxmlformats.org/package/2006/relationships"><Relationship Id="rId11" Type="http://schemas.openxmlformats.org/officeDocument/2006/relationships/hyperlink" Target="http://www.w3schools.com/tags/tag_fieldset.asp" TargetMode="External"/><Relationship Id="rId10" Type="http://schemas.openxmlformats.org/officeDocument/2006/relationships/hyperlink" Target="http://www.w3schools.com/tags/tag_label.asp" TargetMode="External"/><Relationship Id="rId13" Type="http://schemas.openxmlformats.org/officeDocument/2006/relationships/hyperlink" Target="http://www.w3schools.com/tags/tag_datalist.asp" TargetMode="External"/><Relationship Id="rId12" Type="http://schemas.openxmlformats.org/officeDocument/2006/relationships/hyperlink" Target="http://www.w3schools.com/tags/tag_legend.asp" TargetMode="External"/><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hyperlink" Target="http://www.w3schools.com/tags/tag_form.asp" TargetMode="External"/><Relationship Id="rId4" Type="http://schemas.openxmlformats.org/officeDocument/2006/relationships/hyperlink" Target="http://www.w3schools.com/tags/tag_input.asp" TargetMode="External"/><Relationship Id="rId9" Type="http://schemas.openxmlformats.org/officeDocument/2006/relationships/hyperlink" Target="http://www.w3schools.com/tags/tag_option.asp" TargetMode="External"/><Relationship Id="rId15" Type="http://schemas.openxmlformats.org/officeDocument/2006/relationships/hyperlink" Target="http://www.w3schools.com/tags/tag_output.asp" TargetMode="External"/><Relationship Id="rId14" Type="http://schemas.openxmlformats.org/officeDocument/2006/relationships/hyperlink" Target="http://www.w3schools.com/tags/tag_keygen.asp" TargetMode="External"/><Relationship Id="rId5" Type="http://schemas.openxmlformats.org/officeDocument/2006/relationships/hyperlink" Target="http://www.w3schools.com/tags/tag_textarea.asp" TargetMode="External"/><Relationship Id="rId6" Type="http://schemas.openxmlformats.org/officeDocument/2006/relationships/hyperlink" Target="http://www.w3schools.com/tags/tag_button.asp" TargetMode="External"/><Relationship Id="rId7" Type="http://schemas.openxmlformats.org/officeDocument/2006/relationships/hyperlink" Target="http://www.w3schools.com/tags/tag_select.asp" TargetMode="External"/><Relationship Id="rId8" Type="http://schemas.openxmlformats.org/officeDocument/2006/relationships/hyperlink" Target="http://www.w3schools.com/tags/tag_optgroup.asp"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hyperlink" Target="http://www.w3schools.com/tags/tag_iframe.a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hyperlink" Target="http://www.w3schools.com/tags/tag_img.asp" TargetMode="External"/><Relationship Id="rId4" Type="http://schemas.openxmlformats.org/officeDocument/2006/relationships/hyperlink" Target="http://www.w3schools.com/tags/tag_map.asp" TargetMode="External"/><Relationship Id="rId5" Type="http://schemas.openxmlformats.org/officeDocument/2006/relationships/hyperlink" Target="http://www.w3schools.com/tags/tag_area.asp" TargetMode="External"/><Relationship Id="rId6" Type="http://schemas.openxmlformats.org/officeDocument/2006/relationships/hyperlink" Target="http://www.w3schools.com/tags/tag_canvas.asp" TargetMode="External"/><Relationship Id="rId7" Type="http://schemas.openxmlformats.org/officeDocument/2006/relationships/hyperlink" Target="http://www.w3schools.com/tags/tag_figcaption.asp" TargetMode="External"/><Relationship Id="rId8" Type="http://schemas.openxmlformats.org/officeDocument/2006/relationships/hyperlink" Target="http://www.w3schools.com/tags/tag_figure.asp"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hyperlink" Target="http://www.w3schools.com/tags/tag_audio.asp" TargetMode="External"/><Relationship Id="rId4" Type="http://schemas.openxmlformats.org/officeDocument/2006/relationships/hyperlink" Target="http://www.w3schools.com/tags/tag_source.asp" TargetMode="External"/><Relationship Id="rId5" Type="http://schemas.openxmlformats.org/officeDocument/2006/relationships/hyperlink" Target="http://www.w3schools.com/tags/tag_track.asp" TargetMode="External"/><Relationship Id="rId6" Type="http://schemas.openxmlformats.org/officeDocument/2006/relationships/hyperlink" Target="http://www.w3schools.com/tags/tag_video.asp"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hyperlink" Target="http://www.w3schools.com/tags/tag_a.asp" TargetMode="External"/><Relationship Id="rId4" Type="http://schemas.openxmlformats.org/officeDocument/2006/relationships/hyperlink" Target="http://www.w3schools.com/tags/tag_link.asp" TargetMode="External"/><Relationship Id="rId5" Type="http://schemas.openxmlformats.org/officeDocument/2006/relationships/hyperlink" Target="http://www.w3schools.com/tags/tag_nav.asp" TargetMode="External"/></Relationships>
</file>

<file path=ppt/slides/_rels/slide73.xml.rels><?xml version="1.0" encoding="UTF-8" standalone="yes"?><Relationships xmlns="http://schemas.openxmlformats.org/package/2006/relationships"><Relationship Id="rId10" Type="http://schemas.openxmlformats.org/officeDocument/2006/relationships/hyperlink" Target="http://www.w3schools.com/tags/tag_menuitem.asp" TargetMode="External"/><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hyperlink" Target="http://www.w3schools.com/tags/tag_ul.asp" TargetMode="External"/><Relationship Id="rId4" Type="http://schemas.openxmlformats.org/officeDocument/2006/relationships/hyperlink" Target="http://www.w3schools.com/tags/tag_ol.asp" TargetMode="External"/><Relationship Id="rId9" Type="http://schemas.openxmlformats.org/officeDocument/2006/relationships/hyperlink" Target="http://www.w3schools.com/tags/tag_menu.asp" TargetMode="External"/><Relationship Id="rId5" Type="http://schemas.openxmlformats.org/officeDocument/2006/relationships/hyperlink" Target="http://www.w3schools.com/tags/tag_li.asp" TargetMode="External"/><Relationship Id="rId6" Type="http://schemas.openxmlformats.org/officeDocument/2006/relationships/hyperlink" Target="http://www.w3schools.com/tags/tag_dl.asp" TargetMode="External"/><Relationship Id="rId7" Type="http://schemas.openxmlformats.org/officeDocument/2006/relationships/hyperlink" Target="http://www.w3schools.com/tags/tag_dt.asp" TargetMode="External"/><Relationship Id="rId8" Type="http://schemas.openxmlformats.org/officeDocument/2006/relationships/hyperlink" Target="http://www.w3schools.com/tags/tag_dd.asp" TargetMode="External"/></Relationships>
</file>

<file path=ppt/slides/_rels/slide74.xml.rels><?xml version="1.0" encoding="UTF-8" standalone="yes"?><Relationships xmlns="http://schemas.openxmlformats.org/package/2006/relationships"><Relationship Id="rId11" Type="http://schemas.openxmlformats.org/officeDocument/2006/relationships/hyperlink" Target="http://www.w3schools.com/tags/tag_col.asp" TargetMode="External"/><Relationship Id="rId10" Type="http://schemas.openxmlformats.org/officeDocument/2006/relationships/hyperlink" Target="http://www.w3schools.com/tags/tag_tfoot.asp" TargetMode="External"/><Relationship Id="rId12" Type="http://schemas.openxmlformats.org/officeDocument/2006/relationships/hyperlink" Target="http://www.w3schools.com/tags/tag_colgroup.asp" TargetMode="External"/><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hyperlink" Target="http://www.w3schools.com/tags/tag_table.asp" TargetMode="External"/><Relationship Id="rId4" Type="http://schemas.openxmlformats.org/officeDocument/2006/relationships/hyperlink" Target="http://www.w3schools.com/tags/tag_caption.asp" TargetMode="External"/><Relationship Id="rId9" Type="http://schemas.openxmlformats.org/officeDocument/2006/relationships/hyperlink" Target="http://www.w3schools.com/tags/tag_tbody.asp" TargetMode="External"/><Relationship Id="rId5" Type="http://schemas.openxmlformats.org/officeDocument/2006/relationships/hyperlink" Target="http://www.w3schools.com/tags/tag_th.asp" TargetMode="External"/><Relationship Id="rId6" Type="http://schemas.openxmlformats.org/officeDocument/2006/relationships/hyperlink" Target="http://www.w3schools.com/tags/tag_tr.asp" TargetMode="External"/><Relationship Id="rId7" Type="http://schemas.openxmlformats.org/officeDocument/2006/relationships/hyperlink" Target="http://www.w3schools.com/tags/tag_td.asp" TargetMode="External"/><Relationship Id="rId8" Type="http://schemas.openxmlformats.org/officeDocument/2006/relationships/hyperlink" Target="http://www.w3schools.com/tags/tag_thead.asp" TargetMode="External"/></Relationships>
</file>

<file path=ppt/slides/_rels/slide75.xml.rels><?xml version="1.0" encoding="UTF-8" standalone="yes"?><Relationships xmlns="http://schemas.openxmlformats.org/package/2006/relationships"><Relationship Id="rId11" Type="http://schemas.openxmlformats.org/officeDocument/2006/relationships/hyperlink" Target="http://www.w3schools.com/tags/tag_aside.asp" TargetMode="External"/><Relationship Id="rId10" Type="http://schemas.openxmlformats.org/officeDocument/2006/relationships/hyperlink" Target="http://www.w3schools.com/tags/tag_article.asp" TargetMode="External"/><Relationship Id="rId13" Type="http://schemas.openxmlformats.org/officeDocument/2006/relationships/hyperlink" Target="http://www.w3schools.com/tags/tag_dialog.asp" TargetMode="External"/><Relationship Id="rId12" Type="http://schemas.openxmlformats.org/officeDocument/2006/relationships/hyperlink" Target="http://www.w3schools.com/tags/tag_details.asp" TargetMode="External"/><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hyperlink" Target="http://www.w3schools.com/tags/tag_style.asp" TargetMode="External"/><Relationship Id="rId4" Type="http://schemas.openxmlformats.org/officeDocument/2006/relationships/hyperlink" Target="http://www.w3schools.com/tags/tag_div.asp" TargetMode="External"/><Relationship Id="rId9" Type="http://schemas.openxmlformats.org/officeDocument/2006/relationships/hyperlink" Target="http://www.w3schools.com/tags/tag_section.asp" TargetMode="External"/><Relationship Id="rId14" Type="http://schemas.openxmlformats.org/officeDocument/2006/relationships/hyperlink" Target="http://www.w3schools.com/tags/tag_summary.asp" TargetMode="External"/><Relationship Id="rId5" Type="http://schemas.openxmlformats.org/officeDocument/2006/relationships/hyperlink" Target="http://www.w3schools.com/tags/tag_span.asp" TargetMode="External"/><Relationship Id="rId6" Type="http://schemas.openxmlformats.org/officeDocument/2006/relationships/hyperlink" Target="http://www.w3schools.com/tags/tag_header.asp" TargetMode="External"/><Relationship Id="rId7" Type="http://schemas.openxmlformats.org/officeDocument/2006/relationships/hyperlink" Target="http://www.w3schools.com/tags/tag_footer.asp" TargetMode="External"/><Relationship Id="rId8" Type="http://schemas.openxmlformats.org/officeDocument/2006/relationships/hyperlink" Target="http://www.w3schools.com/tags/tag_main.asp"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hyperlink" Target="http://www.w3schools.com/tags/tag_head.asp" TargetMode="External"/><Relationship Id="rId4" Type="http://schemas.openxmlformats.org/officeDocument/2006/relationships/hyperlink" Target="http://www.w3schools.com/tags/tag_meta.asp"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hyperlink" Target="http://www.w3schools.com/tags/tag_script.asp" TargetMode="External"/><Relationship Id="rId4" Type="http://schemas.openxmlformats.org/officeDocument/2006/relationships/hyperlink" Target="http://www.w3schools.com/tags/tag_noscript.asp" TargetMode="External"/><Relationship Id="rId5" Type="http://schemas.openxmlformats.org/officeDocument/2006/relationships/hyperlink" Target="http://www.w3schools.com/tags/tag_embed.asp" TargetMode="External"/><Relationship Id="rId6" Type="http://schemas.openxmlformats.org/officeDocument/2006/relationships/hyperlink" Target="http://www.w3schools.com/tags/tag_object.asp" TargetMode="External"/><Relationship Id="rId7" Type="http://schemas.openxmlformats.org/officeDocument/2006/relationships/hyperlink" Target="http://www.w3schools.com/tags/tag_param.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
          <p:cNvSpPr txBox="1"/>
          <p:nvPr>
            <p:ph type="ctrTitle"/>
          </p:nvPr>
        </p:nvSpPr>
        <p:spPr>
          <a:xfrm>
            <a:off x="914400" y="2130425"/>
            <a:ext cx="10363200" cy="1470025"/>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0" i="0" lang="en-US" sz="4000" u="none">
                <a:solidFill>
                  <a:srgbClr val="000000"/>
                </a:solidFill>
                <a:latin typeface="Calibri"/>
                <a:ea typeface="Calibri"/>
                <a:cs typeface="Calibri"/>
                <a:sym typeface="Calibri"/>
              </a:rPr>
              <a:t>				</a:t>
            </a:r>
            <a:endParaRPr/>
          </a:p>
        </p:txBody>
      </p:sp>
      <p:sp>
        <p:nvSpPr>
          <p:cNvPr id="125" name="Google Shape;125;p1"/>
          <p:cNvSpPr txBox="1"/>
          <p:nvPr>
            <p:ph idx="1" type="subTitle"/>
          </p:nvPr>
        </p:nvSpPr>
        <p:spPr>
          <a:xfrm>
            <a:off x="533400" y="1290637"/>
            <a:ext cx="11125200" cy="4271962"/>
          </a:xfrm>
          <a:prstGeom prst="rect">
            <a:avLst/>
          </a:prstGeom>
          <a:noFill/>
          <a:ln>
            <a:noFill/>
          </a:ln>
        </p:spPr>
        <p:txBody>
          <a:bodyPr anchorCtr="0" anchor="t" bIns="0" lIns="0" spcFirstLastPara="1" rIns="0" wrap="square" tIns="157300">
            <a:noAutofit/>
          </a:bodyPr>
          <a:lstStyle/>
          <a:p>
            <a:pPr indent="0" lvl="0" marL="0" rtl="0" algn="ctr">
              <a:lnSpc>
                <a:spcPct val="97000"/>
              </a:lnSpc>
              <a:spcBef>
                <a:spcPts val="0"/>
              </a:spcBef>
              <a:spcAft>
                <a:spcPts val="0"/>
              </a:spcAft>
              <a:buSzPts val="7000"/>
              <a:buNone/>
            </a:pPr>
            <a:r>
              <a:rPr b="1" i="0" lang="en-US" sz="7000" u="none">
                <a:solidFill>
                  <a:srgbClr val="000000"/>
                </a:solidFill>
                <a:latin typeface="Calibri"/>
                <a:ea typeface="Calibri"/>
                <a:cs typeface="Calibri"/>
                <a:sym typeface="Calibri"/>
              </a:rPr>
              <a:t>Course Code: CSE 326</a:t>
            </a:r>
            <a:endParaRPr/>
          </a:p>
          <a:p>
            <a:pPr indent="0" lvl="0" marL="0" rtl="0" algn="ctr">
              <a:lnSpc>
                <a:spcPct val="97000"/>
              </a:lnSpc>
              <a:spcBef>
                <a:spcPts val="1200"/>
              </a:spcBef>
              <a:spcAft>
                <a:spcPts val="0"/>
              </a:spcAft>
              <a:buSzPts val="7000"/>
              <a:buNone/>
            </a:pPr>
            <a:r>
              <a:rPr b="1" i="0" lang="en-US" sz="7000" u="none">
                <a:solidFill>
                  <a:srgbClr val="000000"/>
                </a:solidFill>
                <a:latin typeface="Calibri"/>
                <a:ea typeface="Calibri"/>
                <a:cs typeface="Calibri"/>
                <a:sym typeface="Calibri"/>
              </a:rPr>
              <a:t>INTERNET PROGRAMMING LABORATORY</a:t>
            </a:r>
            <a:endParaRPr/>
          </a:p>
          <a:p>
            <a:pPr indent="0" lvl="0" marL="0" rtl="0" algn="ctr">
              <a:lnSpc>
                <a:spcPct val="97000"/>
              </a:lnSpc>
              <a:spcBef>
                <a:spcPts val="1200"/>
              </a:spcBef>
              <a:spcAft>
                <a:spcPts val="0"/>
              </a:spcAft>
              <a:buSzPts val="7000"/>
              <a:buNone/>
            </a:pPr>
            <a:r>
              <a:t/>
            </a:r>
            <a:endParaRPr b="1" i="0" sz="7000" u="none">
              <a:solidFill>
                <a:srgbClr val="000000"/>
              </a:solidFill>
              <a:latin typeface="Calibri"/>
              <a:ea typeface="Calibri"/>
              <a:cs typeface="Calibri"/>
              <a:sym typeface="Calibri"/>
            </a:endParaRPr>
          </a:p>
          <a:p>
            <a:pPr indent="0" lvl="0" marL="0" rtl="0" algn="ctr">
              <a:lnSpc>
                <a:spcPct val="97000"/>
              </a:lnSpc>
              <a:spcBef>
                <a:spcPts val="1200"/>
              </a:spcBef>
              <a:spcAft>
                <a:spcPts val="0"/>
              </a:spcAft>
              <a:buSzPts val="7000"/>
              <a:buNone/>
            </a:pPr>
            <a:r>
              <a:t/>
            </a:r>
            <a:endParaRPr b="1" i="0" sz="7000" u="non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type="ctrTitle"/>
          </p:nvPr>
        </p:nvSpPr>
        <p:spPr>
          <a:xfrm>
            <a:off x="914400" y="12192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800"/>
              <a:buNone/>
            </a:pPr>
            <a:r>
              <a:rPr b="1" i="0" lang="en-US" sz="4800" u="none">
                <a:solidFill>
                  <a:srgbClr val="000000"/>
                </a:solidFill>
                <a:latin typeface="Calibri"/>
                <a:ea typeface="Calibri"/>
                <a:cs typeface="Calibri"/>
                <a:sym typeface="Calibri"/>
              </a:rPr>
              <a:t>WEBSITE ?????</a:t>
            </a:r>
            <a:endParaRPr/>
          </a:p>
        </p:txBody>
      </p:sp>
      <p:sp>
        <p:nvSpPr>
          <p:cNvPr id="185" name="Google Shape;185;p10"/>
          <p:cNvSpPr txBox="1"/>
          <p:nvPr>
            <p:ph idx="1" type="subTitle"/>
          </p:nvPr>
        </p:nvSpPr>
        <p:spPr>
          <a:xfrm>
            <a:off x="685800" y="2971800"/>
            <a:ext cx="11125200" cy="1751012"/>
          </a:xfrm>
          <a:prstGeom prst="rect">
            <a:avLst/>
          </a:prstGeom>
          <a:noFill/>
          <a:ln>
            <a:noFill/>
          </a:ln>
        </p:spPr>
        <p:txBody>
          <a:bodyPr anchorCtr="0" anchor="t" bIns="0" lIns="0" spcFirstLastPara="1" rIns="0" wrap="square" tIns="157300">
            <a:noAutofit/>
          </a:bodyPr>
          <a:lstStyle/>
          <a:p>
            <a:pPr indent="0" lvl="0" marL="0" rtl="0" algn="ctr">
              <a:lnSpc>
                <a:spcPct val="97000"/>
              </a:lnSpc>
              <a:spcBef>
                <a:spcPts val="0"/>
              </a:spcBef>
              <a:spcAft>
                <a:spcPts val="0"/>
              </a:spcAft>
              <a:buSzPts val="2900"/>
              <a:buNone/>
            </a:pPr>
            <a:r>
              <a:rPr b="0" i="0" lang="en-US" sz="2900" u="none">
                <a:solidFill>
                  <a:srgbClr val="000000"/>
                </a:solidFill>
                <a:latin typeface="Calibri"/>
                <a:ea typeface="Calibri"/>
                <a:cs typeface="Calibri"/>
                <a:sym typeface="Calibri"/>
              </a:rPr>
              <a:t>Website is a collection of related web pages, including multimedia content, typically identified with a common domain name, and published on at least one web server.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animEffect filter="fade" transition="in">
                                      <p:cBhvr>
                                        <p:cTn dur="500"/>
                                        <p:tgtEl>
                                          <p:spTgt spid="18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type="ctrTitle"/>
          </p:nvPr>
        </p:nvSpPr>
        <p:spPr>
          <a:xfrm>
            <a:off x="914400" y="533400"/>
            <a:ext cx="10364787" cy="8382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800"/>
              <a:buNone/>
            </a:pPr>
            <a:r>
              <a:rPr b="1" i="0" lang="en-US" sz="4800" u="none">
                <a:solidFill>
                  <a:srgbClr val="000000"/>
                </a:solidFill>
                <a:latin typeface="Calibri"/>
                <a:ea typeface="Calibri"/>
                <a:cs typeface="Calibri"/>
                <a:sym typeface="Calibri"/>
              </a:rPr>
              <a:t>DOMAIN NAMES</a:t>
            </a:r>
            <a:endParaRPr/>
          </a:p>
        </p:txBody>
      </p:sp>
      <p:sp>
        <p:nvSpPr>
          <p:cNvPr id="192" name="Google Shape;192;p11"/>
          <p:cNvSpPr txBox="1"/>
          <p:nvPr>
            <p:ph idx="1" type="subTitle"/>
          </p:nvPr>
        </p:nvSpPr>
        <p:spPr>
          <a:xfrm>
            <a:off x="1827212" y="3886200"/>
            <a:ext cx="8537575" cy="1752600"/>
          </a:xfrm>
          <a:prstGeom prst="rect">
            <a:avLst/>
          </a:prstGeom>
          <a:noFill/>
          <a:ln>
            <a:noFill/>
          </a:ln>
        </p:spPr>
        <p:txBody>
          <a:bodyPr anchorCtr="0" anchor="t" bIns="0" lIns="0" spcFirstLastPara="1" rIns="0" wrap="square" tIns="157300">
            <a:noAutofit/>
          </a:bodyPr>
          <a:lstStyle/>
          <a:p>
            <a:pPr indent="0" lvl="0" marL="0" rtl="0" algn="ctr">
              <a:lnSpc>
                <a:spcPct val="97000"/>
              </a:lnSpc>
              <a:spcBef>
                <a:spcPts val="0"/>
              </a:spcBef>
              <a:spcAft>
                <a:spcPts val="0"/>
              </a:spcAft>
              <a:buSzPts val="2900"/>
              <a:buNone/>
            </a:pPr>
            <a:r>
              <a:t/>
            </a:r>
            <a:endParaRPr/>
          </a:p>
        </p:txBody>
      </p:sp>
      <p:pic>
        <p:nvPicPr>
          <p:cNvPr descr="http://www.blogherald.com/wp-content/uploads/2016/05/dot-com.jpg" id="193" name="Google Shape;193;p11"/>
          <p:cNvPicPr preferRelativeResize="0"/>
          <p:nvPr/>
        </p:nvPicPr>
        <p:blipFill rotWithShape="1">
          <a:blip r:embed="rId3">
            <a:alphaModFix/>
          </a:blip>
          <a:srcRect b="0" l="0" r="0" t="0"/>
          <a:stretch/>
        </p:blipFill>
        <p:spPr>
          <a:xfrm>
            <a:off x="533400" y="1295400"/>
            <a:ext cx="11277600" cy="518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idx="1" type="subTitle"/>
          </p:nvPr>
        </p:nvSpPr>
        <p:spPr>
          <a:xfrm>
            <a:off x="685800" y="2743200"/>
            <a:ext cx="11049000" cy="1751012"/>
          </a:xfrm>
          <a:prstGeom prst="rect">
            <a:avLst/>
          </a:prstGeom>
          <a:noFill/>
          <a:ln>
            <a:noFill/>
          </a:ln>
        </p:spPr>
        <p:txBody>
          <a:bodyPr anchorCtr="0" anchor="t" bIns="0" lIns="0" spcFirstLastPara="1" rIns="0" wrap="square" tIns="157300">
            <a:noAutofit/>
          </a:bodyPr>
          <a:lstStyle/>
          <a:p>
            <a:pPr indent="0" lvl="0" marL="0" rtl="0" algn="ctr">
              <a:lnSpc>
                <a:spcPct val="97000"/>
              </a:lnSpc>
              <a:spcBef>
                <a:spcPts val="0"/>
              </a:spcBef>
              <a:spcAft>
                <a:spcPts val="0"/>
              </a:spcAft>
              <a:buSzPts val="2900"/>
              <a:buNone/>
            </a:pPr>
            <a:r>
              <a:rPr b="0" i="0" lang="en-US" sz="2900" u="none">
                <a:solidFill>
                  <a:srgbClr val="000000"/>
                </a:solidFill>
                <a:latin typeface="Calibri"/>
                <a:ea typeface="Calibri"/>
                <a:cs typeface="Calibri"/>
                <a:sym typeface="Calibri"/>
              </a:rPr>
              <a:t>The primary function of a web server is to store, process and deliver web pages to clients. </a:t>
            </a:r>
            <a:endParaRPr/>
          </a:p>
        </p:txBody>
      </p:sp>
      <p:sp>
        <p:nvSpPr>
          <p:cNvPr id="199" name="Google Shape;199;p12"/>
          <p:cNvSpPr txBox="1"/>
          <p:nvPr>
            <p:ph type="ctrTitle"/>
          </p:nvPr>
        </p:nvSpPr>
        <p:spPr>
          <a:xfrm>
            <a:off x="990600" y="8382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800"/>
              <a:buNone/>
            </a:pPr>
            <a:r>
              <a:rPr b="1" i="0" lang="en-US" sz="4800" u="none">
                <a:solidFill>
                  <a:srgbClr val="000000"/>
                </a:solidFill>
                <a:latin typeface="Calibri"/>
                <a:ea typeface="Calibri"/>
                <a:cs typeface="Calibri"/>
                <a:sym typeface="Calibri"/>
              </a:rPr>
              <a:t>WEB SERVER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txBox="1"/>
          <p:nvPr>
            <p:ph type="ctrTitle"/>
          </p:nvPr>
        </p:nvSpPr>
        <p:spPr>
          <a:xfrm>
            <a:off x="914400" y="2130425"/>
            <a:ext cx="10363200" cy="1470025"/>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None/>
            </a:pPr>
            <a:r>
              <a:t/>
            </a:r>
            <a:endParaRPr sz="4000">
              <a:solidFill>
                <a:srgbClr val="000000"/>
              </a:solidFill>
              <a:latin typeface="Calibri"/>
              <a:ea typeface="Calibri"/>
              <a:cs typeface="Calibri"/>
              <a:sym typeface="Calibri"/>
            </a:endParaRPr>
          </a:p>
        </p:txBody>
      </p:sp>
      <p:sp>
        <p:nvSpPr>
          <p:cNvPr id="205" name="Google Shape;205;p13"/>
          <p:cNvSpPr txBox="1"/>
          <p:nvPr>
            <p:ph idx="1" type="subTitle"/>
          </p:nvPr>
        </p:nvSpPr>
        <p:spPr>
          <a:xfrm>
            <a:off x="1827212" y="3886200"/>
            <a:ext cx="8537575" cy="1752600"/>
          </a:xfrm>
          <a:prstGeom prst="rect">
            <a:avLst/>
          </a:prstGeom>
          <a:noFill/>
          <a:ln>
            <a:noFill/>
          </a:ln>
        </p:spPr>
        <p:txBody>
          <a:bodyPr anchorCtr="0" anchor="t" bIns="0" lIns="0" spcFirstLastPara="1" rIns="0" wrap="square" tIns="157300">
            <a:noAutofit/>
          </a:bodyPr>
          <a:lstStyle/>
          <a:p>
            <a:pPr indent="0" lvl="0" marL="0" rtl="0" algn="ctr">
              <a:lnSpc>
                <a:spcPct val="97000"/>
              </a:lnSpc>
              <a:spcBef>
                <a:spcPts val="0"/>
              </a:spcBef>
              <a:spcAft>
                <a:spcPts val="0"/>
              </a:spcAft>
              <a:buSzPts val="2900"/>
              <a:buNone/>
            </a:pPr>
            <a:r>
              <a:t/>
            </a:r>
            <a:endParaRPr/>
          </a:p>
        </p:txBody>
      </p:sp>
      <p:pic>
        <p:nvPicPr>
          <p:cNvPr descr="http://www.global-visiontech.com/wp-content/uploads/2011/11/web-development.png" id="206" name="Google Shape;206;p13"/>
          <p:cNvPicPr preferRelativeResize="0"/>
          <p:nvPr/>
        </p:nvPicPr>
        <p:blipFill rotWithShape="1">
          <a:blip r:embed="rId3">
            <a:alphaModFix/>
          </a:blip>
          <a:srcRect b="0" l="0" r="0" t="0"/>
          <a:stretch/>
        </p:blipFill>
        <p:spPr>
          <a:xfrm>
            <a:off x="0" y="914400"/>
            <a:ext cx="12192000" cy="5943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type="ctrTitle"/>
          </p:nvPr>
        </p:nvSpPr>
        <p:spPr>
          <a:xfrm>
            <a:off x="990600" y="914400"/>
            <a:ext cx="9906000" cy="12954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800"/>
              <a:buNone/>
            </a:pPr>
            <a:r>
              <a:rPr b="1" i="0" lang="en-US" sz="4800" u="none">
                <a:solidFill>
                  <a:srgbClr val="000000"/>
                </a:solidFill>
                <a:latin typeface="Calibri"/>
                <a:ea typeface="Calibri"/>
                <a:cs typeface="Calibri"/>
                <a:sym typeface="Calibri"/>
              </a:rPr>
              <a:t>What we will be studying</a:t>
            </a:r>
            <a:endParaRPr/>
          </a:p>
        </p:txBody>
      </p:sp>
      <p:sp>
        <p:nvSpPr>
          <p:cNvPr id="212" name="Google Shape;212;p14"/>
          <p:cNvSpPr txBox="1"/>
          <p:nvPr>
            <p:ph idx="1" type="subTitle"/>
          </p:nvPr>
        </p:nvSpPr>
        <p:spPr>
          <a:xfrm>
            <a:off x="2362200" y="2362200"/>
            <a:ext cx="6781800" cy="2438400"/>
          </a:xfrm>
          <a:prstGeom prst="rect">
            <a:avLst/>
          </a:prstGeom>
          <a:noFill/>
          <a:ln>
            <a:noFill/>
          </a:ln>
        </p:spPr>
        <p:txBody>
          <a:bodyPr anchorCtr="0" anchor="t" bIns="0" lIns="0" spcFirstLastPara="1" rIns="0" wrap="square" tIns="157300">
            <a:noAutofit/>
          </a:bodyPr>
          <a:lstStyle/>
          <a:p>
            <a:pPr indent="-279400" lvl="0" marL="0" rtl="0" algn="l">
              <a:lnSpc>
                <a:spcPct val="97000"/>
              </a:lnSpc>
              <a:spcBef>
                <a:spcPts val="0"/>
              </a:spcBef>
              <a:spcAft>
                <a:spcPts val="0"/>
              </a:spcAft>
              <a:buClr>
                <a:srgbClr val="000000"/>
              </a:buClr>
              <a:buSzPts val="4400"/>
              <a:buFont typeface="Noto Sans Symbols"/>
              <a:buChar char="⮚"/>
            </a:pPr>
            <a:r>
              <a:rPr b="0" i="0" lang="en-US" sz="4400" u="none">
                <a:solidFill>
                  <a:srgbClr val="000000"/>
                </a:solidFill>
                <a:latin typeface="Calibri"/>
                <a:ea typeface="Calibri"/>
                <a:cs typeface="Calibri"/>
                <a:sym typeface="Calibri"/>
              </a:rPr>
              <a:t> HTML 5</a:t>
            </a:r>
            <a:endParaRPr/>
          </a:p>
          <a:p>
            <a:pPr indent="-279400" lvl="0" marL="0" rtl="0" algn="l">
              <a:lnSpc>
                <a:spcPct val="97000"/>
              </a:lnSpc>
              <a:spcBef>
                <a:spcPts val="1200"/>
              </a:spcBef>
              <a:spcAft>
                <a:spcPts val="0"/>
              </a:spcAft>
              <a:buClr>
                <a:srgbClr val="000000"/>
              </a:buClr>
              <a:buSzPts val="4400"/>
              <a:buFont typeface="Noto Sans Symbols"/>
              <a:buChar char="⮚"/>
            </a:pPr>
            <a:r>
              <a:rPr b="0" i="0" lang="en-US" sz="4400" u="none">
                <a:solidFill>
                  <a:srgbClr val="000000"/>
                </a:solidFill>
                <a:latin typeface="Calibri"/>
                <a:ea typeface="Calibri"/>
                <a:cs typeface="Calibri"/>
                <a:sym typeface="Calibri"/>
              </a:rPr>
              <a:t> CSS</a:t>
            </a:r>
            <a:endParaRPr/>
          </a:p>
          <a:p>
            <a:pPr indent="-279400" lvl="0" marL="0" rtl="0" algn="l">
              <a:lnSpc>
                <a:spcPct val="97000"/>
              </a:lnSpc>
              <a:spcBef>
                <a:spcPts val="1200"/>
              </a:spcBef>
              <a:spcAft>
                <a:spcPts val="0"/>
              </a:spcAft>
              <a:buClr>
                <a:srgbClr val="000000"/>
              </a:buClr>
              <a:buSzPts val="4400"/>
              <a:buFont typeface="Noto Sans Symbols"/>
              <a:buChar char="⮚"/>
            </a:pPr>
            <a:r>
              <a:rPr b="0" i="0" lang="en-US" sz="4400" u="none">
                <a:solidFill>
                  <a:srgbClr val="000000"/>
                </a:solidFill>
                <a:latin typeface="Calibri"/>
                <a:ea typeface="Calibri"/>
                <a:cs typeface="Calibri"/>
                <a:sym typeface="Calibri"/>
              </a:rPr>
              <a:t> Java Script</a:t>
            </a:r>
            <a:endParaRPr/>
          </a:p>
          <a:p>
            <a:pPr indent="0" lvl="0" marL="0" rtl="0" algn="l">
              <a:lnSpc>
                <a:spcPct val="97000"/>
              </a:lnSpc>
              <a:spcBef>
                <a:spcPts val="1200"/>
              </a:spcBef>
              <a:spcAft>
                <a:spcPts val="0"/>
              </a:spcAft>
              <a:buSzPts val="4400"/>
              <a:buNone/>
            </a:pPr>
            <a:r>
              <a:t/>
            </a:r>
            <a:endParaRPr b="0" i="0" sz="4400" u="none">
              <a:solidFill>
                <a:srgbClr val="000000"/>
              </a:solidFill>
              <a:latin typeface="Calibri"/>
              <a:ea typeface="Calibri"/>
              <a:cs typeface="Calibri"/>
              <a:sym typeface="Calibri"/>
            </a:endParaRPr>
          </a:p>
          <a:p>
            <a:pPr indent="0" lvl="0" marL="0" rtl="0" algn="l">
              <a:lnSpc>
                <a:spcPct val="97000"/>
              </a:lnSpc>
              <a:spcBef>
                <a:spcPts val="1200"/>
              </a:spcBef>
              <a:spcAft>
                <a:spcPts val="0"/>
              </a:spcAft>
              <a:buSzPts val="4400"/>
              <a:buNone/>
            </a:pPr>
            <a:r>
              <a:rPr b="0" i="0" lang="en-US" sz="4400" u="none">
                <a:solidFill>
                  <a:srgbClr val="000000"/>
                </a:solidFill>
                <a:latin typeface="Calibri"/>
                <a:ea typeface="Calibri"/>
                <a:cs typeface="Calibri"/>
                <a:sym typeface="Calibri"/>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ctrTitle"/>
          </p:nvPr>
        </p:nvSpPr>
        <p:spPr>
          <a:xfrm>
            <a:off x="838200" y="8382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sng">
                <a:solidFill>
                  <a:srgbClr val="000000"/>
                </a:solidFill>
                <a:latin typeface="Calibri"/>
                <a:ea typeface="Calibri"/>
                <a:cs typeface="Calibri"/>
                <a:sym typeface="Calibri"/>
              </a:rPr>
              <a:t>COURSE OUTCOME</a:t>
            </a:r>
            <a:endParaRPr/>
          </a:p>
        </p:txBody>
      </p:sp>
      <p:sp>
        <p:nvSpPr>
          <p:cNvPr id="218" name="Google Shape;218;p15"/>
          <p:cNvSpPr txBox="1"/>
          <p:nvPr>
            <p:ph idx="1" type="subTitle"/>
          </p:nvPr>
        </p:nvSpPr>
        <p:spPr>
          <a:xfrm>
            <a:off x="457200" y="2209800"/>
            <a:ext cx="11277600" cy="1751012"/>
          </a:xfrm>
          <a:prstGeom prst="rect">
            <a:avLst/>
          </a:prstGeom>
          <a:noFill/>
          <a:ln>
            <a:noFill/>
          </a:ln>
        </p:spPr>
        <p:txBody>
          <a:bodyPr anchorCtr="0" anchor="t" bIns="0" lIns="0" spcFirstLastPara="1" rIns="0" wrap="square" tIns="157300">
            <a:noAutofit/>
          </a:bodyPr>
          <a:lstStyle/>
          <a:p>
            <a:pPr indent="0" lvl="0" marL="0" rtl="0" algn="just">
              <a:lnSpc>
                <a:spcPct val="97000"/>
              </a:lnSpc>
              <a:spcBef>
                <a:spcPts val="0"/>
              </a:spcBef>
              <a:spcAft>
                <a:spcPts val="0"/>
              </a:spcAft>
              <a:buSzPts val="2900"/>
              <a:buNone/>
            </a:pPr>
            <a:r>
              <a:rPr b="0" i="0" lang="en-US" sz="2900" u="none">
                <a:solidFill>
                  <a:srgbClr val="000000"/>
                </a:solidFill>
                <a:latin typeface="Calibri"/>
                <a:ea typeface="Calibri"/>
                <a:cs typeface="Calibri"/>
                <a:sym typeface="Calibri"/>
              </a:rPr>
              <a:t>• Use current techniques, skills, and methods necessary for Web Designing.</a:t>
            </a:r>
            <a:endParaRPr/>
          </a:p>
          <a:p>
            <a:pPr indent="0" lvl="0" marL="0" rtl="0" algn="just">
              <a:lnSpc>
                <a:spcPct val="97000"/>
              </a:lnSpc>
              <a:spcBef>
                <a:spcPts val="1200"/>
              </a:spcBef>
              <a:spcAft>
                <a:spcPts val="0"/>
              </a:spcAft>
              <a:buSzPts val="2900"/>
              <a:buNone/>
            </a:pPr>
            <a:r>
              <a:rPr b="0" i="0" lang="en-US" sz="2900" u="none">
                <a:solidFill>
                  <a:srgbClr val="000000"/>
                </a:solidFill>
                <a:latin typeface="Calibri"/>
                <a:ea typeface="Calibri"/>
                <a:cs typeface="Calibri"/>
                <a:sym typeface="Calibri"/>
              </a:rPr>
              <a:t>• Design and implement responsive web pages with the help of CSS and Javascript.</a:t>
            </a:r>
            <a:endParaRPr/>
          </a:p>
          <a:p>
            <a:pPr indent="0" lvl="0" marL="0" rtl="0" algn="just">
              <a:lnSpc>
                <a:spcPct val="97000"/>
              </a:lnSpc>
              <a:spcBef>
                <a:spcPts val="1200"/>
              </a:spcBef>
              <a:spcAft>
                <a:spcPts val="0"/>
              </a:spcAft>
              <a:buSzPts val="2900"/>
              <a:buNone/>
            </a:pPr>
            <a:r>
              <a:rPr b="0" i="0" lang="en-US" sz="2900" u="none">
                <a:solidFill>
                  <a:srgbClr val="000000"/>
                </a:solidFill>
                <a:latin typeface="Calibri"/>
                <a:ea typeface="Calibri"/>
                <a:cs typeface="Calibri"/>
                <a:sym typeface="Calibri"/>
              </a:rPr>
              <a:t>• Create personal or business webpages following current industry standards using HTML5 technologies.</a:t>
            </a:r>
            <a:endParaRPr/>
          </a:p>
          <a:p>
            <a:pPr indent="0" lvl="0" marL="0" rtl="0" algn="just">
              <a:lnSpc>
                <a:spcPct val="97000"/>
              </a:lnSpc>
              <a:spcBef>
                <a:spcPts val="1200"/>
              </a:spcBef>
              <a:spcAft>
                <a:spcPts val="0"/>
              </a:spcAft>
              <a:buSzPts val="2900"/>
              <a:buNone/>
            </a:pPr>
            <a:r>
              <a:rPr b="0" i="0" lang="en-US" sz="2900" u="none">
                <a:solidFill>
                  <a:srgbClr val="000000"/>
                </a:solidFill>
                <a:latin typeface="Calibri"/>
                <a:ea typeface="Calibri"/>
                <a:cs typeface="Calibri"/>
                <a:sym typeface="Calibri"/>
              </a:rPr>
              <a:t>• Apply web programming principles to create an interactive website.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6"/>
          <p:cNvSpPr txBox="1"/>
          <p:nvPr>
            <p:ph type="ctrTitle"/>
          </p:nvPr>
        </p:nvSpPr>
        <p:spPr>
          <a:xfrm>
            <a:off x="762000" y="3810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7200"/>
              <a:buNone/>
            </a:pPr>
            <a:r>
              <a:rPr b="1" i="0" lang="en-US" sz="7200" u="none">
                <a:solidFill>
                  <a:srgbClr val="000000"/>
                </a:solidFill>
                <a:latin typeface="Calibri"/>
                <a:ea typeface="Calibri"/>
                <a:cs typeface="Calibri"/>
                <a:sym typeface="Calibri"/>
              </a:rPr>
              <a:t>HTML</a:t>
            </a:r>
            <a:endParaRPr/>
          </a:p>
        </p:txBody>
      </p:sp>
      <p:sp>
        <p:nvSpPr>
          <p:cNvPr id="224" name="Google Shape;224;p16"/>
          <p:cNvSpPr txBox="1"/>
          <p:nvPr>
            <p:ph idx="1" type="subTitle"/>
          </p:nvPr>
        </p:nvSpPr>
        <p:spPr>
          <a:xfrm>
            <a:off x="304800" y="1905000"/>
            <a:ext cx="11582400" cy="3657600"/>
          </a:xfrm>
          <a:prstGeom prst="rect">
            <a:avLst/>
          </a:prstGeom>
          <a:noFill/>
          <a:ln>
            <a:noFill/>
          </a:ln>
        </p:spPr>
        <p:txBody>
          <a:bodyPr anchorCtr="0" anchor="t" bIns="0" lIns="0" spcFirstLastPara="1" rIns="0" wrap="square" tIns="157300">
            <a:noAutofit/>
          </a:bodyPr>
          <a:lstStyle/>
          <a:p>
            <a:pPr indent="-184150" lvl="0" marL="0" rtl="0" algn="just">
              <a:lnSpc>
                <a:spcPct val="97000"/>
              </a:lnSpc>
              <a:spcBef>
                <a:spcPts val="0"/>
              </a:spcBef>
              <a:spcAft>
                <a:spcPts val="0"/>
              </a:spcAft>
              <a:buClr>
                <a:srgbClr val="000000"/>
              </a:buClr>
              <a:buSzPts val="2900"/>
              <a:buFont typeface="Noto Sans Symbols"/>
              <a:buChar char="⮚"/>
            </a:pPr>
            <a:r>
              <a:rPr b="0" i="0" lang="en-US" sz="2900" u="none">
                <a:solidFill>
                  <a:srgbClr val="000000"/>
                </a:solidFill>
                <a:latin typeface="Calibri"/>
                <a:ea typeface="Calibri"/>
                <a:cs typeface="Calibri"/>
                <a:sym typeface="Calibri"/>
              </a:rPr>
              <a:t> HTML stands for </a:t>
            </a:r>
            <a:r>
              <a:rPr b="1" i="0" lang="en-US" sz="2900" u="none">
                <a:solidFill>
                  <a:srgbClr val="000000"/>
                </a:solidFill>
                <a:latin typeface="Calibri"/>
                <a:ea typeface="Calibri"/>
                <a:cs typeface="Calibri"/>
                <a:sym typeface="Calibri"/>
              </a:rPr>
              <a:t>H</a:t>
            </a:r>
            <a:r>
              <a:rPr b="0" i="0" lang="en-US" sz="2900" u="none">
                <a:solidFill>
                  <a:srgbClr val="000000"/>
                </a:solidFill>
                <a:latin typeface="Calibri"/>
                <a:ea typeface="Calibri"/>
                <a:cs typeface="Calibri"/>
                <a:sym typeface="Calibri"/>
              </a:rPr>
              <a:t>yper </a:t>
            </a:r>
            <a:r>
              <a:rPr b="1" i="0" lang="en-US" sz="2900" u="none">
                <a:solidFill>
                  <a:srgbClr val="000000"/>
                </a:solidFill>
                <a:latin typeface="Calibri"/>
                <a:ea typeface="Calibri"/>
                <a:cs typeface="Calibri"/>
                <a:sym typeface="Calibri"/>
              </a:rPr>
              <a:t>T</a:t>
            </a:r>
            <a:r>
              <a:rPr b="0" i="0" lang="en-US" sz="2900" u="none">
                <a:solidFill>
                  <a:srgbClr val="000000"/>
                </a:solidFill>
                <a:latin typeface="Calibri"/>
                <a:ea typeface="Calibri"/>
                <a:cs typeface="Calibri"/>
                <a:sym typeface="Calibri"/>
              </a:rPr>
              <a:t>ext </a:t>
            </a:r>
            <a:r>
              <a:rPr b="1" i="0" lang="en-US" sz="2900" u="none">
                <a:solidFill>
                  <a:srgbClr val="000000"/>
                </a:solidFill>
                <a:latin typeface="Calibri"/>
                <a:ea typeface="Calibri"/>
                <a:cs typeface="Calibri"/>
                <a:sym typeface="Calibri"/>
              </a:rPr>
              <a:t>M</a:t>
            </a:r>
            <a:r>
              <a:rPr b="0" i="0" lang="en-US" sz="2900" u="none">
                <a:solidFill>
                  <a:srgbClr val="000000"/>
                </a:solidFill>
                <a:latin typeface="Calibri"/>
                <a:ea typeface="Calibri"/>
                <a:cs typeface="Calibri"/>
                <a:sym typeface="Calibri"/>
              </a:rPr>
              <a:t>arkup </a:t>
            </a:r>
            <a:r>
              <a:rPr b="1" i="0" lang="en-US" sz="2900" u="none">
                <a:solidFill>
                  <a:srgbClr val="000000"/>
                </a:solidFill>
                <a:latin typeface="Calibri"/>
                <a:ea typeface="Calibri"/>
                <a:cs typeface="Calibri"/>
                <a:sym typeface="Calibri"/>
              </a:rPr>
              <a:t>L</a:t>
            </a:r>
            <a:r>
              <a:rPr b="0" i="0" lang="en-US" sz="2900" u="none">
                <a:solidFill>
                  <a:srgbClr val="000000"/>
                </a:solidFill>
                <a:latin typeface="Calibri"/>
                <a:ea typeface="Calibri"/>
                <a:cs typeface="Calibri"/>
                <a:sym typeface="Calibri"/>
              </a:rPr>
              <a:t>anguage, which is the most widely used language on Web to develop web pages.</a:t>
            </a:r>
            <a:endParaRPr/>
          </a:p>
          <a:p>
            <a:pPr indent="0" lvl="0" marL="0" rtl="0" algn="just">
              <a:lnSpc>
                <a:spcPct val="97000"/>
              </a:lnSpc>
              <a:spcBef>
                <a:spcPts val="1200"/>
              </a:spcBef>
              <a:spcAft>
                <a:spcPts val="0"/>
              </a:spcAft>
              <a:buSzPts val="1400"/>
              <a:buNone/>
            </a:pPr>
            <a:r>
              <a:t/>
            </a:r>
            <a:endParaRPr b="0" i="0" sz="1400" u="none">
              <a:solidFill>
                <a:srgbClr val="000000"/>
              </a:solidFill>
              <a:latin typeface="Calibri"/>
              <a:ea typeface="Calibri"/>
              <a:cs typeface="Calibri"/>
              <a:sym typeface="Calibri"/>
            </a:endParaRPr>
          </a:p>
          <a:p>
            <a:pPr indent="-184150" lvl="0" marL="0" rtl="0" algn="just">
              <a:lnSpc>
                <a:spcPct val="97000"/>
              </a:lnSpc>
              <a:spcBef>
                <a:spcPts val="1200"/>
              </a:spcBef>
              <a:spcAft>
                <a:spcPts val="0"/>
              </a:spcAft>
              <a:buClr>
                <a:srgbClr val="000000"/>
              </a:buClr>
              <a:buSzPts val="2900"/>
              <a:buFont typeface="Noto Sans Symbols"/>
              <a:buChar char="⮚"/>
            </a:pPr>
            <a:r>
              <a:rPr b="0" i="0" lang="en-US" sz="2900" u="none">
                <a:solidFill>
                  <a:srgbClr val="000000"/>
                </a:solidFill>
                <a:latin typeface="Calibri"/>
                <a:ea typeface="Calibri"/>
                <a:cs typeface="Calibri"/>
                <a:sym typeface="Calibri"/>
              </a:rPr>
              <a:t> HTML was created by Berners-Lee in late 1991 but "HTML 2.0" was the first standard HTML specification which was published in 1995. HTML 4.01 was a major version of HTML and it was published in late 1999. Though HTML 4.01 version is widely used but currently we are having HTML-5 version which is an extension to HTML 4.01, and this version was published in 2012.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type="ctrTitle"/>
          </p:nvPr>
        </p:nvSpPr>
        <p:spPr>
          <a:xfrm>
            <a:off x="914400" y="7620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7200"/>
              <a:buNone/>
            </a:pPr>
            <a:r>
              <a:rPr b="1" i="0" lang="en-US" sz="7200" u="none">
                <a:solidFill>
                  <a:srgbClr val="000000"/>
                </a:solidFill>
                <a:latin typeface="Calibri"/>
                <a:ea typeface="Calibri"/>
                <a:cs typeface="Calibri"/>
                <a:sym typeface="Calibri"/>
              </a:rPr>
              <a:t>HTML</a:t>
            </a:r>
            <a:endParaRPr/>
          </a:p>
        </p:txBody>
      </p:sp>
      <p:sp>
        <p:nvSpPr>
          <p:cNvPr id="230" name="Google Shape;230;p17"/>
          <p:cNvSpPr txBox="1"/>
          <p:nvPr>
            <p:ph idx="1" type="subTitle"/>
          </p:nvPr>
        </p:nvSpPr>
        <p:spPr>
          <a:xfrm>
            <a:off x="609600" y="2362200"/>
            <a:ext cx="10972800" cy="3733800"/>
          </a:xfrm>
          <a:prstGeom prst="rect">
            <a:avLst/>
          </a:prstGeom>
          <a:noFill/>
          <a:ln>
            <a:noFill/>
          </a:ln>
        </p:spPr>
        <p:txBody>
          <a:bodyPr anchorCtr="0" anchor="t" bIns="0" lIns="0" spcFirstLastPara="1" rIns="0" wrap="square" tIns="157300">
            <a:noAutofit/>
          </a:bodyPr>
          <a:lstStyle/>
          <a:p>
            <a:pPr indent="-184150" lvl="0" marL="0" rtl="0" algn="just">
              <a:lnSpc>
                <a:spcPct val="97000"/>
              </a:lnSpc>
              <a:spcBef>
                <a:spcPts val="0"/>
              </a:spcBef>
              <a:spcAft>
                <a:spcPts val="0"/>
              </a:spcAft>
              <a:buClr>
                <a:srgbClr val="000000"/>
              </a:buClr>
              <a:buSzPts val="2900"/>
              <a:buFont typeface="Noto Sans Symbols"/>
              <a:buChar char="⮚"/>
            </a:pPr>
            <a:r>
              <a:rPr b="1" i="0" lang="en-US" sz="2900" u="none">
                <a:solidFill>
                  <a:srgbClr val="000000"/>
                </a:solidFill>
                <a:latin typeface="Calibri"/>
                <a:ea typeface="Calibri"/>
                <a:cs typeface="Calibri"/>
                <a:sym typeface="Calibri"/>
              </a:rPr>
              <a:t> Hypertext</a:t>
            </a:r>
            <a:r>
              <a:rPr b="0" i="0" lang="en-US" sz="2900" u="none">
                <a:solidFill>
                  <a:srgbClr val="000000"/>
                </a:solidFill>
                <a:latin typeface="Calibri"/>
                <a:ea typeface="Calibri"/>
                <a:cs typeface="Calibri"/>
                <a:sym typeface="Calibri"/>
              </a:rPr>
              <a:t> refers to the way in which Web pages (HTML documents) are linked together. Thus the link available on a webpage are called Hypertext.</a:t>
            </a:r>
            <a:endParaRPr/>
          </a:p>
          <a:p>
            <a:pPr indent="-184150" lvl="0" marL="0" rtl="0" algn="just">
              <a:lnSpc>
                <a:spcPct val="97000"/>
              </a:lnSpc>
              <a:spcBef>
                <a:spcPts val="1200"/>
              </a:spcBef>
              <a:spcAft>
                <a:spcPts val="0"/>
              </a:spcAft>
              <a:buClr>
                <a:srgbClr val="000000"/>
              </a:buClr>
              <a:buSzPts val="2900"/>
              <a:buFont typeface="Noto Sans Symbols"/>
              <a:buChar char="⮚"/>
            </a:pPr>
            <a:r>
              <a:rPr b="0" i="0" lang="en-US" sz="2900" u="none">
                <a:solidFill>
                  <a:srgbClr val="000000"/>
                </a:solidFill>
                <a:latin typeface="Calibri"/>
                <a:ea typeface="Calibri"/>
                <a:cs typeface="Calibri"/>
                <a:sym typeface="Calibri"/>
              </a:rPr>
              <a:t> As its name suggests, HTML is a </a:t>
            </a:r>
            <a:r>
              <a:rPr b="1" i="0" lang="en-US" sz="2900" u="none">
                <a:solidFill>
                  <a:srgbClr val="000000"/>
                </a:solidFill>
                <a:latin typeface="Calibri"/>
                <a:ea typeface="Calibri"/>
                <a:cs typeface="Calibri"/>
                <a:sym typeface="Calibri"/>
              </a:rPr>
              <a:t>Markup Language</a:t>
            </a:r>
            <a:r>
              <a:rPr b="0" i="0" lang="en-US" sz="2900" u="none">
                <a:solidFill>
                  <a:srgbClr val="000000"/>
                </a:solidFill>
                <a:latin typeface="Calibri"/>
                <a:ea typeface="Calibri"/>
                <a:cs typeface="Calibri"/>
                <a:sym typeface="Calibri"/>
              </a:rPr>
              <a:t> which means you use HTML to simply "mark up" a text document with tags that tell a Web browser how to structure it to display.</a:t>
            </a:r>
            <a:endParaRPr/>
          </a:p>
          <a:p>
            <a:pPr indent="0" lvl="0" marL="0" rtl="0" algn="ctr">
              <a:lnSpc>
                <a:spcPct val="97000"/>
              </a:lnSpc>
              <a:spcBef>
                <a:spcPts val="1200"/>
              </a:spcBef>
              <a:spcAft>
                <a:spcPts val="0"/>
              </a:spcAft>
              <a:buSzPts val="2900"/>
              <a:buNone/>
            </a:pPr>
            <a:r>
              <a:t/>
            </a:r>
            <a:endParaRPr b="0" i="0" sz="2900" u="non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8"/>
          <p:cNvSpPr txBox="1"/>
          <p:nvPr>
            <p:ph idx="1" type="body"/>
          </p:nvPr>
        </p:nvSpPr>
        <p:spPr>
          <a:xfrm>
            <a:off x="609600" y="762000"/>
            <a:ext cx="10806112" cy="5867400"/>
          </a:xfrm>
          <a:prstGeom prst="rect">
            <a:avLst/>
          </a:prstGeom>
          <a:noFill/>
          <a:ln>
            <a:noFill/>
          </a:ln>
        </p:spPr>
        <p:txBody>
          <a:bodyPr anchorCtr="0" anchor="t" bIns="0" lIns="0" spcFirstLastPara="1" rIns="0" wrap="square" tIns="157300">
            <a:noAutofit/>
          </a:bodyPr>
          <a:lstStyle/>
          <a:p>
            <a:pPr indent="-342900" lvl="0" marL="342900" marR="0" rtl="0" algn="l">
              <a:lnSpc>
                <a:spcPct val="97000"/>
              </a:lnSpc>
              <a:spcBef>
                <a:spcPts val="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HTML 1.0 was the very first version of HTML. It consisted of only 18 elements with very limited functionalities.Since then, HTML has come a long way. There were many intermediate versions like HTML 2.0, HTML 3.2, HTML 4.01 and so on.HTML5 is one of the latest and most commonly used versions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9"/>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0" i="0" lang="en-US" sz="4000" u="none">
                <a:solidFill>
                  <a:srgbClr val="000000"/>
                </a:solidFill>
                <a:latin typeface="Calibri"/>
                <a:ea typeface="Calibri"/>
                <a:cs typeface="Calibri"/>
                <a:sym typeface="Calibri"/>
              </a:rPr>
              <a:t>HTML VS HTML%</a:t>
            </a:r>
            <a:endParaRPr/>
          </a:p>
        </p:txBody>
      </p:sp>
      <p:pic>
        <p:nvPicPr>
          <p:cNvPr id="241" name="Google Shape;241;p19"/>
          <p:cNvPicPr preferRelativeResize="0"/>
          <p:nvPr>
            <p:ph idx="1" type="body"/>
          </p:nvPr>
        </p:nvPicPr>
        <p:blipFill rotWithShape="1">
          <a:blip r:embed="rId3">
            <a:alphaModFix/>
          </a:blip>
          <a:srcRect b="0" l="0" r="0" t="0"/>
          <a:stretch/>
        </p:blipFill>
        <p:spPr>
          <a:xfrm>
            <a:off x="2687637" y="1604962"/>
            <a:ext cx="6650037" cy="44021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0" i="0" lang="en-US" sz="4000" u="none">
                <a:solidFill>
                  <a:srgbClr val="000000"/>
                </a:solidFill>
                <a:latin typeface="Calibri"/>
                <a:ea typeface="Calibri"/>
                <a:cs typeface="Calibri"/>
                <a:sym typeface="Calibri"/>
              </a:rPr>
              <a:t>Course parameters</a:t>
            </a:r>
            <a:endParaRPr/>
          </a:p>
        </p:txBody>
      </p:sp>
      <p:sp>
        <p:nvSpPr>
          <p:cNvPr id="131" name="Google Shape;131;p2"/>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p>
            <a:pPr indent="-342900" lvl="0" marL="342900" marR="0" rtl="0" algn="l">
              <a:lnSpc>
                <a:spcPct val="97000"/>
              </a:lnSpc>
              <a:spcBef>
                <a:spcPts val="0"/>
              </a:spcBef>
              <a:spcAft>
                <a:spcPts val="0"/>
              </a:spcAft>
              <a:buClr>
                <a:srgbClr val="000000"/>
              </a:buClr>
              <a:buSzPts val="2900"/>
              <a:buFont typeface="Times New Roman"/>
              <a:buChar char="•"/>
            </a:pPr>
            <a:r>
              <a:rPr b="0" i="0" lang="en-US" sz="2900" u="none" cap="none" strike="noStrike">
                <a:solidFill>
                  <a:srgbClr val="000000"/>
                </a:solidFill>
                <a:latin typeface="Calibri"/>
                <a:ea typeface="Calibri"/>
                <a:cs typeface="Calibri"/>
                <a:sym typeface="Calibri"/>
              </a:rPr>
              <a:t>L- T- P : 0-0-2</a:t>
            </a:r>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cap="none" strike="noStrike">
                <a:solidFill>
                  <a:srgbClr val="000000"/>
                </a:solidFill>
                <a:latin typeface="Calibri"/>
                <a:ea typeface="Calibri"/>
                <a:cs typeface="Calibri"/>
                <a:sym typeface="Calibri"/>
              </a:rPr>
              <a:t>Marks Weightage: </a:t>
            </a:r>
            <a:endParaRPr/>
          </a:p>
          <a:p>
            <a:pPr indent="-285750" lvl="1" marL="742950" marR="0" rtl="0" algn="l">
              <a:lnSpc>
                <a:spcPct val="97000"/>
              </a:lnSpc>
              <a:spcBef>
                <a:spcPts val="1200"/>
              </a:spcBef>
              <a:spcAft>
                <a:spcPts val="0"/>
              </a:spcAft>
              <a:buClr>
                <a:srgbClr val="000000"/>
              </a:buClr>
              <a:buSzPts val="2500"/>
              <a:buFont typeface="Times New Roman"/>
              <a:buChar char="–"/>
            </a:pPr>
            <a:r>
              <a:rPr b="0" i="0" lang="en-US" sz="2500" u="none" cap="none" strike="noStrike">
                <a:solidFill>
                  <a:srgbClr val="000000"/>
                </a:solidFill>
                <a:latin typeface="Calibri"/>
                <a:ea typeface="Calibri"/>
                <a:cs typeface="Calibri"/>
                <a:sym typeface="Calibri"/>
              </a:rPr>
              <a:t>Attendance: 05</a:t>
            </a:r>
            <a:endParaRPr/>
          </a:p>
          <a:p>
            <a:pPr indent="-285750" lvl="1" marL="742950" marR="0" rtl="0" algn="l">
              <a:lnSpc>
                <a:spcPct val="97000"/>
              </a:lnSpc>
              <a:spcBef>
                <a:spcPts val="1000"/>
              </a:spcBef>
              <a:spcAft>
                <a:spcPts val="0"/>
              </a:spcAft>
              <a:buClr>
                <a:srgbClr val="000000"/>
              </a:buClr>
              <a:buSzPts val="2500"/>
              <a:buFont typeface="Times New Roman"/>
              <a:buChar char="–"/>
            </a:pPr>
            <a:r>
              <a:rPr b="0" i="0" lang="en-US" sz="2500" u="none" cap="none" strike="noStrike">
                <a:solidFill>
                  <a:srgbClr val="000000"/>
                </a:solidFill>
                <a:latin typeface="Calibri"/>
                <a:ea typeface="Calibri"/>
                <a:cs typeface="Calibri"/>
                <a:sym typeface="Calibri"/>
              </a:rPr>
              <a:t>Continuous Assessment (CA): 45</a:t>
            </a:r>
            <a:endParaRPr/>
          </a:p>
          <a:p>
            <a:pPr indent="-285750" lvl="1" marL="742950" marR="0" rtl="0" algn="l">
              <a:lnSpc>
                <a:spcPct val="97000"/>
              </a:lnSpc>
              <a:spcBef>
                <a:spcPts val="1000"/>
              </a:spcBef>
              <a:spcAft>
                <a:spcPts val="0"/>
              </a:spcAft>
              <a:buClr>
                <a:srgbClr val="000000"/>
              </a:buClr>
              <a:buSzPts val="2500"/>
              <a:buFont typeface="Times New Roman"/>
              <a:buChar char="–"/>
            </a:pPr>
            <a:r>
              <a:rPr b="0" i="0" lang="en-US" sz="2500" u="none" cap="none" strike="noStrike">
                <a:solidFill>
                  <a:srgbClr val="000000"/>
                </a:solidFill>
                <a:latin typeface="Calibri"/>
                <a:ea typeface="Calibri"/>
                <a:cs typeface="Calibri"/>
                <a:sym typeface="Calibri"/>
              </a:rPr>
              <a:t>End Term Practical : 50 </a:t>
            </a:r>
            <a:endParaRPr/>
          </a:p>
          <a:p>
            <a:pPr indent="-127000" lvl="1" marL="742950" marR="0" rtl="0" algn="l">
              <a:lnSpc>
                <a:spcPct val="97000"/>
              </a:lnSpc>
              <a:spcBef>
                <a:spcPts val="1000"/>
              </a:spcBef>
              <a:spcAft>
                <a:spcPts val="0"/>
              </a:spcAft>
              <a:buClr>
                <a:srgbClr val="000000"/>
              </a:buClr>
              <a:buSzPts val="2500"/>
              <a:buFont typeface="Times New Roman"/>
              <a:buNone/>
            </a:pPr>
            <a:r>
              <a:t/>
            </a:r>
            <a:endParaRPr b="0" i="0" sz="2500" u="none" cap="none" strike="noStrike">
              <a:solidFill>
                <a:srgbClr val="000000"/>
              </a:solidFill>
              <a:latin typeface="Calibri"/>
              <a:ea typeface="Calibri"/>
              <a:cs typeface="Calibri"/>
              <a:sym typeface="Calibri"/>
            </a:endParaRPr>
          </a:p>
          <a:p>
            <a:pPr indent="-285750" lvl="1" marL="742950" marR="0" rtl="0" algn="l">
              <a:lnSpc>
                <a:spcPct val="97000"/>
              </a:lnSpc>
              <a:spcBef>
                <a:spcPts val="1000"/>
              </a:spcBef>
              <a:spcAft>
                <a:spcPts val="0"/>
              </a:spcAft>
              <a:buClr>
                <a:srgbClr val="000000"/>
              </a:buClr>
              <a:buSzPts val="2500"/>
              <a:buFont typeface="Times New Roman"/>
              <a:buNone/>
            </a:pPr>
            <a:r>
              <a:rPr b="0" i="0" lang="en-US" sz="2500" u="none" cap="none" strike="noStrike">
                <a:solidFill>
                  <a:srgbClr val="000000"/>
                </a:solidFill>
                <a:latin typeface="Calibri"/>
                <a:ea typeface="Calibri"/>
                <a:cs typeface="Calibri"/>
                <a:sym typeface="Calibri"/>
              </a:rPr>
              <a:t># Note:  MTT is not applicable for this course.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0"/>
          <p:cNvSpPr txBox="1"/>
          <p:nvPr>
            <p:ph type="ctrTitle"/>
          </p:nvPr>
        </p:nvSpPr>
        <p:spPr>
          <a:xfrm>
            <a:off x="838200" y="685800"/>
            <a:ext cx="10364787" cy="6096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HTML element</a:t>
            </a:r>
            <a:endParaRPr/>
          </a:p>
        </p:txBody>
      </p:sp>
      <p:sp>
        <p:nvSpPr>
          <p:cNvPr id="247" name="Google Shape;247;p20"/>
          <p:cNvSpPr txBox="1"/>
          <p:nvPr>
            <p:ph idx="1" type="subTitle"/>
          </p:nvPr>
        </p:nvSpPr>
        <p:spPr>
          <a:xfrm>
            <a:off x="1524000" y="1295400"/>
            <a:ext cx="8535987" cy="4724400"/>
          </a:xfrm>
          <a:prstGeom prst="rect">
            <a:avLst/>
          </a:prstGeom>
          <a:noFill/>
          <a:ln>
            <a:noFill/>
          </a:ln>
        </p:spPr>
        <p:txBody>
          <a:bodyPr anchorCtr="0" anchor="t" bIns="0" lIns="0" spcFirstLastPara="1" rIns="0" wrap="square" tIns="157300">
            <a:noAutofit/>
          </a:bodyPr>
          <a:lstStyle/>
          <a:p>
            <a:pPr indent="0" lvl="0" marL="0" rtl="0" algn="ctr">
              <a:lnSpc>
                <a:spcPct val="97000"/>
              </a:lnSpc>
              <a:spcBef>
                <a:spcPts val="0"/>
              </a:spcBef>
              <a:spcAft>
                <a:spcPts val="0"/>
              </a:spcAft>
              <a:buSzPts val="2900"/>
              <a:buNone/>
            </a:pPr>
            <a:r>
              <a:rPr b="0" i="0" lang="en-US" sz="2900" u="none">
                <a:solidFill>
                  <a:srgbClr val="000000"/>
                </a:solidFill>
                <a:latin typeface="Calibri"/>
                <a:ea typeface="Calibri"/>
                <a:cs typeface="Calibri"/>
                <a:sym typeface="Calibri"/>
              </a:rPr>
              <a:t>An HTML element is a component of an HTML document that tells a web browser how to structure and interpret a part of the HTML document. HTML elements can contain formatting instructions, semantic meaning, and content.</a:t>
            </a:r>
            <a:endParaRPr/>
          </a:p>
          <a:p>
            <a:pPr indent="0" lvl="0" marL="0" rtl="0" algn="ctr">
              <a:lnSpc>
                <a:spcPct val="97000"/>
              </a:lnSpc>
              <a:spcBef>
                <a:spcPts val="1200"/>
              </a:spcBef>
              <a:spcAft>
                <a:spcPts val="0"/>
              </a:spcAft>
              <a:buSzPts val="2900"/>
              <a:buNone/>
            </a:pPr>
            <a:r>
              <a:t/>
            </a:r>
            <a:endParaRPr b="0" i="0" sz="2900" u="none">
              <a:solidFill>
                <a:srgbClr val="000000"/>
              </a:solidFill>
              <a:latin typeface="Calibri"/>
              <a:ea typeface="Calibri"/>
              <a:cs typeface="Calibri"/>
              <a:sym typeface="Calibri"/>
            </a:endParaRPr>
          </a:p>
          <a:p>
            <a:pPr indent="0" lvl="0" marL="0" rtl="0" algn="ctr">
              <a:lnSpc>
                <a:spcPct val="97000"/>
              </a:lnSpc>
              <a:spcBef>
                <a:spcPts val="1200"/>
              </a:spcBef>
              <a:spcAft>
                <a:spcPts val="0"/>
              </a:spcAft>
              <a:buSzPts val="2900"/>
              <a:buNone/>
            </a:pPr>
            <a:r>
              <a:t/>
            </a:r>
            <a:endParaRPr b="0" i="0" sz="2900" u="none">
              <a:solidFill>
                <a:srgbClr val="000000"/>
              </a:solidFill>
              <a:latin typeface="Calibri"/>
              <a:ea typeface="Calibri"/>
              <a:cs typeface="Calibri"/>
              <a:sym typeface="Calibri"/>
            </a:endParaRPr>
          </a:p>
        </p:txBody>
      </p:sp>
      <p:pic>
        <p:nvPicPr>
          <p:cNvPr id="248" name="Google Shape;248;p20"/>
          <p:cNvPicPr preferRelativeResize="0"/>
          <p:nvPr/>
        </p:nvPicPr>
        <p:blipFill rotWithShape="1">
          <a:blip r:embed="rId3">
            <a:alphaModFix/>
          </a:blip>
          <a:srcRect b="0" l="0" r="0" t="0"/>
          <a:stretch/>
        </p:blipFill>
        <p:spPr>
          <a:xfrm>
            <a:off x="3429000" y="3579812"/>
            <a:ext cx="5726112" cy="31257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1"/>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p>
            <a:pPr indent="-342900" lvl="0" marL="342900" marR="0" rtl="0" algn="l">
              <a:lnSpc>
                <a:spcPct val="97000"/>
              </a:lnSpc>
              <a:spcBef>
                <a:spcPts val="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An HTML element is defined by a starting tag. If the element contains other content, it ends with a closing tag, where the element name is preceded by a forward slash. So here &lt;p&gt;....&lt;/p&gt; is an HTML element, &lt;h1&gt;...&lt;/h1&gt; is another HTML element.</a:t>
            </a:r>
            <a:endParaRPr/>
          </a:p>
          <a:p>
            <a:pPr indent="-158750" lvl="0" marL="342900" marR="0" rtl="0" algn="l">
              <a:lnSpc>
                <a:spcPct val="97000"/>
              </a:lnSpc>
              <a:spcBef>
                <a:spcPts val="1200"/>
              </a:spcBef>
              <a:spcAft>
                <a:spcPts val="0"/>
              </a:spcAft>
              <a:buClr>
                <a:srgbClr val="000000"/>
              </a:buClr>
              <a:buSzPts val="2900"/>
              <a:buFont typeface="Times New Roman"/>
              <a:buNone/>
            </a:pPr>
            <a:r>
              <a:t/>
            </a:r>
            <a:endParaRPr b="0" i="0" sz="2900" u="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2"/>
          <p:cNvSpPr txBox="1"/>
          <p:nvPr>
            <p:ph type="ctrTitle"/>
          </p:nvPr>
        </p:nvSpPr>
        <p:spPr>
          <a:xfrm>
            <a:off x="838200" y="12954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HTML Tag vs. Element</a:t>
            </a:r>
            <a:br>
              <a:rPr b="1" i="0" lang="en-US" sz="4000" u="none">
                <a:solidFill>
                  <a:srgbClr val="000000"/>
                </a:solidFill>
                <a:latin typeface="Calibri"/>
                <a:ea typeface="Calibri"/>
                <a:cs typeface="Calibri"/>
                <a:sym typeface="Calibri"/>
              </a:rPr>
            </a:br>
            <a:endParaRPr/>
          </a:p>
        </p:txBody>
      </p:sp>
      <p:sp>
        <p:nvSpPr>
          <p:cNvPr id="259" name="Google Shape;259;p22"/>
          <p:cNvSpPr txBox="1"/>
          <p:nvPr>
            <p:ph idx="1" type="subTitle"/>
          </p:nvPr>
        </p:nvSpPr>
        <p:spPr>
          <a:xfrm>
            <a:off x="1827212" y="2133600"/>
            <a:ext cx="8537575" cy="4419600"/>
          </a:xfrm>
          <a:prstGeom prst="rect">
            <a:avLst/>
          </a:prstGeom>
          <a:noFill/>
          <a:ln>
            <a:noFill/>
          </a:ln>
        </p:spPr>
        <p:txBody>
          <a:bodyPr anchorCtr="0" anchor="t" bIns="0" lIns="0" spcFirstLastPara="1" rIns="0" wrap="square" tIns="157300">
            <a:noAutofit/>
          </a:bodyPr>
          <a:lstStyle/>
          <a:p>
            <a:pPr indent="0" lvl="0" marL="0" rtl="0" algn="ctr">
              <a:lnSpc>
                <a:spcPct val="97000"/>
              </a:lnSpc>
              <a:spcBef>
                <a:spcPts val="0"/>
              </a:spcBef>
              <a:spcAft>
                <a:spcPts val="0"/>
              </a:spcAft>
              <a:buSzPts val="2900"/>
              <a:buNone/>
            </a:pPr>
            <a:r>
              <a:rPr b="0" i="0" lang="en-US" sz="2900" u="none">
                <a:solidFill>
                  <a:srgbClr val="000000"/>
                </a:solidFill>
                <a:latin typeface="Calibri"/>
                <a:ea typeface="Calibri"/>
                <a:cs typeface="Calibri"/>
                <a:sym typeface="Calibri"/>
              </a:rPr>
              <a:t>Technically, an HTML element is the collection of start tag, its attributes, an end tag and everything in between. On the other hand an HTML tag (either opening or closing) is used to mark the start or end of an element.Case Insensitivity in HTML Tags and Attributes</a:t>
            </a:r>
            <a:endParaRPr/>
          </a:p>
          <a:p>
            <a:pPr indent="0" lvl="0" marL="0" rtl="0" algn="ctr">
              <a:lnSpc>
                <a:spcPct val="97000"/>
              </a:lnSpc>
              <a:spcBef>
                <a:spcPts val="1200"/>
              </a:spcBef>
              <a:spcAft>
                <a:spcPts val="0"/>
              </a:spcAft>
              <a:buSzPts val="2900"/>
              <a:buNone/>
            </a:pPr>
            <a:r>
              <a:rPr b="0" i="0" lang="en-US" sz="2900" u="none">
                <a:solidFill>
                  <a:srgbClr val="000000"/>
                </a:solidFill>
                <a:latin typeface="Calibri"/>
                <a:ea typeface="Calibri"/>
                <a:cs typeface="Calibri"/>
                <a:sym typeface="Calibri"/>
              </a:rPr>
              <a:t>In HTML, tag and attribute names are not case-sensitive (but most attribute values are case-sensitive). It means the tag &lt;P&gt;, and the tag &lt;p&gt; defines the same thing in HTML which is a paragraph.</a:t>
            </a:r>
            <a:endParaRPr/>
          </a:p>
          <a:p>
            <a:pPr indent="0" lvl="0" marL="0" rtl="0" algn="ctr">
              <a:lnSpc>
                <a:spcPct val="97000"/>
              </a:lnSpc>
              <a:spcBef>
                <a:spcPts val="1200"/>
              </a:spcBef>
              <a:spcAft>
                <a:spcPts val="0"/>
              </a:spcAft>
              <a:buSzPts val="2900"/>
              <a:buNone/>
            </a:pPr>
            <a:r>
              <a:t/>
            </a:r>
            <a:endParaRPr b="0" i="0" sz="2900" u="none">
              <a:solidFill>
                <a:srgbClr val="000000"/>
              </a:solidFill>
              <a:latin typeface="Calibri"/>
              <a:ea typeface="Calibri"/>
              <a:cs typeface="Calibri"/>
              <a:sym typeface="Calibri"/>
            </a:endParaRPr>
          </a:p>
          <a:p>
            <a:pPr indent="0" lvl="0" marL="0" rtl="0" algn="ctr">
              <a:lnSpc>
                <a:spcPct val="97000"/>
              </a:lnSpc>
              <a:spcBef>
                <a:spcPts val="1200"/>
              </a:spcBef>
              <a:spcAft>
                <a:spcPts val="0"/>
              </a:spcAft>
              <a:buSzPts val="2900"/>
              <a:buNone/>
            </a:pPr>
            <a:r>
              <a:t/>
            </a:r>
            <a:endParaRPr b="0" i="0" sz="2900" u="non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3"/>
          <p:cNvSpPr txBox="1"/>
          <p:nvPr>
            <p:ph type="ctrTitle"/>
          </p:nvPr>
        </p:nvSpPr>
        <p:spPr>
          <a:xfrm>
            <a:off x="838200" y="3810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Nested HTML Elements</a:t>
            </a:r>
            <a:br>
              <a:rPr b="1" i="0" lang="en-US" sz="4000" u="none">
                <a:solidFill>
                  <a:srgbClr val="000000"/>
                </a:solidFill>
                <a:latin typeface="Calibri"/>
                <a:ea typeface="Calibri"/>
                <a:cs typeface="Calibri"/>
                <a:sym typeface="Calibri"/>
              </a:rPr>
            </a:br>
            <a:endParaRPr/>
          </a:p>
        </p:txBody>
      </p:sp>
      <p:sp>
        <p:nvSpPr>
          <p:cNvPr id="265" name="Google Shape;265;p23"/>
          <p:cNvSpPr txBox="1"/>
          <p:nvPr>
            <p:ph idx="1" type="subTitle"/>
          </p:nvPr>
        </p:nvSpPr>
        <p:spPr>
          <a:xfrm>
            <a:off x="533400" y="1371600"/>
            <a:ext cx="11353800" cy="1751012"/>
          </a:xfrm>
          <a:prstGeom prst="rect">
            <a:avLst/>
          </a:prstGeom>
          <a:noFill/>
          <a:ln>
            <a:noFill/>
          </a:ln>
        </p:spPr>
        <p:txBody>
          <a:bodyPr anchorCtr="0" anchor="t" bIns="0" lIns="0" spcFirstLastPara="1" rIns="0" wrap="square" tIns="157300">
            <a:noAutofit/>
          </a:bodyPr>
          <a:lstStyle/>
          <a:p>
            <a:pPr indent="0" lvl="0" marL="0" rtl="0" algn="just">
              <a:lnSpc>
                <a:spcPct val="97000"/>
              </a:lnSpc>
              <a:spcBef>
                <a:spcPts val="0"/>
              </a:spcBef>
              <a:spcAft>
                <a:spcPts val="0"/>
              </a:spcAft>
              <a:buSzPts val="2900"/>
              <a:buNone/>
            </a:pPr>
            <a:r>
              <a:rPr b="0" i="0" lang="en-US" sz="2900" u="none">
                <a:solidFill>
                  <a:srgbClr val="000000"/>
                </a:solidFill>
                <a:latin typeface="Calibri"/>
                <a:ea typeface="Calibri"/>
                <a:cs typeface="Calibri"/>
                <a:sym typeface="Calibri"/>
              </a:rPr>
              <a:t>It is very much allowed to keep one HTML element inside another HTML element:</a:t>
            </a:r>
            <a:endParaRPr/>
          </a:p>
          <a:p>
            <a:pPr indent="0" lvl="0" marL="0" rtl="0" algn="just">
              <a:lnSpc>
                <a:spcPct val="97000"/>
              </a:lnSpc>
              <a:spcBef>
                <a:spcPts val="1200"/>
              </a:spcBef>
              <a:spcAft>
                <a:spcPts val="0"/>
              </a:spcAft>
              <a:buSzPts val="2900"/>
              <a:buNone/>
            </a:pPr>
            <a:r>
              <a:rPr b="1" i="0" lang="en-US" sz="2900" u="none">
                <a:solidFill>
                  <a:srgbClr val="000000"/>
                </a:solidFill>
                <a:latin typeface="Calibri"/>
                <a:ea typeface="Calibri"/>
                <a:cs typeface="Calibri"/>
                <a:sym typeface="Calibri"/>
              </a:rPr>
              <a:t>Example</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&lt;!DOCTYPE html&gt;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&lt;html&gt;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&lt;head&gt; &lt;title&gt;Nested Elements Example&lt;/title&gt; &lt;/head&gt;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&lt;body&gt; &lt;h1&gt;This is &lt;i&gt;italic&lt;/i&gt; heading&lt;/h1&gt;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&lt;p&gt;This is &lt;u&gt;underlined&lt;/u&gt; paragraph&lt;/p&gt;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&lt;/body&gt;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&lt;/html&gt;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4"/>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br>
              <a:rPr b="0" i="0" lang="en-US" sz="4000" u="none">
                <a:solidFill>
                  <a:srgbClr val="000000"/>
                </a:solidFill>
                <a:latin typeface="Calibri"/>
                <a:ea typeface="Calibri"/>
                <a:cs typeface="Calibri"/>
                <a:sym typeface="Calibri"/>
              </a:rPr>
            </a:br>
            <a:r>
              <a:rPr b="0" i="0" lang="en-US" sz="4000" u="none">
                <a:solidFill>
                  <a:srgbClr val="000000"/>
                </a:solidFill>
                <a:latin typeface="Calibri"/>
                <a:ea typeface="Calibri"/>
                <a:cs typeface="Calibri"/>
                <a:sym typeface="Calibri"/>
              </a:rPr>
              <a:t>HTML Attributes</a:t>
            </a:r>
            <a:br>
              <a:rPr b="0" i="0" lang="en-US" sz="4000" u="none">
                <a:solidFill>
                  <a:srgbClr val="000000"/>
                </a:solidFill>
                <a:latin typeface="Calibri"/>
                <a:ea typeface="Calibri"/>
                <a:cs typeface="Calibri"/>
                <a:sym typeface="Calibri"/>
              </a:rPr>
            </a:br>
            <a:endParaRPr/>
          </a:p>
        </p:txBody>
      </p:sp>
      <p:sp>
        <p:nvSpPr>
          <p:cNvPr id="271" name="Google Shape;271;p24"/>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p>
            <a:pPr indent="-342900" lvl="0" marL="342900" marR="0" rtl="0" algn="l">
              <a:lnSpc>
                <a:spcPct val="97000"/>
              </a:lnSpc>
              <a:spcBef>
                <a:spcPts val="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All HTML elements can have attributes</a:t>
            </a:r>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Attributes provide additional information about elements</a:t>
            </a:r>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Attributes are always specified in the start tag</a:t>
            </a:r>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Attributes usually come in name/value pairs like: name="value"</a:t>
            </a:r>
            <a:endParaRPr/>
          </a:p>
          <a:p>
            <a:pPr indent="-158750" lvl="0" marL="342900" marR="0" rtl="0" algn="l">
              <a:lnSpc>
                <a:spcPct val="97000"/>
              </a:lnSpc>
              <a:spcBef>
                <a:spcPts val="1200"/>
              </a:spcBef>
              <a:spcAft>
                <a:spcPts val="0"/>
              </a:spcAft>
              <a:buClr>
                <a:srgbClr val="000000"/>
              </a:buClr>
              <a:buSzPts val="2900"/>
              <a:buFont typeface="Times New Roman"/>
              <a:buNone/>
            </a:pPr>
            <a:r>
              <a:t/>
            </a:r>
            <a:endParaRPr b="0" i="0" sz="2900" u="non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5"/>
          <p:cNvSpPr txBox="1"/>
          <p:nvPr>
            <p:ph type="ctrTitle"/>
          </p:nvPr>
        </p:nvSpPr>
        <p:spPr>
          <a:xfrm>
            <a:off x="914400" y="533400"/>
            <a:ext cx="10364787" cy="9906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400"/>
              <a:buNone/>
            </a:pPr>
            <a:r>
              <a:rPr b="1" i="0" lang="en-US" sz="4400" u="none">
                <a:solidFill>
                  <a:srgbClr val="000000"/>
                </a:solidFill>
                <a:latin typeface="Calibri"/>
                <a:ea typeface="Calibri"/>
                <a:cs typeface="Calibri"/>
                <a:sym typeface="Calibri"/>
              </a:rPr>
              <a:t>HTML document structure</a:t>
            </a:r>
            <a:endParaRPr/>
          </a:p>
        </p:txBody>
      </p:sp>
      <p:sp>
        <p:nvSpPr>
          <p:cNvPr id="277" name="Google Shape;277;p25"/>
          <p:cNvSpPr txBox="1"/>
          <p:nvPr>
            <p:ph idx="1" type="subTitle"/>
          </p:nvPr>
        </p:nvSpPr>
        <p:spPr>
          <a:xfrm>
            <a:off x="1752600" y="1524000"/>
            <a:ext cx="8535987" cy="1751012"/>
          </a:xfrm>
          <a:prstGeom prst="rect">
            <a:avLst/>
          </a:prstGeom>
          <a:noFill/>
          <a:ln>
            <a:noFill/>
          </a:ln>
        </p:spPr>
        <p:txBody>
          <a:bodyPr anchorCtr="0" anchor="t" bIns="0" lIns="0" spcFirstLastPara="1" rIns="0" wrap="square" tIns="157300">
            <a:noAutofit/>
          </a:bodyPr>
          <a:lstStyle/>
          <a:p>
            <a:pPr indent="0" lvl="0" marL="0" rtl="0" algn="l">
              <a:lnSpc>
                <a:spcPct val="97000"/>
              </a:lnSpc>
              <a:spcBef>
                <a:spcPts val="0"/>
              </a:spcBef>
              <a:spcAft>
                <a:spcPts val="0"/>
              </a:spcAft>
              <a:buSzPts val="2500"/>
              <a:buNone/>
            </a:pPr>
            <a:r>
              <a:rPr b="0" i="0" lang="en-US" sz="2500" u="none">
                <a:solidFill>
                  <a:srgbClr val="000000"/>
                </a:solidFill>
                <a:latin typeface="Calibri"/>
                <a:ea typeface="Calibri"/>
                <a:cs typeface="Calibri"/>
                <a:sym typeface="Calibri"/>
              </a:rPr>
              <a:t>&lt;!DOCTYPE html&gt;</a:t>
            </a:r>
            <a:br>
              <a:rPr b="0" i="0" lang="en-US" sz="2500" u="none">
                <a:solidFill>
                  <a:srgbClr val="000000"/>
                </a:solidFill>
                <a:latin typeface="Calibri"/>
                <a:ea typeface="Calibri"/>
                <a:cs typeface="Calibri"/>
                <a:sym typeface="Calibri"/>
              </a:rPr>
            </a:br>
            <a:r>
              <a:rPr b="0" i="0" lang="en-US" sz="2500" u="none">
                <a:solidFill>
                  <a:srgbClr val="000000"/>
                </a:solidFill>
                <a:latin typeface="Calibri"/>
                <a:ea typeface="Calibri"/>
                <a:cs typeface="Calibri"/>
                <a:sym typeface="Calibri"/>
              </a:rPr>
              <a:t>&lt;html&gt;</a:t>
            </a:r>
            <a:endParaRPr/>
          </a:p>
          <a:p>
            <a:pPr indent="0" lvl="0" marL="0" rtl="0" algn="l">
              <a:lnSpc>
                <a:spcPct val="97000"/>
              </a:lnSpc>
              <a:spcBef>
                <a:spcPts val="1200"/>
              </a:spcBef>
              <a:spcAft>
                <a:spcPts val="0"/>
              </a:spcAft>
              <a:buSzPts val="2500"/>
              <a:buNone/>
            </a:pPr>
            <a:br>
              <a:rPr b="0" i="0" lang="en-US" sz="2500" u="none">
                <a:solidFill>
                  <a:srgbClr val="000000"/>
                </a:solidFill>
                <a:latin typeface="Calibri"/>
                <a:ea typeface="Calibri"/>
                <a:cs typeface="Calibri"/>
                <a:sym typeface="Calibri"/>
              </a:rPr>
            </a:br>
            <a:r>
              <a:rPr b="0" i="0" lang="en-US" sz="2500" u="none">
                <a:solidFill>
                  <a:srgbClr val="000000"/>
                </a:solidFill>
                <a:latin typeface="Calibri"/>
                <a:ea typeface="Calibri"/>
                <a:cs typeface="Calibri"/>
                <a:sym typeface="Calibri"/>
              </a:rPr>
              <a:t>&lt;head&gt;</a:t>
            </a:r>
            <a:br>
              <a:rPr b="0" i="0" lang="en-US" sz="2500" u="none">
                <a:solidFill>
                  <a:srgbClr val="000000"/>
                </a:solidFill>
                <a:latin typeface="Calibri"/>
                <a:ea typeface="Calibri"/>
                <a:cs typeface="Calibri"/>
                <a:sym typeface="Calibri"/>
              </a:rPr>
            </a:br>
            <a:r>
              <a:rPr b="0" i="0" lang="en-US" sz="2500" u="none">
                <a:solidFill>
                  <a:srgbClr val="000000"/>
                </a:solidFill>
                <a:latin typeface="Calibri"/>
                <a:ea typeface="Calibri"/>
                <a:cs typeface="Calibri"/>
                <a:sym typeface="Calibri"/>
              </a:rPr>
              <a:t>&lt;title&gt;Page Title&lt;/title&gt;</a:t>
            </a:r>
            <a:br>
              <a:rPr b="0" i="0" lang="en-US" sz="2500" u="none">
                <a:solidFill>
                  <a:srgbClr val="000000"/>
                </a:solidFill>
                <a:latin typeface="Calibri"/>
                <a:ea typeface="Calibri"/>
                <a:cs typeface="Calibri"/>
                <a:sym typeface="Calibri"/>
              </a:rPr>
            </a:br>
            <a:r>
              <a:rPr b="0" i="0" lang="en-US" sz="2500" u="none">
                <a:solidFill>
                  <a:srgbClr val="000000"/>
                </a:solidFill>
                <a:latin typeface="Calibri"/>
                <a:ea typeface="Calibri"/>
                <a:cs typeface="Calibri"/>
                <a:sym typeface="Calibri"/>
              </a:rPr>
              <a:t>&lt;/head&gt;</a:t>
            </a:r>
            <a:br>
              <a:rPr b="0" i="0" lang="en-US" sz="2500" u="none">
                <a:solidFill>
                  <a:srgbClr val="000000"/>
                </a:solidFill>
                <a:latin typeface="Calibri"/>
                <a:ea typeface="Calibri"/>
                <a:cs typeface="Calibri"/>
                <a:sym typeface="Calibri"/>
              </a:rPr>
            </a:br>
            <a:r>
              <a:rPr b="0" i="0" lang="en-US" sz="2500" u="none">
                <a:solidFill>
                  <a:srgbClr val="000000"/>
                </a:solidFill>
                <a:latin typeface="Calibri"/>
                <a:ea typeface="Calibri"/>
                <a:cs typeface="Calibri"/>
                <a:sym typeface="Calibri"/>
              </a:rPr>
              <a:t>&lt;body&gt;</a:t>
            </a:r>
            <a:br>
              <a:rPr b="0" i="0" lang="en-US" sz="2500" u="none">
                <a:solidFill>
                  <a:srgbClr val="000000"/>
                </a:solidFill>
                <a:latin typeface="Calibri"/>
                <a:ea typeface="Calibri"/>
                <a:cs typeface="Calibri"/>
                <a:sym typeface="Calibri"/>
              </a:rPr>
            </a:br>
            <a:br>
              <a:rPr b="0" i="0" lang="en-US" sz="2500" u="none">
                <a:solidFill>
                  <a:srgbClr val="000000"/>
                </a:solidFill>
                <a:latin typeface="Calibri"/>
                <a:ea typeface="Calibri"/>
                <a:cs typeface="Calibri"/>
                <a:sym typeface="Calibri"/>
              </a:rPr>
            </a:br>
            <a:r>
              <a:rPr b="0" i="0" lang="en-US" sz="2500" u="none">
                <a:solidFill>
                  <a:srgbClr val="000000"/>
                </a:solidFill>
                <a:latin typeface="Calibri"/>
                <a:ea typeface="Calibri"/>
                <a:cs typeface="Calibri"/>
                <a:sym typeface="Calibri"/>
              </a:rPr>
              <a:t>&lt;h1&gt;My First Heading&lt;/h1&gt;</a:t>
            </a:r>
            <a:br>
              <a:rPr b="0" i="0" lang="en-US" sz="2500" u="none">
                <a:solidFill>
                  <a:srgbClr val="000000"/>
                </a:solidFill>
                <a:latin typeface="Calibri"/>
                <a:ea typeface="Calibri"/>
                <a:cs typeface="Calibri"/>
                <a:sym typeface="Calibri"/>
              </a:rPr>
            </a:br>
            <a:r>
              <a:rPr b="0" i="0" lang="en-US" sz="2500" u="none">
                <a:solidFill>
                  <a:srgbClr val="000000"/>
                </a:solidFill>
                <a:latin typeface="Calibri"/>
                <a:ea typeface="Calibri"/>
                <a:cs typeface="Calibri"/>
                <a:sym typeface="Calibri"/>
              </a:rPr>
              <a:t>&lt;p&gt;My first paragraph.&lt;/p&gt;</a:t>
            </a:r>
            <a:br>
              <a:rPr b="0" i="0" lang="en-US" sz="2500" u="none">
                <a:solidFill>
                  <a:srgbClr val="000000"/>
                </a:solidFill>
                <a:latin typeface="Calibri"/>
                <a:ea typeface="Calibri"/>
                <a:cs typeface="Calibri"/>
                <a:sym typeface="Calibri"/>
              </a:rPr>
            </a:br>
            <a:br>
              <a:rPr b="0" i="0" lang="en-US" sz="2500" u="none">
                <a:solidFill>
                  <a:srgbClr val="000000"/>
                </a:solidFill>
                <a:latin typeface="Calibri"/>
                <a:ea typeface="Calibri"/>
                <a:cs typeface="Calibri"/>
                <a:sym typeface="Calibri"/>
              </a:rPr>
            </a:br>
            <a:r>
              <a:rPr b="0" i="0" lang="en-US" sz="2500" u="none">
                <a:solidFill>
                  <a:srgbClr val="000000"/>
                </a:solidFill>
                <a:latin typeface="Calibri"/>
                <a:ea typeface="Calibri"/>
                <a:cs typeface="Calibri"/>
                <a:sym typeface="Calibri"/>
              </a:rPr>
              <a:t>&lt;/body&gt;</a:t>
            </a:r>
            <a:br>
              <a:rPr b="0" i="0" lang="en-US" sz="2500" u="none">
                <a:solidFill>
                  <a:srgbClr val="000000"/>
                </a:solidFill>
                <a:latin typeface="Calibri"/>
                <a:ea typeface="Calibri"/>
                <a:cs typeface="Calibri"/>
                <a:sym typeface="Calibri"/>
              </a:rPr>
            </a:br>
            <a:r>
              <a:rPr b="0" i="0" lang="en-US" sz="2500" u="none">
                <a:solidFill>
                  <a:srgbClr val="000000"/>
                </a:solidFill>
                <a:latin typeface="Calibri"/>
                <a:ea typeface="Calibri"/>
                <a:cs typeface="Calibri"/>
                <a:sym typeface="Calibri"/>
              </a:rPr>
              <a:t>&lt;/html&gt; </a:t>
            </a:r>
            <a:endParaRPr/>
          </a:p>
          <a:p>
            <a:pPr indent="0" lvl="0" marL="0" rtl="0" algn="ctr">
              <a:lnSpc>
                <a:spcPct val="97000"/>
              </a:lnSpc>
              <a:spcBef>
                <a:spcPts val="1200"/>
              </a:spcBef>
              <a:spcAft>
                <a:spcPts val="0"/>
              </a:spcAft>
              <a:buSzPts val="2500"/>
              <a:buNone/>
            </a:pPr>
            <a:r>
              <a:t/>
            </a:r>
            <a:endParaRPr b="0" i="0" sz="2500" u="non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6"/>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The &lt;!DOCTYPE html&gt; Tag</a:t>
            </a:r>
            <a:endParaRPr/>
          </a:p>
        </p:txBody>
      </p:sp>
      <p:sp>
        <p:nvSpPr>
          <p:cNvPr id="283" name="Google Shape;283;p26"/>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p>
            <a:pPr indent="-342900" lvl="0" marL="342900" marR="0" rtl="0" algn="l">
              <a:lnSpc>
                <a:spcPct val="97000"/>
              </a:lnSpc>
              <a:spcBef>
                <a:spcPts val="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The &lt;!DOCTYPE html&gt; tag is the first tag of any HTML document. It's a special tag that does not have a closing set of brackets and doesn't have any HTML content inside it.</a:t>
            </a:r>
            <a:endParaRPr/>
          </a:p>
          <a:p>
            <a:pPr indent="-158750" lvl="0" marL="342900" marR="0" rtl="0" algn="l">
              <a:lnSpc>
                <a:spcPct val="97000"/>
              </a:lnSpc>
              <a:spcBef>
                <a:spcPts val="1200"/>
              </a:spcBef>
              <a:spcAft>
                <a:spcPts val="0"/>
              </a:spcAft>
              <a:buClr>
                <a:srgbClr val="000000"/>
              </a:buClr>
              <a:buSzPts val="2900"/>
              <a:buFont typeface="Times New Roman"/>
              <a:buNone/>
            </a:pPr>
            <a:r>
              <a:t/>
            </a:r>
            <a:endParaRPr b="0" i="0" sz="2900" u="none">
              <a:solidFill>
                <a:srgbClr val="000000"/>
              </a:solidFill>
              <a:latin typeface="Calibri"/>
              <a:ea typeface="Calibri"/>
              <a:cs typeface="Calibri"/>
              <a:sym typeface="Calibri"/>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It is used only to tell the browser that the document loaded is an HTML document.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7"/>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The &lt;html&gt; Tag</a:t>
            </a:r>
            <a:endParaRPr/>
          </a:p>
        </p:txBody>
      </p:sp>
      <p:sp>
        <p:nvSpPr>
          <p:cNvPr id="289" name="Google Shape;289;p27"/>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p>
            <a:pPr indent="-342900" lvl="0" marL="342900" marR="0" rtl="0" algn="l">
              <a:lnSpc>
                <a:spcPct val="97000"/>
              </a:lnSpc>
              <a:spcBef>
                <a:spcPts val="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The first meaningful tag of any HTML document is the &lt;html&gt; tag. It indicates the scope of an HTML document. All the other tags and content that constitute your webpage go inside this &lt;html&gt; tag.</a:t>
            </a:r>
            <a:endParaRPr/>
          </a:p>
          <a:p>
            <a:pPr indent="-158750" lvl="0" marL="342900" marR="0" rtl="0" algn="l">
              <a:lnSpc>
                <a:spcPct val="97000"/>
              </a:lnSpc>
              <a:spcBef>
                <a:spcPts val="1200"/>
              </a:spcBef>
              <a:spcAft>
                <a:spcPts val="0"/>
              </a:spcAft>
              <a:buClr>
                <a:srgbClr val="000000"/>
              </a:buClr>
              <a:buSzPts val="2900"/>
              <a:buFont typeface="Times New Roman"/>
              <a:buNone/>
            </a:pPr>
            <a:r>
              <a:t/>
            </a:r>
            <a:endParaRPr b="0" i="0" sz="2900" u="none">
              <a:solidFill>
                <a:srgbClr val="000000"/>
              </a:solidFill>
              <a:latin typeface="Calibri"/>
              <a:ea typeface="Calibri"/>
              <a:cs typeface="Calibri"/>
              <a:sym typeface="Calibri"/>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If you put an HTML tag outside the &lt;html&gt; tag, it may not b</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8"/>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The &lt;head&gt; Tag</a:t>
            </a:r>
            <a:endParaRPr/>
          </a:p>
        </p:txBody>
      </p:sp>
      <p:sp>
        <p:nvSpPr>
          <p:cNvPr id="295" name="Google Shape;295;p28"/>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p>
            <a:pPr indent="-342900" lvl="0" marL="342900" marR="0" rtl="0" algn="l">
              <a:lnSpc>
                <a:spcPct val="97000"/>
              </a:lnSpc>
              <a:spcBef>
                <a:spcPts val="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The &lt;head&gt; tag appears at the top of any HTML document. It displays some other tags inside it that are used to give some additional information about the webpage.</a:t>
            </a:r>
            <a:endParaRPr/>
          </a:p>
          <a:p>
            <a:pPr indent="-158750" lvl="0" marL="342900" marR="0" rtl="0" algn="l">
              <a:lnSpc>
                <a:spcPct val="97000"/>
              </a:lnSpc>
              <a:spcBef>
                <a:spcPts val="1200"/>
              </a:spcBef>
              <a:spcAft>
                <a:spcPts val="0"/>
              </a:spcAft>
              <a:buClr>
                <a:srgbClr val="000000"/>
              </a:buClr>
              <a:buSzPts val="2900"/>
              <a:buFont typeface="Times New Roman"/>
              <a:buNone/>
            </a:pPr>
            <a:r>
              <a:t/>
            </a:r>
            <a:endParaRPr b="0" i="0" sz="2900" u="none">
              <a:solidFill>
                <a:srgbClr val="000000"/>
              </a:solidFill>
              <a:latin typeface="Calibri"/>
              <a:ea typeface="Calibri"/>
              <a:cs typeface="Calibri"/>
              <a:sym typeface="Calibri"/>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For instance, it may have &lt;meta&gt; tag to provide some meta information about the document as shown below.</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9"/>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The &lt;Meta&gt; Tag</a:t>
            </a:r>
            <a:endParaRPr/>
          </a:p>
        </p:txBody>
      </p:sp>
      <p:sp>
        <p:nvSpPr>
          <p:cNvPr id="301" name="Google Shape;301;p29"/>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p>
            <a:pPr indent="-342900" lvl="0" marL="342900" marR="0" rtl="0" algn="l">
              <a:lnSpc>
                <a:spcPct val="97000"/>
              </a:lnSpc>
              <a:spcBef>
                <a:spcPts val="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The &lt;meta&gt; tag defines metadata about an HTML document. Metadata is data (information) about data.</a:t>
            </a:r>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&lt;meta&gt; tags always go inside the &lt;head&gt; element, and are typically used to specify character set, page description, keywords, author of the document, and viewport settings.</a:t>
            </a:r>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Metadata will not be displayed on the page, but is machine parsable.</a:t>
            </a:r>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Metadata is used by browsers (how to display content or reload page), search engines (keywords), and other web services.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
          <p:cNvSpPr txBox="1"/>
          <p:nvPr>
            <p:ph type="title"/>
          </p:nvPr>
        </p:nvSpPr>
        <p:spPr>
          <a:xfrm>
            <a:off x="609600" y="466725"/>
            <a:ext cx="10806112" cy="10541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0" i="0" lang="en-US" sz="4000" u="none">
                <a:solidFill>
                  <a:srgbClr val="000000"/>
                </a:solidFill>
                <a:latin typeface="Calibri"/>
                <a:ea typeface="Calibri"/>
                <a:cs typeface="Calibri"/>
                <a:sym typeface="Calibri"/>
              </a:rPr>
              <a:t>CA Component</a:t>
            </a:r>
            <a:endParaRPr/>
          </a:p>
        </p:txBody>
      </p:sp>
      <p:sp>
        <p:nvSpPr>
          <p:cNvPr id="137" name="Google Shape;137;p3"/>
          <p:cNvSpPr txBox="1"/>
          <p:nvPr>
            <p:ph idx="1" type="body"/>
          </p:nvPr>
        </p:nvSpPr>
        <p:spPr>
          <a:xfrm>
            <a:off x="609600" y="1746250"/>
            <a:ext cx="10806112" cy="4668837"/>
          </a:xfrm>
          <a:prstGeom prst="rect">
            <a:avLst/>
          </a:prstGeom>
          <a:noFill/>
          <a:ln>
            <a:noFill/>
          </a:ln>
        </p:spPr>
        <p:txBody>
          <a:bodyPr anchorCtr="0" anchor="t" bIns="0" lIns="0" spcFirstLastPara="1" rIns="0" wrap="square" tIns="157300">
            <a:noAutofit/>
          </a:bodyPr>
          <a:lstStyle/>
          <a:p>
            <a:pPr indent="-342900" lvl="0" marL="342900" marR="0" rtl="0" algn="l">
              <a:lnSpc>
                <a:spcPct val="97000"/>
              </a:lnSpc>
              <a:spcBef>
                <a:spcPts val="0"/>
              </a:spcBef>
              <a:spcAft>
                <a:spcPts val="0"/>
              </a:spcAft>
              <a:buClr>
                <a:srgbClr val="000000"/>
              </a:buClr>
              <a:buSzPts val="1400"/>
              <a:buFont typeface="Times New Roman"/>
              <a:buNone/>
            </a:pPr>
            <a:r>
              <a:rPr b="1" i="0" lang="en-US" sz="1400" u="none" cap="none" strike="noStrike">
                <a:solidFill>
                  <a:srgbClr val="000000"/>
                </a:solidFill>
                <a:latin typeface="Calibri"/>
                <a:ea typeface="Calibri"/>
                <a:cs typeface="Calibri"/>
                <a:sym typeface="Calibri"/>
              </a:rPr>
              <a:t> </a:t>
            </a:r>
            <a:r>
              <a:rPr b="1" i="0" lang="en-US" sz="2400" u="none" cap="none" strike="noStrike">
                <a:solidFill>
                  <a:srgbClr val="00B0F0"/>
                </a:solidFill>
                <a:latin typeface="Calibri"/>
                <a:ea typeface="Calibri"/>
                <a:cs typeface="Calibri"/>
                <a:sym typeface="Calibri"/>
              </a:rPr>
              <a:t>PROJECT-WEBSITE DESIGN</a:t>
            </a:r>
            <a:r>
              <a:rPr b="0" i="0" lang="en-US" sz="2400" u="none" cap="none" strike="noStrike">
                <a:solidFill>
                  <a:srgbClr val="000000"/>
                </a:solidFill>
                <a:latin typeface="Calibri"/>
                <a:ea typeface="Calibri"/>
                <a:cs typeface="Calibri"/>
                <a:sym typeface="Calibri"/>
              </a:rPr>
              <a:t>		       OFFLINE                                              COMPULSORY</a:t>
            </a:r>
            <a:endParaRPr/>
          </a:p>
          <a:p>
            <a:pPr indent="-342900" lvl="0" marL="342900" marR="0" rtl="0" algn="l">
              <a:lnSpc>
                <a:spcPct val="97000"/>
              </a:lnSpc>
              <a:spcBef>
                <a:spcPts val="1200"/>
              </a:spcBef>
              <a:spcAft>
                <a:spcPts val="0"/>
              </a:spcAft>
              <a:buClr>
                <a:srgbClr val="000000"/>
              </a:buClr>
              <a:buSzPts val="2400"/>
              <a:buFont typeface="Times New Roman"/>
              <a:buNone/>
            </a:pPr>
            <a:r>
              <a:rPr b="0" i="0" lang="en-US" sz="2400" u="none" cap="none" strike="noStrike">
                <a:solidFill>
                  <a:srgbClr val="000000"/>
                </a:solidFill>
                <a:latin typeface="Calibri"/>
                <a:ea typeface="Calibri"/>
                <a:cs typeface="Calibri"/>
                <a:sym typeface="Calibri"/>
              </a:rPr>
              <a:t>Allocation week:3				              Submission week:11</a:t>
            </a:r>
            <a:endParaRPr/>
          </a:p>
          <a:p>
            <a:pPr indent="-342900" lvl="0" marL="342900" marR="0" rtl="0" algn="l">
              <a:lnSpc>
                <a:spcPct val="97000"/>
              </a:lnSpc>
              <a:spcBef>
                <a:spcPts val="1200"/>
              </a:spcBef>
              <a:spcAft>
                <a:spcPts val="0"/>
              </a:spcAft>
              <a:buClr>
                <a:srgbClr val="000000"/>
              </a:buClr>
              <a:buSzPts val="2400"/>
              <a:buFont typeface="Times New Roman"/>
              <a:buNone/>
            </a:pPr>
            <a:r>
              <a:rPr b="1" i="0" lang="en-US" sz="2400" u="none" cap="none" strike="noStrike">
                <a:solidFill>
                  <a:srgbClr val="FF0000"/>
                </a:solidFill>
                <a:latin typeface="Calibri"/>
                <a:ea typeface="Calibri"/>
                <a:cs typeface="Calibri"/>
                <a:sym typeface="Calibri"/>
              </a:rPr>
              <a:t>Lab Evaluation	</a:t>
            </a:r>
            <a:r>
              <a:rPr b="0" i="0" lang="en-US" sz="2400" u="none" cap="none" strike="noStrike">
                <a:solidFill>
                  <a:srgbClr val="000000"/>
                </a:solidFill>
                <a:latin typeface="Calibri"/>
                <a:ea typeface="Calibri"/>
                <a:cs typeface="Calibri"/>
                <a:sym typeface="Calibri"/>
              </a:rPr>
              <a:t>	                          OFFLINE                                              BEST 1 OUT OF 2</a:t>
            </a:r>
            <a:endParaRPr/>
          </a:p>
          <a:p>
            <a:pPr indent="-342900" lvl="0" marL="342900" marR="0" rtl="0" algn="l">
              <a:lnSpc>
                <a:spcPct val="97000"/>
              </a:lnSpc>
              <a:spcBef>
                <a:spcPts val="1200"/>
              </a:spcBef>
              <a:spcAft>
                <a:spcPts val="0"/>
              </a:spcAft>
              <a:buClr>
                <a:srgbClr val="000000"/>
              </a:buClr>
              <a:buSzPts val="2400"/>
              <a:buFont typeface="Times New Roman"/>
              <a:buNone/>
            </a:pPr>
            <a:r>
              <a:rPr b="0" i="0" lang="en-US" sz="2400" u="none" cap="none" strike="noStrike">
                <a:solidFill>
                  <a:srgbClr val="000000"/>
                </a:solidFill>
                <a:latin typeface="Calibri"/>
                <a:ea typeface="Calibri"/>
                <a:cs typeface="Calibri"/>
                <a:sym typeface="Calibri"/>
              </a:rPr>
              <a:t>Allocation week: 5 	                           Submission week:6</a:t>
            </a:r>
            <a:endParaRPr/>
          </a:p>
          <a:p>
            <a:pPr indent="-342900" lvl="0" marL="342900" marR="0" rtl="0" algn="l">
              <a:lnSpc>
                <a:spcPct val="97000"/>
              </a:lnSpc>
              <a:spcBef>
                <a:spcPts val="1200"/>
              </a:spcBef>
              <a:spcAft>
                <a:spcPts val="0"/>
              </a:spcAft>
              <a:buClr>
                <a:srgbClr val="000000"/>
              </a:buClr>
              <a:buSzPts val="2400"/>
              <a:buFont typeface="Times New Roman"/>
              <a:buNone/>
            </a:pPr>
            <a:r>
              <a:rPr b="1" i="0" lang="en-US" sz="2400" u="none" cap="none" strike="noStrike">
                <a:solidFill>
                  <a:srgbClr val="00B0F0"/>
                </a:solidFill>
                <a:latin typeface="Calibri"/>
                <a:ea typeface="Calibri"/>
                <a:cs typeface="Calibri"/>
                <a:sym typeface="Calibri"/>
              </a:rPr>
              <a:t>CODE BASED TEST 1</a:t>
            </a:r>
            <a:r>
              <a:rPr b="0" i="0" lang="en-US" sz="2400" u="none" cap="none" strike="noStrike">
                <a:solidFill>
                  <a:srgbClr val="000000"/>
                </a:solidFill>
                <a:latin typeface="Calibri"/>
                <a:ea typeface="Calibri"/>
                <a:cs typeface="Calibri"/>
                <a:sym typeface="Calibri"/>
              </a:rPr>
              <a:t>			              OFFLINE                                             BEST 1 OUT OF 2</a:t>
            </a:r>
            <a:endParaRPr/>
          </a:p>
          <a:p>
            <a:pPr indent="-342900" lvl="0" marL="342900" marR="0" rtl="0" algn="l">
              <a:lnSpc>
                <a:spcPct val="97000"/>
              </a:lnSpc>
              <a:spcBef>
                <a:spcPts val="1200"/>
              </a:spcBef>
              <a:spcAft>
                <a:spcPts val="0"/>
              </a:spcAft>
              <a:buClr>
                <a:srgbClr val="000000"/>
              </a:buClr>
              <a:buSzPts val="2400"/>
              <a:buFont typeface="Times New Roman"/>
              <a:buNone/>
            </a:pPr>
            <a:r>
              <a:rPr b="0" i="0" lang="en-US" sz="2400" u="none" cap="none" strike="noStrike">
                <a:solidFill>
                  <a:srgbClr val="000000"/>
                </a:solidFill>
                <a:latin typeface="Calibri"/>
                <a:ea typeface="Calibri"/>
                <a:cs typeface="Calibri"/>
                <a:sym typeface="Calibri"/>
              </a:rPr>
              <a:t>Allocation week:11			              Submission week:12</a:t>
            </a:r>
            <a:endParaRPr/>
          </a:p>
          <a:p>
            <a:pPr indent="-342900" lvl="0" marL="342900" marR="0" rtl="0" algn="l">
              <a:lnSpc>
                <a:spcPct val="97000"/>
              </a:lnSpc>
              <a:spcBef>
                <a:spcPts val="1200"/>
              </a:spcBef>
              <a:spcAft>
                <a:spcPts val="0"/>
              </a:spcAft>
              <a:buClr>
                <a:srgbClr val="000000"/>
              </a:buClr>
              <a:buSzPts val="2400"/>
              <a:buFont typeface="Times New Roman"/>
              <a:buNone/>
            </a:pPr>
            <a:r>
              <a:t/>
            </a:r>
            <a:endParaRPr b="0" i="0" sz="2400" u="none" cap="none" strike="noStrike">
              <a:solidFill>
                <a:srgbClr val="000000"/>
              </a:solidFill>
              <a:latin typeface="Calibri"/>
              <a:ea typeface="Calibri"/>
              <a:cs typeface="Calibri"/>
              <a:sym typeface="Calibri"/>
            </a:endParaRPr>
          </a:p>
          <a:p>
            <a:pPr indent="-342900" lvl="0" marL="342900" marR="0" rtl="0" algn="l">
              <a:lnSpc>
                <a:spcPct val="97000"/>
              </a:lnSpc>
              <a:spcBef>
                <a:spcPts val="1200"/>
              </a:spcBef>
              <a:spcAft>
                <a:spcPts val="0"/>
              </a:spcAft>
              <a:buClr>
                <a:srgbClr val="000000"/>
              </a:buClr>
              <a:buSzPts val="2900"/>
              <a:buFont typeface="Times New Roman"/>
              <a:buNone/>
            </a:pPr>
            <a:r>
              <a:t/>
            </a:r>
            <a:endParaRPr b="0" i="0" sz="2900" u="none" cap="none" strike="noStrike">
              <a:solidFill>
                <a:srgbClr val="000000"/>
              </a:solidFill>
              <a:latin typeface="Calibri"/>
              <a:ea typeface="Calibri"/>
              <a:cs typeface="Calibri"/>
              <a:sym typeface="Calibri"/>
            </a:endParaRPr>
          </a:p>
          <a:p>
            <a:pPr indent="-342900" lvl="0" marL="342900" marR="0" rtl="0" algn="l">
              <a:lnSpc>
                <a:spcPct val="97000"/>
              </a:lnSpc>
              <a:spcBef>
                <a:spcPts val="1200"/>
              </a:spcBef>
              <a:spcAft>
                <a:spcPts val="0"/>
              </a:spcAft>
              <a:buClr>
                <a:srgbClr val="000000"/>
              </a:buClr>
              <a:buSzPts val="2900"/>
              <a:buFont typeface="Times New Roman"/>
              <a:buNone/>
            </a:pPr>
            <a:r>
              <a:t/>
            </a:r>
            <a:endParaRPr b="0" i="0" sz="2900" u="none" cap="none" strike="noStrike">
              <a:solidFill>
                <a:srgbClr val="000000"/>
              </a:solidFill>
              <a:latin typeface="Calibri"/>
              <a:ea typeface="Calibri"/>
              <a:cs typeface="Calibri"/>
              <a:sym typeface="Calibri"/>
            </a:endParaRPr>
          </a:p>
          <a:p>
            <a:pPr indent="-158750" lvl="0" marL="342900" marR="0" rtl="0" algn="l">
              <a:lnSpc>
                <a:spcPct val="97000"/>
              </a:lnSpc>
              <a:spcBef>
                <a:spcPts val="1200"/>
              </a:spcBef>
              <a:spcAft>
                <a:spcPts val="0"/>
              </a:spcAft>
              <a:buClr>
                <a:srgbClr val="000000"/>
              </a:buClr>
              <a:buSzPts val="2900"/>
              <a:buFont typeface="Times New Roman"/>
              <a:buNone/>
            </a:pPr>
            <a:r>
              <a:t/>
            </a:r>
            <a:endParaRPr b="0" i="0" sz="2900" u="none">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0"/>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0" i="0" lang="en-US" sz="4000" u="none">
                <a:solidFill>
                  <a:srgbClr val="000000"/>
                </a:solidFill>
                <a:latin typeface="Calibri"/>
                <a:ea typeface="Calibri"/>
                <a:cs typeface="Calibri"/>
                <a:sym typeface="Calibri"/>
              </a:rPr>
              <a:t>ATTRIBUTES OF META</a:t>
            </a:r>
            <a:endParaRPr/>
          </a:p>
        </p:txBody>
      </p:sp>
      <p:pic>
        <p:nvPicPr>
          <p:cNvPr id="307" name="Google Shape;307;p30"/>
          <p:cNvPicPr preferRelativeResize="0"/>
          <p:nvPr>
            <p:ph idx="1" type="body"/>
          </p:nvPr>
        </p:nvPicPr>
        <p:blipFill rotWithShape="1">
          <a:blip r:embed="rId3">
            <a:alphaModFix/>
          </a:blip>
          <a:srcRect b="0" l="0" r="0" t="0"/>
          <a:stretch/>
        </p:blipFill>
        <p:spPr>
          <a:xfrm>
            <a:off x="1817687" y="1900237"/>
            <a:ext cx="8391525" cy="3810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1"/>
          <p:cNvSpPr txBox="1"/>
          <p:nvPr>
            <p:ph idx="1" type="body"/>
          </p:nvPr>
        </p:nvSpPr>
        <p:spPr>
          <a:xfrm>
            <a:off x="609600" y="762000"/>
            <a:ext cx="10806112" cy="5638800"/>
          </a:xfrm>
          <a:prstGeom prst="rect">
            <a:avLst/>
          </a:prstGeom>
          <a:noFill/>
          <a:ln>
            <a:noFill/>
          </a:ln>
        </p:spPr>
        <p:txBody>
          <a:bodyPr anchorCtr="0" anchor="t" bIns="0" lIns="0" spcFirstLastPara="1" rIns="0" wrap="square" tIns="157300">
            <a:noAutofit/>
          </a:bodyPr>
          <a:lstStyle/>
          <a:p>
            <a:pPr indent="0" lvl="0" marL="0" marR="0" rtl="0" algn="l">
              <a:lnSpc>
                <a:spcPct val="97000"/>
              </a:lnSpc>
              <a:spcBef>
                <a:spcPts val="0"/>
              </a:spcBef>
              <a:spcAft>
                <a:spcPts val="0"/>
              </a:spcAft>
              <a:buClr>
                <a:srgbClr val="000000"/>
              </a:buClr>
              <a:buSzPts val="1400"/>
              <a:buFont typeface="Times New Roman"/>
              <a:buNone/>
            </a:pPr>
            <a:r>
              <a:rPr b="0" i="0" lang="en-US" sz="1400" u="none">
                <a:solidFill>
                  <a:srgbClr val="000000"/>
                </a:solidFill>
                <a:latin typeface="Calibri"/>
                <a:ea typeface="Calibri"/>
                <a:cs typeface="Calibri"/>
                <a:sym typeface="Calibri"/>
              </a:rPr>
              <a:t>&lt;!DOCTYPE html&gt;</a:t>
            </a:r>
            <a:endParaRPr/>
          </a:p>
          <a:p>
            <a:pPr indent="0" lvl="0" marL="0" marR="0" rtl="0" algn="l">
              <a:lnSpc>
                <a:spcPct val="97000"/>
              </a:lnSpc>
              <a:spcBef>
                <a:spcPts val="1200"/>
              </a:spcBef>
              <a:spcAft>
                <a:spcPts val="0"/>
              </a:spcAft>
              <a:buClr>
                <a:srgbClr val="000000"/>
              </a:buClr>
              <a:buSzPts val="1400"/>
              <a:buFont typeface="Times New Roman"/>
              <a:buNone/>
            </a:pPr>
            <a:r>
              <a:rPr b="0" i="0" lang="en-US" sz="1400" u="none">
                <a:solidFill>
                  <a:srgbClr val="000000"/>
                </a:solidFill>
                <a:latin typeface="Calibri"/>
                <a:ea typeface="Calibri"/>
                <a:cs typeface="Calibri"/>
                <a:sym typeface="Calibri"/>
              </a:rPr>
              <a:t>&lt;html&gt;</a:t>
            </a:r>
            <a:endParaRPr/>
          </a:p>
          <a:p>
            <a:pPr indent="0" lvl="0" marL="0" marR="0" rtl="0" algn="l">
              <a:lnSpc>
                <a:spcPct val="97000"/>
              </a:lnSpc>
              <a:spcBef>
                <a:spcPts val="1200"/>
              </a:spcBef>
              <a:spcAft>
                <a:spcPts val="0"/>
              </a:spcAft>
              <a:buClr>
                <a:srgbClr val="000000"/>
              </a:buClr>
              <a:buSzPts val="1400"/>
              <a:buFont typeface="Times New Roman"/>
              <a:buNone/>
            </a:pPr>
            <a:r>
              <a:rPr b="0" i="0" lang="en-US" sz="1400" u="none">
                <a:solidFill>
                  <a:srgbClr val="000000"/>
                </a:solidFill>
                <a:latin typeface="Calibri"/>
                <a:ea typeface="Calibri"/>
                <a:cs typeface="Calibri"/>
                <a:sym typeface="Calibri"/>
              </a:rPr>
              <a:t>&lt;head&gt;</a:t>
            </a:r>
            <a:endParaRPr/>
          </a:p>
          <a:p>
            <a:pPr indent="0" lvl="0" marL="0" marR="0" rtl="0" algn="l">
              <a:lnSpc>
                <a:spcPct val="97000"/>
              </a:lnSpc>
              <a:spcBef>
                <a:spcPts val="1200"/>
              </a:spcBef>
              <a:spcAft>
                <a:spcPts val="0"/>
              </a:spcAft>
              <a:buClr>
                <a:srgbClr val="000000"/>
              </a:buClr>
              <a:buSzPts val="1400"/>
              <a:buFont typeface="Times New Roman"/>
              <a:buNone/>
            </a:pPr>
            <a:r>
              <a:rPr b="0" i="0" lang="en-US" sz="1400" u="none">
                <a:solidFill>
                  <a:srgbClr val="000000"/>
                </a:solidFill>
                <a:latin typeface="Calibri"/>
                <a:ea typeface="Calibri"/>
                <a:cs typeface="Calibri"/>
                <a:sym typeface="Calibri"/>
              </a:rPr>
              <a:t>  &lt;meta charset="UTF-8"&gt;</a:t>
            </a:r>
            <a:endParaRPr/>
          </a:p>
          <a:p>
            <a:pPr indent="0" lvl="0" marL="0" marR="0" rtl="0" algn="l">
              <a:lnSpc>
                <a:spcPct val="97000"/>
              </a:lnSpc>
              <a:spcBef>
                <a:spcPts val="1200"/>
              </a:spcBef>
              <a:spcAft>
                <a:spcPts val="0"/>
              </a:spcAft>
              <a:buClr>
                <a:srgbClr val="000000"/>
              </a:buClr>
              <a:buSzPts val="1400"/>
              <a:buFont typeface="Times New Roman"/>
              <a:buNone/>
            </a:pPr>
            <a:r>
              <a:rPr b="0" i="0" lang="en-US" sz="1400" u="none">
                <a:solidFill>
                  <a:srgbClr val="000000"/>
                </a:solidFill>
                <a:latin typeface="Calibri"/>
                <a:ea typeface="Calibri"/>
                <a:cs typeface="Calibri"/>
                <a:sym typeface="Calibri"/>
              </a:rPr>
              <a:t>  &lt;meta name="description" content=“meta data code"&gt;</a:t>
            </a:r>
            <a:endParaRPr/>
          </a:p>
          <a:p>
            <a:pPr indent="0" lvl="0" marL="0" marR="0" rtl="0" algn="l">
              <a:lnSpc>
                <a:spcPct val="97000"/>
              </a:lnSpc>
              <a:spcBef>
                <a:spcPts val="1200"/>
              </a:spcBef>
              <a:spcAft>
                <a:spcPts val="0"/>
              </a:spcAft>
              <a:buClr>
                <a:srgbClr val="000000"/>
              </a:buClr>
              <a:buSzPts val="1400"/>
              <a:buFont typeface="Times New Roman"/>
              <a:buNone/>
            </a:pPr>
            <a:r>
              <a:rPr b="0" i="0" lang="en-US" sz="1400" u="none">
                <a:solidFill>
                  <a:srgbClr val="000000"/>
                </a:solidFill>
                <a:latin typeface="Calibri"/>
                <a:ea typeface="Calibri"/>
                <a:cs typeface="Calibri"/>
                <a:sym typeface="Calibri"/>
              </a:rPr>
              <a:t>  &lt;meta name="keywords" content="HTML,CSS"&gt;</a:t>
            </a:r>
            <a:endParaRPr/>
          </a:p>
          <a:p>
            <a:pPr indent="0" lvl="0" marL="0" marR="0" rtl="0" algn="l">
              <a:lnSpc>
                <a:spcPct val="97000"/>
              </a:lnSpc>
              <a:spcBef>
                <a:spcPts val="1200"/>
              </a:spcBef>
              <a:spcAft>
                <a:spcPts val="0"/>
              </a:spcAft>
              <a:buClr>
                <a:srgbClr val="000000"/>
              </a:buClr>
              <a:buSzPts val="1400"/>
              <a:buFont typeface="Times New Roman"/>
              <a:buNone/>
            </a:pPr>
            <a:r>
              <a:rPr b="0" i="0" lang="en-US" sz="1400" u="none">
                <a:solidFill>
                  <a:srgbClr val="000000"/>
                </a:solidFill>
                <a:latin typeface="Calibri"/>
                <a:ea typeface="Calibri"/>
                <a:cs typeface="Calibri"/>
                <a:sym typeface="Calibri"/>
              </a:rPr>
              <a:t>  &lt;meta name="author" content=“Isha"&gt;</a:t>
            </a:r>
            <a:endParaRPr/>
          </a:p>
          <a:p>
            <a:pPr indent="0" lvl="0" marL="0" marR="0" rtl="0" algn="l">
              <a:lnSpc>
                <a:spcPct val="97000"/>
              </a:lnSpc>
              <a:spcBef>
                <a:spcPts val="1200"/>
              </a:spcBef>
              <a:spcAft>
                <a:spcPts val="0"/>
              </a:spcAft>
              <a:buClr>
                <a:srgbClr val="000000"/>
              </a:buClr>
              <a:buSzPts val="1400"/>
              <a:buFont typeface="Times New Roman"/>
              <a:buNone/>
            </a:pPr>
            <a:r>
              <a:rPr b="0" i="0" lang="en-US" sz="1400" u="none">
                <a:solidFill>
                  <a:srgbClr val="000000"/>
                </a:solidFill>
                <a:latin typeface="Calibri"/>
                <a:ea typeface="Calibri"/>
                <a:cs typeface="Calibri"/>
                <a:sym typeface="Calibri"/>
              </a:rPr>
              <a:t>  &lt;meta name="viewport" content="width=device-width, initial-scale=1.0"&gt;</a:t>
            </a:r>
            <a:endParaRPr/>
          </a:p>
          <a:p>
            <a:pPr indent="0" lvl="0" marL="0" marR="0" rtl="0" algn="l">
              <a:lnSpc>
                <a:spcPct val="97000"/>
              </a:lnSpc>
              <a:spcBef>
                <a:spcPts val="1200"/>
              </a:spcBef>
              <a:spcAft>
                <a:spcPts val="0"/>
              </a:spcAft>
              <a:buClr>
                <a:srgbClr val="000000"/>
              </a:buClr>
              <a:buSzPts val="1400"/>
              <a:buFont typeface="Times New Roman"/>
              <a:buNone/>
            </a:pPr>
            <a:r>
              <a:rPr b="0" i="0" lang="en-US" sz="1400" u="none">
                <a:solidFill>
                  <a:srgbClr val="000000"/>
                </a:solidFill>
                <a:latin typeface="Calibri"/>
                <a:ea typeface="Calibri"/>
                <a:cs typeface="Calibri"/>
                <a:sym typeface="Calibri"/>
              </a:rPr>
              <a:t>&lt;/head&gt;</a:t>
            </a:r>
            <a:endParaRPr/>
          </a:p>
          <a:p>
            <a:pPr indent="0" lvl="0" marL="0" marR="0" rtl="0" algn="l">
              <a:lnSpc>
                <a:spcPct val="97000"/>
              </a:lnSpc>
              <a:spcBef>
                <a:spcPts val="1200"/>
              </a:spcBef>
              <a:spcAft>
                <a:spcPts val="0"/>
              </a:spcAft>
              <a:buClr>
                <a:srgbClr val="000000"/>
              </a:buClr>
              <a:buSzPts val="1400"/>
              <a:buFont typeface="Times New Roman"/>
              <a:buNone/>
            </a:pPr>
            <a:r>
              <a:rPr b="0" i="0" lang="en-US" sz="1400" u="none">
                <a:solidFill>
                  <a:srgbClr val="000000"/>
                </a:solidFill>
                <a:latin typeface="Calibri"/>
                <a:ea typeface="Calibri"/>
                <a:cs typeface="Calibri"/>
                <a:sym typeface="Calibri"/>
              </a:rPr>
              <a:t>&lt;body&gt;</a:t>
            </a:r>
            <a:endParaRPr/>
          </a:p>
          <a:p>
            <a:pPr indent="0" lvl="0" marL="0" marR="0" rtl="0" algn="l">
              <a:lnSpc>
                <a:spcPct val="97000"/>
              </a:lnSpc>
              <a:spcBef>
                <a:spcPts val="1200"/>
              </a:spcBef>
              <a:spcAft>
                <a:spcPts val="0"/>
              </a:spcAft>
              <a:buClr>
                <a:srgbClr val="000000"/>
              </a:buClr>
              <a:buSzPts val="1400"/>
              <a:buFont typeface="Times New Roman"/>
              <a:buNone/>
            </a:pPr>
            <a:r>
              <a:t/>
            </a:r>
            <a:endParaRPr b="0" i="0" sz="1400" u="none">
              <a:solidFill>
                <a:srgbClr val="000000"/>
              </a:solidFill>
              <a:latin typeface="Calibri"/>
              <a:ea typeface="Calibri"/>
              <a:cs typeface="Calibri"/>
              <a:sym typeface="Calibri"/>
            </a:endParaRPr>
          </a:p>
          <a:p>
            <a:pPr indent="0" lvl="0" marL="0" marR="0" rtl="0" algn="l">
              <a:lnSpc>
                <a:spcPct val="97000"/>
              </a:lnSpc>
              <a:spcBef>
                <a:spcPts val="1200"/>
              </a:spcBef>
              <a:spcAft>
                <a:spcPts val="0"/>
              </a:spcAft>
              <a:buClr>
                <a:srgbClr val="000000"/>
              </a:buClr>
              <a:buSzPts val="1400"/>
              <a:buFont typeface="Times New Roman"/>
              <a:buNone/>
            </a:pPr>
            <a:r>
              <a:rPr b="0" i="0" lang="en-US" sz="1400" u="none">
                <a:solidFill>
                  <a:srgbClr val="000000"/>
                </a:solidFill>
                <a:latin typeface="Calibri"/>
                <a:ea typeface="Calibri"/>
                <a:cs typeface="Calibri"/>
                <a:sym typeface="Calibri"/>
              </a:rPr>
              <a:t>&lt;p&gt;All meta information goes in the head section...&lt;/p&gt;</a:t>
            </a:r>
            <a:endParaRPr/>
          </a:p>
          <a:p>
            <a:pPr indent="0" lvl="0" marL="0" marR="0" rtl="0" algn="l">
              <a:lnSpc>
                <a:spcPct val="97000"/>
              </a:lnSpc>
              <a:spcBef>
                <a:spcPts val="1200"/>
              </a:spcBef>
              <a:spcAft>
                <a:spcPts val="0"/>
              </a:spcAft>
              <a:buClr>
                <a:srgbClr val="000000"/>
              </a:buClr>
              <a:buSzPts val="1400"/>
              <a:buFont typeface="Times New Roman"/>
              <a:buNone/>
            </a:pPr>
            <a:r>
              <a:t/>
            </a:r>
            <a:endParaRPr b="0" i="0" sz="1400" u="none">
              <a:solidFill>
                <a:srgbClr val="000000"/>
              </a:solidFill>
              <a:latin typeface="Calibri"/>
              <a:ea typeface="Calibri"/>
              <a:cs typeface="Calibri"/>
              <a:sym typeface="Calibri"/>
            </a:endParaRPr>
          </a:p>
          <a:p>
            <a:pPr indent="0" lvl="0" marL="0" marR="0" rtl="0" algn="l">
              <a:lnSpc>
                <a:spcPct val="97000"/>
              </a:lnSpc>
              <a:spcBef>
                <a:spcPts val="1200"/>
              </a:spcBef>
              <a:spcAft>
                <a:spcPts val="0"/>
              </a:spcAft>
              <a:buClr>
                <a:srgbClr val="000000"/>
              </a:buClr>
              <a:buSzPts val="1400"/>
              <a:buFont typeface="Times New Roman"/>
              <a:buNone/>
            </a:pPr>
            <a:r>
              <a:rPr b="0" i="0" lang="en-US" sz="1400" u="none">
                <a:solidFill>
                  <a:srgbClr val="000000"/>
                </a:solidFill>
                <a:latin typeface="Calibri"/>
                <a:ea typeface="Calibri"/>
                <a:cs typeface="Calibri"/>
                <a:sym typeface="Calibri"/>
              </a:rPr>
              <a:t>&lt;/body&gt;</a:t>
            </a:r>
            <a:endParaRPr/>
          </a:p>
          <a:p>
            <a:pPr indent="0" lvl="0" marL="0" marR="0" rtl="0" algn="l">
              <a:lnSpc>
                <a:spcPct val="97000"/>
              </a:lnSpc>
              <a:spcBef>
                <a:spcPts val="1200"/>
              </a:spcBef>
              <a:spcAft>
                <a:spcPts val="0"/>
              </a:spcAft>
              <a:buClr>
                <a:srgbClr val="000000"/>
              </a:buClr>
              <a:buSzPts val="1400"/>
              <a:buFont typeface="Times New Roman"/>
              <a:buNone/>
            </a:pPr>
            <a:r>
              <a:rPr b="0" i="0" lang="en-US" sz="1400" u="none">
                <a:solidFill>
                  <a:srgbClr val="000000"/>
                </a:solidFill>
                <a:latin typeface="Calibri"/>
                <a:ea typeface="Calibri"/>
                <a:cs typeface="Calibri"/>
                <a:sym typeface="Calibri"/>
              </a:rPr>
              <a:t>&lt;/html&gt;</a:t>
            </a:r>
            <a:endParaRPr/>
          </a:p>
          <a:p>
            <a:pPr indent="-254000" lvl="0" marL="342900" marR="0" rtl="0" algn="l">
              <a:lnSpc>
                <a:spcPct val="97000"/>
              </a:lnSpc>
              <a:spcBef>
                <a:spcPts val="1200"/>
              </a:spcBef>
              <a:spcAft>
                <a:spcPts val="0"/>
              </a:spcAft>
              <a:buClr>
                <a:srgbClr val="000000"/>
              </a:buClr>
              <a:buSzPts val="1400"/>
              <a:buFont typeface="Times New Roman"/>
              <a:buNone/>
            </a:pPr>
            <a:r>
              <a:t/>
            </a:r>
            <a:endParaRPr b="0" i="0" sz="1400" u="non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2"/>
          <p:cNvSpPr txBox="1"/>
          <p:nvPr>
            <p:ph idx="1" type="body"/>
          </p:nvPr>
        </p:nvSpPr>
        <p:spPr>
          <a:xfrm>
            <a:off x="609600" y="609600"/>
            <a:ext cx="10806112" cy="5397500"/>
          </a:xfrm>
          <a:prstGeom prst="rect">
            <a:avLst/>
          </a:prstGeom>
          <a:noFill/>
          <a:ln>
            <a:noFill/>
          </a:ln>
        </p:spPr>
        <p:txBody>
          <a:bodyPr anchorCtr="0" anchor="t" bIns="0" lIns="0" spcFirstLastPara="1" rIns="0" wrap="square" tIns="157300">
            <a:noAutofit/>
          </a:bodyPr>
          <a:lstStyle/>
          <a:p>
            <a:pPr indent="0" lvl="0" marL="0" marR="0" rtl="0" algn="l">
              <a:lnSpc>
                <a:spcPct val="97000"/>
              </a:lnSpc>
              <a:spcBef>
                <a:spcPts val="0"/>
              </a:spcBef>
              <a:spcAft>
                <a:spcPts val="0"/>
              </a:spcAft>
              <a:buClr>
                <a:srgbClr val="000000"/>
              </a:buClr>
              <a:buSzPts val="2900"/>
              <a:buFont typeface="Times New Roman"/>
              <a:buNone/>
            </a:pPr>
            <a:r>
              <a:rPr b="1" i="0" lang="en-US" sz="2900" u="none">
                <a:solidFill>
                  <a:srgbClr val="000000"/>
                </a:solidFill>
                <a:latin typeface="Calibri"/>
                <a:ea typeface="Calibri"/>
                <a:cs typeface="Calibri"/>
                <a:sym typeface="Calibri"/>
              </a:rPr>
              <a:t>The &lt;title&gt; Tag</a:t>
            </a:r>
            <a:endParaRPr/>
          </a:p>
          <a:p>
            <a:pPr indent="0" lvl="0" marL="0" marR="0" rtl="0" algn="l">
              <a:lnSpc>
                <a:spcPct val="97000"/>
              </a:lnSpc>
              <a:spcBef>
                <a:spcPts val="1200"/>
              </a:spcBef>
              <a:spcAft>
                <a:spcPts val="0"/>
              </a:spcAft>
              <a:buClr>
                <a:srgbClr val="000000"/>
              </a:buClr>
              <a:buSzPts val="2900"/>
              <a:buFont typeface="Times New Roman"/>
              <a:buNone/>
            </a:pPr>
            <a:r>
              <a:rPr b="0" i="0" lang="en-US" sz="2900" u="none">
                <a:solidFill>
                  <a:srgbClr val="000000"/>
                </a:solidFill>
                <a:latin typeface="Calibri"/>
                <a:ea typeface="Calibri"/>
                <a:cs typeface="Calibri"/>
                <a:sym typeface="Calibri"/>
              </a:rPr>
              <a:t>The &lt;title&gt; tag is used to give a title to the HTML document. This title also appears on the tab of a browser where your HTML document is rendered.</a:t>
            </a:r>
            <a:endParaRPr/>
          </a:p>
          <a:p>
            <a:pPr indent="0" lvl="0" marL="0" marR="0" rtl="0" algn="l">
              <a:lnSpc>
                <a:spcPct val="97000"/>
              </a:lnSpc>
              <a:spcBef>
                <a:spcPts val="1200"/>
              </a:spcBef>
              <a:spcAft>
                <a:spcPts val="0"/>
              </a:spcAft>
              <a:buClr>
                <a:srgbClr val="000000"/>
              </a:buClr>
              <a:buSzPts val="2900"/>
              <a:buFont typeface="Times New Roman"/>
              <a:buNone/>
            </a:pPr>
            <a:r>
              <a:rPr b="1" i="0" lang="en-US" sz="2900" u="none">
                <a:solidFill>
                  <a:srgbClr val="000000"/>
                </a:solidFill>
                <a:latin typeface="Calibri"/>
                <a:ea typeface="Calibri"/>
                <a:cs typeface="Calibri"/>
                <a:sym typeface="Calibri"/>
              </a:rPr>
              <a:t>The &lt;body&gt; Tag</a:t>
            </a:r>
            <a:endParaRPr/>
          </a:p>
          <a:p>
            <a:pPr indent="0" lvl="0" marL="0" marR="0" rtl="0" algn="l">
              <a:lnSpc>
                <a:spcPct val="97000"/>
              </a:lnSpc>
              <a:spcBef>
                <a:spcPts val="1200"/>
              </a:spcBef>
              <a:spcAft>
                <a:spcPts val="0"/>
              </a:spcAft>
              <a:buClr>
                <a:srgbClr val="000000"/>
              </a:buClr>
              <a:buSzPts val="2900"/>
              <a:buFont typeface="Times New Roman"/>
              <a:buNone/>
            </a:pPr>
            <a:r>
              <a:rPr b="0" i="0" lang="en-US" sz="2900" u="none">
                <a:solidFill>
                  <a:srgbClr val="000000"/>
                </a:solidFill>
                <a:latin typeface="Calibri"/>
                <a:ea typeface="Calibri"/>
                <a:cs typeface="Calibri"/>
                <a:sym typeface="Calibri"/>
              </a:rPr>
              <a:t>The &lt;body&gt; tag encloses all HTML tags that are used to create your various HTML documents and webpages of your website. main content of your website is always present inside the &lt;body&gt; tag.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3"/>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0" i="0" lang="en-US" sz="4000" u="none">
                <a:solidFill>
                  <a:srgbClr val="000000"/>
                </a:solidFill>
                <a:latin typeface="Calibri"/>
                <a:ea typeface="Calibri"/>
                <a:cs typeface="Calibri"/>
                <a:sym typeface="Calibri"/>
              </a:rPr>
              <a:t>Unclosed HTML Tags</a:t>
            </a:r>
            <a:endParaRPr/>
          </a:p>
        </p:txBody>
      </p:sp>
      <p:sp>
        <p:nvSpPr>
          <p:cNvPr id="324" name="Google Shape;324;p33"/>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p>
            <a:pPr indent="-342900" lvl="0" marL="342900" marR="0" rtl="0" algn="l">
              <a:lnSpc>
                <a:spcPct val="97000"/>
              </a:lnSpc>
              <a:spcBef>
                <a:spcPts val="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Some tags in HTML do not require a closing tag. They don't allow any content inside them.</a:t>
            </a:r>
            <a:endParaRPr/>
          </a:p>
          <a:p>
            <a:pPr indent="-158750" lvl="0" marL="342900" marR="0" rtl="0" algn="l">
              <a:lnSpc>
                <a:spcPct val="97000"/>
              </a:lnSpc>
              <a:spcBef>
                <a:spcPts val="1200"/>
              </a:spcBef>
              <a:spcAft>
                <a:spcPts val="0"/>
              </a:spcAft>
              <a:buClr>
                <a:srgbClr val="000000"/>
              </a:buClr>
              <a:buSzPts val="2900"/>
              <a:buFont typeface="Times New Roman"/>
              <a:buNone/>
            </a:pPr>
            <a:r>
              <a:t/>
            </a:r>
            <a:endParaRPr b="0" i="0" sz="2900" u="none">
              <a:solidFill>
                <a:srgbClr val="000000"/>
              </a:solidFill>
              <a:latin typeface="Calibri"/>
              <a:ea typeface="Calibri"/>
              <a:cs typeface="Calibri"/>
              <a:sym typeface="Calibri"/>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Since these tags don't have a set of closing brackets, they're called as Unclosed HTML tags. They're also known as void elements in HTML.</a:t>
            </a:r>
            <a:endParaRPr/>
          </a:p>
          <a:p>
            <a:pPr indent="-158750" lvl="0" marL="342900" marR="0" rtl="0" algn="l">
              <a:lnSpc>
                <a:spcPct val="97000"/>
              </a:lnSpc>
              <a:spcBef>
                <a:spcPts val="1200"/>
              </a:spcBef>
              <a:spcAft>
                <a:spcPts val="0"/>
              </a:spcAft>
              <a:buClr>
                <a:srgbClr val="000000"/>
              </a:buClr>
              <a:buSzPts val="2900"/>
              <a:buFont typeface="Times New Roman"/>
              <a:buNone/>
            </a:pPr>
            <a:r>
              <a:t/>
            </a:r>
            <a:endParaRPr b="0" i="0" sz="2900" u="none">
              <a:solidFill>
                <a:srgbClr val="000000"/>
              </a:solidFill>
              <a:latin typeface="Calibri"/>
              <a:ea typeface="Calibri"/>
              <a:cs typeface="Calibri"/>
              <a:sym typeface="Calibri"/>
            </a:endParaRPr>
          </a:p>
          <a:p>
            <a:pPr indent="-342900" lvl="0" marL="342900" marR="0" rtl="0" algn="l">
              <a:lnSpc>
                <a:spcPct val="97000"/>
              </a:lnSpc>
              <a:spcBef>
                <a:spcPts val="1200"/>
              </a:spcBef>
              <a:spcAft>
                <a:spcPts val="0"/>
              </a:spcAft>
              <a:buClr>
                <a:srgbClr val="000000"/>
              </a:buClr>
              <a:buSzPts val="2900"/>
              <a:buFont typeface="Times New Roman"/>
              <a:buNone/>
            </a:pPr>
            <a:r>
              <a:rPr b="0" i="0" lang="en-US" sz="2900" u="none">
                <a:solidFill>
                  <a:srgbClr val="000000"/>
                </a:solidFill>
                <a:latin typeface="Calibri"/>
                <a:ea typeface="Calibri"/>
                <a:cs typeface="Calibri"/>
                <a:sym typeface="Calibri"/>
              </a:rPr>
              <a:t>For instance, the horizontal ruling tag &lt;hr&gt; is an unclosed HTML tag.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txBox="1"/>
          <p:nvPr>
            <p:ph idx="1" type="body"/>
          </p:nvPr>
        </p:nvSpPr>
        <p:spPr>
          <a:xfrm>
            <a:off x="609600" y="609600"/>
            <a:ext cx="10806112" cy="6096000"/>
          </a:xfrm>
          <a:prstGeom prst="rect">
            <a:avLst/>
          </a:prstGeom>
          <a:noFill/>
          <a:ln>
            <a:noFill/>
          </a:ln>
        </p:spPr>
        <p:txBody>
          <a:bodyPr anchorCtr="0" anchor="t" bIns="0" lIns="0" spcFirstLastPara="1" rIns="0" wrap="square" tIns="157300">
            <a:noAutofit/>
          </a:bodyPr>
          <a:lstStyle/>
          <a:p>
            <a:pPr indent="0" lvl="0" marL="0" marR="0" rtl="0" algn="l">
              <a:lnSpc>
                <a:spcPct val="97000"/>
              </a:lnSpc>
              <a:spcBef>
                <a:spcPts val="0"/>
              </a:spcBef>
              <a:spcAft>
                <a:spcPts val="0"/>
              </a:spcAft>
              <a:buClr>
                <a:srgbClr val="000000"/>
              </a:buClr>
              <a:buSzPts val="2900"/>
              <a:buFont typeface="Times New Roman"/>
              <a:buNone/>
            </a:pPr>
            <a:r>
              <a:rPr b="0" i="0" lang="en-US" sz="2900" u="none">
                <a:solidFill>
                  <a:srgbClr val="000000"/>
                </a:solidFill>
                <a:latin typeface="Calibri"/>
                <a:ea typeface="Calibri"/>
                <a:cs typeface="Calibri"/>
                <a:sym typeface="Calibri"/>
              </a:rPr>
              <a:t>unclosed tags or void elements defined by HTML Standard:&lt;area&gt;</a:t>
            </a:r>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&lt;base&gt;</a:t>
            </a:r>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&lt;br&gt;</a:t>
            </a:r>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&lt;col&gt;</a:t>
            </a:r>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&lt;embed&gt;</a:t>
            </a:r>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&lt;hr&gt;</a:t>
            </a:r>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&lt;img&gt;</a:t>
            </a:r>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&lt;input&gt;</a:t>
            </a:r>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&lt;keygen&gt;</a:t>
            </a:r>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&lt;link&gt;</a:t>
            </a:r>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&lt;menuitem&gt;</a:t>
            </a:r>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&lt;meta&gt;</a:t>
            </a:r>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&lt;param&gt;</a:t>
            </a:r>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&lt;source&gt;</a:t>
            </a:r>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&lt;track&gt;</a:t>
            </a:r>
            <a:endParaRPr/>
          </a:p>
          <a:p>
            <a:pPr indent="-241300" lvl="0" marL="342900" marR="0" rtl="0" algn="l">
              <a:lnSpc>
                <a:spcPct val="97000"/>
              </a:lnSpc>
              <a:spcBef>
                <a:spcPts val="1200"/>
              </a:spcBef>
              <a:spcAft>
                <a:spcPts val="0"/>
              </a:spcAft>
              <a:buClr>
                <a:srgbClr val="000000"/>
              </a:buClr>
              <a:buSzPts val="1600"/>
              <a:buFont typeface="Times New Roman"/>
              <a:buNone/>
            </a:pPr>
            <a:r>
              <a:t/>
            </a:r>
            <a:endParaRPr b="0" i="0" sz="1600" u="none">
              <a:solidFill>
                <a:srgbClr val="000000"/>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5"/>
          <p:cNvSpPr txBox="1"/>
          <p:nvPr>
            <p:ph type="title"/>
          </p:nvPr>
        </p:nvSpPr>
        <p:spPr>
          <a:xfrm>
            <a:off x="609600" y="255587"/>
            <a:ext cx="10806112" cy="8112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HTML Text Tags</a:t>
            </a:r>
            <a:endParaRPr/>
          </a:p>
        </p:txBody>
      </p:sp>
      <p:sp>
        <p:nvSpPr>
          <p:cNvPr id="335" name="Google Shape;335;p35"/>
          <p:cNvSpPr txBox="1"/>
          <p:nvPr>
            <p:ph idx="1" type="body"/>
          </p:nvPr>
        </p:nvSpPr>
        <p:spPr>
          <a:xfrm>
            <a:off x="609600" y="990600"/>
            <a:ext cx="10806112" cy="5638800"/>
          </a:xfrm>
          <a:prstGeom prst="rect">
            <a:avLst/>
          </a:prstGeom>
          <a:noFill/>
          <a:ln>
            <a:noFill/>
          </a:ln>
        </p:spPr>
        <p:txBody>
          <a:bodyPr anchorCtr="0" anchor="t" bIns="0" lIns="0" spcFirstLastPara="1" rIns="0" wrap="square" tIns="157300">
            <a:noAutofit/>
          </a:bodyPr>
          <a:lstStyle/>
          <a:p>
            <a:pPr indent="-342900" lvl="0" marL="342900" marR="0" rtl="0" algn="l">
              <a:lnSpc>
                <a:spcPct val="97000"/>
              </a:lnSpc>
              <a:spcBef>
                <a:spcPts val="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Majority of content on any website comprises of texts. HTML provides a bunch of tags that allows us to render text on a webpage in different formats and sizes.</a:t>
            </a:r>
            <a:endParaRPr/>
          </a:p>
          <a:p>
            <a:pPr indent="-342900" lvl="0" marL="342900" marR="0" rtl="0" algn="l">
              <a:lnSpc>
                <a:spcPct val="97000"/>
              </a:lnSpc>
              <a:spcBef>
                <a:spcPts val="1200"/>
              </a:spcBef>
              <a:spcAft>
                <a:spcPts val="0"/>
              </a:spcAft>
              <a:buClr>
                <a:srgbClr val="000000"/>
              </a:buClr>
              <a:buSzPts val="2900"/>
              <a:buFont typeface="Times New Roman"/>
              <a:buNone/>
            </a:pPr>
            <a:r>
              <a:rPr b="1" i="0" lang="en-US" sz="2900" u="none">
                <a:solidFill>
                  <a:srgbClr val="000000"/>
                </a:solidFill>
                <a:latin typeface="Calibri"/>
                <a:ea typeface="Calibri"/>
                <a:cs typeface="Calibri"/>
                <a:sym typeface="Calibri"/>
              </a:rPr>
              <a:t>The &lt;p&gt; Tag</a:t>
            </a:r>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The &lt;p&gt; tag stands for the paragraph tag. It is used to render a paragraph or a group of words on the webpage.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6"/>
          <p:cNvSpPr txBox="1"/>
          <p:nvPr>
            <p:ph idx="1" type="body"/>
          </p:nvPr>
        </p:nvSpPr>
        <p:spPr>
          <a:xfrm>
            <a:off x="381000" y="609600"/>
            <a:ext cx="10806112" cy="6019800"/>
          </a:xfrm>
          <a:prstGeom prst="rect">
            <a:avLst/>
          </a:prstGeom>
          <a:noFill/>
          <a:ln>
            <a:noFill/>
          </a:ln>
        </p:spPr>
        <p:txBody>
          <a:bodyPr anchorCtr="0" anchor="t" bIns="0" lIns="0" spcFirstLastPara="1" rIns="0" wrap="square" tIns="157300">
            <a:noAutofit/>
          </a:bodyPr>
          <a:lstStyle/>
          <a:p>
            <a:pPr indent="0" lvl="0" marL="0" marR="0" rtl="0" algn="l">
              <a:lnSpc>
                <a:spcPct val="97000"/>
              </a:lnSpc>
              <a:spcBef>
                <a:spcPts val="0"/>
              </a:spcBef>
              <a:spcAft>
                <a:spcPts val="0"/>
              </a:spcAft>
              <a:buClr>
                <a:srgbClr val="000000"/>
              </a:buClr>
              <a:buSzPts val="2900"/>
              <a:buFont typeface="Times New Roman"/>
              <a:buNone/>
            </a:pPr>
            <a:r>
              <a:rPr b="1" i="0" lang="en-US" sz="2900" u="none">
                <a:solidFill>
                  <a:srgbClr val="000000"/>
                </a:solidFill>
                <a:latin typeface="Calibri"/>
                <a:ea typeface="Calibri"/>
                <a:cs typeface="Calibri"/>
                <a:sym typeface="Calibri"/>
              </a:rPr>
              <a:t>The &lt;span&gt; Tag</a:t>
            </a:r>
            <a:endParaRPr/>
          </a:p>
          <a:p>
            <a:pPr indent="0" lvl="0" marL="0" marR="0" rtl="0" algn="l">
              <a:lnSpc>
                <a:spcPct val="97000"/>
              </a:lnSpc>
              <a:spcBef>
                <a:spcPts val="1200"/>
              </a:spcBef>
              <a:spcAft>
                <a:spcPts val="0"/>
              </a:spcAft>
              <a:buClr>
                <a:srgbClr val="000000"/>
              </a:buClr>
              <a:buSzPts val="2900"/>
              <a:buFont typeface="Times New Roman"/>
              <a:buNone/>
            </a:pPr>
            <a:r>
              <a:rPr b="0" i="0" lang="en-US" sz="2900" u="none">
                <a:solidFill>
                  <a:srgbClr val="000000"/>
                </a:solidFill>
                <a:latin typeface="Calibri"/>
                <a:ea typeface="Calibri"/>
                <a:cs typeface="Calibri"/>
                <a:sym typeface="Calibri"/>
              </a:rPr>
              <a:t>The &lt;span&gt; tag is used for a group of words within a paragraph that need to be styled differently. </a:t>
            </a:r>
            <a:endParaRPr/>
          </a:p>
          <a:p>
            <a:pPr indent="0" lvl="0" marL="0" marR="0" rtl="0" algn="l">
              <a:lnSpc>
                <a:spcPct val="97000"/>
              </a:lnSpc>
              <a:spcBef>
                <a:spcPts val="1200"/>
              </a:spcBef>
              <a:spcAft>
                <a:spcPts val="0"/>
              </a:spcAft>
              <a:buClr>
                <a:srgbClr val="000000"/>
              </a:buClr>
              <a:buSzPts val="2900"/>
              <a:buFont typeface="Times New Roman"/>
              <a:buNone/>
            </a:pPr>
            <a:r>
              <a:rPr b="0" i="0" lang="en-US" sz="2900" u="none">
                <a:solidFill>
                  <a:srgbClr val="000000"/>
                </a:solidFill>
                <a:latin typeface="Calibri"/>
                <a:ea typeface="Calibri"/>
                <a:cs typeface="Calibri"/>
                <a:sym typeface="Calibri"/>
              </a:rPr>
              <a:t>&lt;p&gt;</a:t>
            </a:r>
            <a:endParaRPr/>
          </a:p>
          <a:p>
            <a:pPr indent="0" lvl="0" marL="0" marR="0" rtl="0" algn="l">
              <a:lnSpc>
                <a:spcPct val="97000"/>
              </a:lnSpc>
              <a:spcBef>
                <a:spcPts val="1200"/>
              </a:spcBef>
              <a:spcAft>
                <a:spcPts val="0"/>
              </a:spcAft>
              <a:buClr>
                <a:srgbClr val="000000"/>
              </a:buClr>
              <a:buSzPts val="2900"/>
              <a:buFont typeface="Times New Roman"/>
              <a:buNone/>
            </a:pPr>
            <a:r>
              <a:rPr b="0" i="0" lang="en-US" sz="2900" u="none">
                <a:solidFill>
                  <a:srgbClr val="000000"/>
                </a:solidFill>
                <a:latin typeface="Calibri"/>
                <a:ea typeface="Calibri"/>
                <a:cs typeface="Calibri"/>
                <a:sym typeface="Calibri"/>
              </a:rPr>
              <a:t>  This is going to be a paragrahp.Amidst the paragraph is &lt;span style="color:gray"&gt; this sentence styled differently.&lt;/span&gt; Rest of the paragraph is the same.&lt;/p&gt;</a:t>
            </a:r>
            <a:endParaRPr/>
          </a:p>
          <a:p>
            <a:pPr indent="0" lvl="0" marL="0" marR="0" rtl="0" algn="l">
              <a:lnSpc>
                <a:spcPct val="97000"/>
              </a:lnSpc>
              <a:spcBef>
                <a:spcPts val="1200"/>
              </a:spcBef>
              <a:spcAft>
                <a:spcPts val="0"/>
              </a:spcAft>
              <a:buClr>
                <a:srgbClr val="000000"/>
              </a:buClr>
              <a:buSzPts val="2900"/>
              <a:buFont typeface="Times New Roman"/>
              <a:buNone/>
            </a:pPr>
            <a:r>
              <a:rPr b="1" i="0" lang="en-US" sz="2900" u="none">
                <a:solidFill>
                  <a:srgbClr val="000000"/>
                </a:solidFill>
                <a:latin typeface="Calibri"/>
                <a:ea typeface="Calibri"/>
                <a:cs typeface="Calibri"/>
                <a:sym typeface="Calibri"/>
              </a:rPr>
              <a:t>&lt;u&gt; tag</a:t>
            </a:r>
            <a:endParaRPr/>
          </a:p>
          <a:p>
            <a:pPr indent="-184150" lvl="0" marL="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The &lt;u&gt; tag is used to represent a non-literary explanation.By default, it underlines the text content</a:t>
            </a:r>
            <a:endParaRPr/>
          </a:p>
          <a:p>
            <a:pPr indent="0" lvl="0" marL="0" marR="0" rtl="0" algn="l">
              <a:lnSpc>
                <a:spcPct val="97000"/>
              </a:lnSpc>
              <a:spcBef>
                <a:spcPts val="1200"/>
              </a:spcBef>
              <a:spcAft>
                <a:spcPts val="0"/>
              </a:spcAft>
              <a:buClr>
                <a:srgbClr val="000000"/>
              </a:buClr>
              <a:buSzPts val="2900"/>
              <a:buFont typeface="Times New Roman"/>
              <a:buNone/>
            </a:pPr>
            <a:r>
              <a:rPr b="0" i="0" lang="en-US" sz="2900" u="none">
                <a:solidFill>
                  <a:srgbClr val="000000"/>
                </a:solidFill>
                <a:latin typeface="Calibri"/>
                <a:ea typeface="Calibri"/>
                <a:cs typeface="Calibri"/>
                <a:sym typeface="Calibri"/>
              </a:rPr>
              <a:t>&lt;u&gt; this text will be underlined&lt;/u&gt;</a:t>
            </a:r>
            <a:endParaRPr/>
          </a:p>
          <a:p>
            <a:pPr indent="0" lvl="0" marL="0" marR="0" rtl="0" algn="l">
              <a:lnSpc>
                <a:spcPct val="97000"/>
              </a:lnSpc>
              <a:spcBef>
                <a:spcPts val="1200"/>
              </a:spcBef>
              <a:spcAft>
                <a:spcPts val="0"/>
              </a:spcAft>
              <a:buClr>
                <a:srgbClr val="000000"/>
              </a:buClr>
              <a:buSzPts val="2900"/>
              <a:buFont typeface="Times New Roman"/>
              <a:buNone/>
            </a:pPr>
            <a:r>
              <a:t/>
            </a:r>
            <a:endParaRPr b="0" i="0" sz="2900" u="none">
              <a:solidFill>
                <a:srgbClr val="000000"/>
              </a:solidFill>
              <a:latin typeface="Calibri"/>
              <a:ea typeface="Calibri"/>
              <a:cs typeface="Calibri"/>
              <a:sym typeface="Calibri"/>
            </a:endParaRPr>
          </a:p>
          <a:p>
            <a:pPr indent="0" lvl="0" marL="0" marR="0" rtl="0" algn="l">
              <a:lnSpc>
                <a:spcPct val="97000"/>
              </a:lnSpc>
              <a:spcBef>
                <a:spcPts val="1200"/>
              </a:spcBef>
              <a:spcAft>
                <a:spcPts val="0"/>
              </a:spcAft>
              <a:buClr>
                <a:srgbClr val="000000"/>
              </a:buClr>
              <a:buSzPts val="2900"/>
              <a:buFont typeface="Times New Roman"/>
              <a:buNone/>
            </a:pPr>
            <a:r>
              <a:t/>
            </a:r>
            <a:endParaRPr b="0" i="0" sz="2900" u="none">
              <a:solidFill>
                <a:srgbClr val="000000"/>
              </a:solidFill>
              <a:latin typeface="Calibri"/>
              <a:ea typeface="Calibri"/>
              <a:cs typeface="Calibri"/>
              <a:sym typeface="Calibri"/>
            </a:endParaRPr>
          </a:p>
          <a:p>
            <a:pPr indent="0" lvl="0" marL="0" marR="0" rtl="0" algn="l">
              <a:lnSpc>
                <a:spcPct val="97000"/>
              </a:lnSpc>
              <a:spcBef>
                <a:spcPts val="1200"/>
              </a:spcBef>
              <a:spcAft>
                <a:spcPts val="0"/>
              </a:spcAft>
              <a:buClr>
                <a:srgbClr val="000000"/>
              </a:buClr>
              <a:buSzPts val="2900"/>
              <a:buFont typeface="Times New Roman"/>
              <a:buNone/>
            </a:pPr>
            <a:r>
              <a:t/>
            </a:r>
            <a:endParaRPr b="1" i="0" sz="2900" u="none">
              <a:solidFill>
                <a:srgbClr val="000000"/>
              </a:solidFill>
              <a:latin typeface="Calibri"/>
              <a:ea typeface="Calibri"/>
              <a:cs typeface="Calibri"/>
              <a:sym typeface="Calibri"/>
            </a:endParaRPr>
          </a:p>
          <a:p>
            <a:pPr indent="0" lvl="0" marL="0" marR="0" rtl="0" algn="l">
              <a:lnSpc>
                <a:spcPct val="97000"/>
              </a:lnSpc>
              <a:spcBef>
                <a:spcPts val="1200"/>
              </a:spcBef>
              <a:spcAft>
                <a:spcPts val="0"/>
              </a:spcAft>
              <a:buClr>
                <a:srgbClr val="000000"/>
              </a:buClr>
              <a:buSzPts val="2900"/>
              <a:buFont typeface="Times New Roman"/>
              <a:buNone/>
            </a:pPr>
            <a:r>
              <a:t/>
            </a:r>
            <a:endParaRPr b="1" i="0" sz="2900" u="none">
              <a:solidFill>
                <a:srgbClr val="000000"/>
              </a:solidFill>
              <a:latin typeface="Calibri"/>
              <a:ea typeface="Calibri"/>
              <a:cs typeface="Calibri"/>
              <a:sym typeface="Calibri"/>
            </a:endParaRPr>
          </a:p>
          <a:p>
            <a:pPr indent="-158750" lvl="0" marL="342900" marR="0" rtl="0" algn="l">
              <a:lnSpc>
                <a:spcPct val="97000"/>
              </a:lnSpc>
              <a:spcBef>
                <a:spcPts val="1200"/>
              </a:spcBef>
              <a:spcAft>
                <a:spcPts val="0"/>
              </a:spcAft>
              <a:buClr>
                <a:srgbClr val="000000"/>
              </a:buClr>
              <a:buSzPts val="2900"/>
              <a:buFont typeface="Times New Roman"/>
              <a:buNone/>
            </a:pPr>
            <a:r>
              <a:t/>
            </a:r>
            <a:endParaRPr b="1" i="0" sz="2900" u="none">
              <a:solidFill>
                <a:srgbClr val="00000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7"/>
          <p:cNvSpPr txBox="1"/>
          <p:nvPr>
            <p:ph idx="1" type="body"/>
          </p:nvPr>
        </p:nvSpPr>
        <p:spPr>
          <a:xfrm>
            <a:off x="609600" y="838200"/>
            <a:ext cx="10806112" cy="5638800"/>
          </a:xfrm>
          <a:prstGeom prst="rect">
            <a:avLst/>
          </a:prstGeom>
          <a:noFill/>
          <a:ln>
            <a:noFill/>
          </a:ln>
        </p:spPr>
        <p:txBody>
          <a:bodyPr anchorCtr="0" anchor="t" bIns="0" lIns="0" spcFirstLastPara="1" rIns="0" wrap="square" tIns="157300">
            <a:noAutofit/>
          </a:bodyPr>
          <a:lstStyle/>
          <a:p>
            <a:pPr indent="0" lvl="0" marL="0" marR="0" rtl="0" algn="l">
              <a:lnSpc>
                <a:spcPct val="97000"/>
              </a:lnSpc>
              <a:spcBef>
                <a:spcPts val="0"/>
              </a:spcBef>
              <a:spcAft>
                <a:spcPts val="0"/>
              </a:spcAft>
              <a:buClr>
                <a:srgbClr val="000000"/>
              </a:buClr>
              <a:buSzPts val="2900"/>
              <a:buFont typeface="Times New Roman"/>
              <a:buNone/>
            </a:pPr>
            <a:r>
              <a:rPr b="1" i="0" lang="en-US" sz="2900" u="none">
                <a:solidFill>
                  <a:srgbClr val="000000"/>
                </a:solidFill>
                <a:latin typeface="Calibri"/>
                <a:ea typeface="Calibri"/>
                <a:cs typeface="Calibri"/>
                <a:sym typeface="Calibri"/>
              </a:rPr>
              <a:t>&lt;meter&gt; tag</a:t>
            </a:r>
            <a:endParaRPr/>
          </a:p>
          <a:p>
            <a:pPr indent="-184150" lvl="0" marL="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The &lt;meter&gt; tag is used to define a scale with a given range and value.The tag requires a defined value with min value and max value of the scale. The min, max, and value are attributes of the tag.</a:t>
            </a:r>
            <a:endParaRPr/>
          </a:p>
          <a:p>
            <a:pPr indent="-184150" lvl="0" marL="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You can also give low and high values to the scale which is used to change the color of the scale. If the value of the scale is below the low value then the scale is green, if the value is between low and high then the scale is yellow and if the scale is above the high value then the scale is red.</a:t>
            </a:r>
            <a:endParaRPr/>
          </a:p>
          <a:p>
            <a:pPr indent="0" lvl="0" marL="0" marR="0" rtl="0" algn="l">
              <a:lnSpc>
                <a:spcPct val="97000"/>
              </a:lnSpc>
              <a:spcBef>
                <a:spcPts val="1200"/>
              </a:spcBef>
              <a:spcAft>
                <a:spcPts val="0"/>
              </a:spcAft>
              <a:buClr>
                <a:srgbClr val="000000"/>
              </a:buClr>
              <a:buSzPts val="2900"/>
              <a:buFont typeface="Times New Roman"/>
              <a:buNone/>
            </a:pPr>
            <a:r>
              <a:t/>
            </a:r>
            <a:endParaRPr b="0" i="0" sz="2900" u="none">
              <a:solidFill>
                <a:srgbClr val="000000"/>
              </a:solidFill>
              <a:latin typeface="Calibri"/>
              <a:ea typeface="Calibri"/>
              <a:cs typeface="Calibri"/>
              <a:sym typeface="Calibri"/>
            </a:endParaRPr>
          </a:p>
          <a:p>
            <a:pPr indent="-158750" lvl="0" marL="342900" marR="0" rtl="0" algn="l">
              <a:lnSpc>
                <a:spcPct val="97000"/>
              </a:lnSpc>
              <a:spcBef>
                <a:spcPts val="1200"/>
              </a:spcBef>
              <a:spcAft>
                <a:spcPts val="0"/>
              </a:spcAft>
              <a:buClr>
                <a:srgbClr val="000000"/>
              </a:buClr>
              <a:buSzPts val="2900"/>
              <a:buFont typeface="Times New Roman"/>
              <a:buNone/>
            </a:pPr>
            <a:r>
              <a:t/>
            </a:r>
            <a:endParaRPr b="0" i="0" sz="2900" u="none">
              <a:solidFill>
                <a:srgbClr val="000000"/>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8"/>
          <p:cNvSpPr txBox="1"/>
          <p:nvPr>
            <p:ph type="title"/>
          </p:nvPr>
        </p:nvSpPr>
        <p:spPr>
          <a:xfrm>
            <a:off x="609600" y="255587"/>
            <a:ext cx="10806112" cy="14208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br>
              <a:rPr b="1" i="0" lang="en-US" sz="4000" u="none">
                <a:solidFill>
                  <a:srgbClr val="000000"/>
                </a:solidFill>
                <a:latin typeface="Calibri"/>
                <a:ea typeface="Calibri"/>
                <a:cs typeface="Calibri"/>
                <a:sym typeface="Calibri"/>
              </a:rPr>
            </a:br>
            <a:r>
              <a:rPr b="1" i="0" lang="en-US" sz="4000" u="none">
                <a:solidFill>
                  <a:srgbClr val="000000"/>
                </a:solidFill>
                <a:latin typeface="Calibri"/>
                <a:ea typeface="Calibri"/>
                <a:cs typeface="Calibri"/>
                <a:sym typeface="Calibri"/>
              </a:rPr>
              <a:t>Use the Meter Element to Measure Data within a Given Range</a:t>
            </a:r>
            <a:endParaRPr/>
          </a:p>
        </p:txBody>
      </p:sp>
      <p:sp>
        <p:nvSpPr>
          <p:cNvPr id="351" name="Google Shape;351;p38"/>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p>
            <a:pPr indent="-342900" lvl="0" marL="342900" marR="0" rtl="0" algn="l">
              <a:lnSpc>
                <a:spcPct val="97000"/>
              </a:lnSpc>
              <a:spcBef>
                <a:spcPts val="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&lt;!DOCTYPE html&gt; &lt;html&gt; &lt;head&gt; &lt;/head&gt; &lt;body&gt; &lt;meter value="4" min="0" max="10"&gt;4 out of 10&lt;/meter&gt; 4 Out of 10&lt;br&gt; &lt;/body&gt; &lt;/html&gt;</a:t>
            </a:r>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or&lt;!DOCTYPE html&gt; for accessibility purposes we have to use the &lt;label&gt;&lt;/label&gt; tag which labels the &lt;meter&gt;&lt;/meter&gt; tags and let the browser know about the measurement of data.</a:t>
            </a:r>
            <a:endParaRPr b="0" i="0" sz="2900" u="none">
              <a:solidFill>
                <a:srgbClr val="000000"/>
              </a:solidFill>
              <a:latin typeface="Calibri"/>
              <a:ea typeface="Calibri"/>
              <a:cs typeface="Calibri"/>
              <a:sym typeface="Calibri"/>
            </a:endParaRPr>
          </a:p>
          <a:p>
            <a:pPr indent="-342900" lvl="0" marL="34290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&lt;body&gt;</a:t>
            </a:r>
            <a:endParaRPr/>
          </a:p>
          <a:p>
            <a:pPr indent="-342900" lvl="0" marL="34290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    &lt;label for="disk_d"&gt;Disk usage D:&lt;/label&gt;</a:t>
            </a:r>
            <a:endParaRPr/>
          </a:p>
          <a:p>
            <a:pPr indent="-342900" lvl="0" marL="34290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    &lt;meter id="disk_d" value="0.65"&gt;65%&lt;/meter&gt;</a:t>
            </a:r>
            <a:endParaRPr/>
          </a:p>
          <a:p>
            <a:pPr indent="-342900" lvl="0" marL="34290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  &lt;/body&gt;</a:t>
            </a:r>
            <a:endParaRPr/>
          </a:p>
          <a:p>
            <a:pPr indent="-342900" lvl="0" marL="342900" marR="0" rtl="0" algn="l">
              <a:lnSpc>
                <a:spcPct val="97000"/>
              </a:lnSpc>
              <a:spcBef>
                <a:spcPts val="1200"/>
              </a:spcBef>
              <a:spcAft>
                <a:spcPts val="0"/>
              </a:spcAft>
              <a:buClr>
                <a:srgbClr val="000000"/>
              </a:buClr>
              <a:buSzPts val="1600"/>
              <a:buFont typeface="Times New Roman"/>
              <a:buNone/>
            </a:pPr>
            <a:r>
              <a:t/>
            </a:r>
            <a:endParaRPr b="0" i="0" sz="1600" u="none">
              <a:solidFill>
                <a:srgbClr val="000000"/>
              </a:solidFill>
              <a:latin typeface="Calibri"/>
              <a:ea typeface="Calibri"/>
              <a:cs typeface="Calibri"/>
              <a:sym typeface="Calibri"/>
            </a:endParaRPr>
          </a:p>
          <a:p>
            <a:pPr indent="-241300" lvl="0" marL="342900" marR="0" rtl="0" algn="l">
              <a:lnSpc>
                <a:spcPct val="97000"/>
              </a:lnSpc>
              <a:spcBef>
                <a:spcPts val="1200"/>
              </a:spcBef>
              <a:spcAft>
                <a:spcPts val="0"/>
              </a:spcAft>
              <a:buClr>
                <a:srgbClr val="000000"/>
              </a:buClr>
              <a:buSzPts val="1600"/>
              <a:buFont typeface="Times New Roman"/>
              <a:buNone/>
            </a:pPr>
            <a:r>
              <a:t/>
            </a:r>
            <a:endParaRPr b="0" i="0" sz="1600" u="none">
              <a:solidFill>
                <a:srgbClr val="0000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9"/>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0" i="0" lang="en-US" sz="4000" u="none">
                <a:solidFill>
                  <a:srgbClr val="000000"/>
                </a:solidFill>
                <a:latin typeface="Calibri"/>
                <a:ea typeface="Calibri"/>
                <a:cs typeface="Calibri"/>
                <a:sym typeface="Calibri"/>
              </a:rPr>
              <a:t>High and low range</a:t>
            </a:r>
            <a:endParaRPr/>
          </a:p>
        </p:txBody>
      </p:sp>
      <p:sp>
        <p:nvSpPr>
          <p:cNvPr id="357" name="Google Shape;357;p39"/>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p>
            <a:pPr indent="0" lvl="0" marL="0" marR="0" rtl="0" algn="l">
              <a:lnSpc>
                <a:spcPct val="97000"/>
              </a:lnSpc>
              <a:spcBef>
                <a:spcPts val="0"/>
              </a:spcBef>
              <a:spcAft>
                <a:spcPts val="0"/>
              </a:spcAft>
              <a:buClr>
                <a:srgbClr val="000000"/>
              </a:buClr>
              <a:buSzPts val="2000"/>
              <a:buFont typeface="Times New Roman"/>
              <a:buNone/>
            </a:pPr>
            <a:r>
              <a:rPr b="0" i="0" lang="en-US" sz="2000" u="none">
                <a:solidFill>
                  <a:srgbClr val="000000"/>
                </a:solidFill>
                <a:latin typeface="Calibri"/>
                <a:ea typeface="Calibri"/>
                <a:cs typeface="Calibri"/>
                <a:sym typeface="Calibri"/>
              </a:rPr>
              <a:t>&lt;!DOCTYPE html&gt;</a:t>
            </a:r>
            <a:endParaRPr/>
          </a:p>
          <a:p>
            <a:pPr indent="0" lvl="0" marL="0"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Calibri"/>
                <a:ea typeface="Calibri"/>
                <a:cs typeface="Calibri"/>
                <a:sym typeface="Calibri"/>
              </a:rPr>
              <a:t>&lt;html&gt;</a:t>
            </a:r>
            <a:endParaRPr/>
          </a:p>
          <a:p>
            <a:pPr indent="0" lvl="0" marL="0"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Calibri"/>
                <a:ea typeface="Calibri"/>
                <a:cs typeface="Calibri"/>
                <a:sym typeface="Calibri"/>
              </a:rPr>
              <a:t>  &lt;head&gt;</a:t>
            </a:r>
            <a:endParaRPr/>
          </a:p>
          <a:p>
            <a:pPr indent="0" lvl="0" marL="0"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Calibri"/>
                <a:ea typeface="Calibri"/>
                <a:cs typeface="Calibri"/>
                <a:sym typeface="Calibri"/>
              </a:rPr>
              <a:t>  &lt;/head&gt;</a:t>
            </a:r>
            <a:endParaRPr/>
          </a:p>
          <a:p>
            <a:pPr indent="0" lvl="0" marL="0"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Calibri"/>
                <a:ea typeface="Calibri"/>
                <a:cs typeface="Calibri"/>
                <a:sym typeface="Calibri"/>
              </a:rPr>
              <a:t>  &lt;body&gt;</a:t>
            </a:r>
            <a:endParaRPr/>
          </a:p>
          <a:p>
            <a:pPr indent="0" lvl="0" marL="0"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Calibri"/>
                <a:ea typeface="Calibri"/>
                <a:cs typeface="Calibri"/>
                <a:sym typeface="Calibri"/>
              </a:rPr>
              <a:t>    &lt;meter value="2" min="0" max="10" low="3"&gt;2 out of 10&lt;/meter&gt; 2 Out of 10&lt;br&gt;</a:t>
            </a:r>
            <a:endParaRPr/>
          </a:p>
          <a:p>
            <a:pPr indent="0" lvl="0" marL="0"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Calibri"/>
                <a:ea typeface="Calibri"/>
                <a:cs typeface="Calibri"/>
                <a:sym typeface="Calibri"/>
              </a:rPr>
              <a:t>    &lt;meter value="9" min="0" max="10" high="8"&gt;9 out of 10&lt;/meter&gt; 9 Out of 10</a:t>
            </a:r>
            <a:endParaRPr/>
          </a:p>
          <a:p>
            <a:pPr indent="0" lvl="0" marL="0"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Calibri"/>
                <a:ea typeface="Calibri"/>
                <a:cs typeface="Calibri"/>
                <a:sym typeface="Calibri"/>
              </a:rPr>
              <a:t>  &lt;/body&gt;</a:t>
            </a:r>
            <a:endParaRPr/>
          </a:p>
          <a:p>
            <a:pPr indent="0" lvl="0" marL="0"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Calibri"/>
                <a:ea typeface="Calibri"/>
                <a:cs typeface="Calibri"/>
                <a:sym typeface="Calibri"/>
              </a:rPr>
              <a:t>&lt;/html&gt;</a:t>
            </a:r>
            <a:endParaRPr/>
          </a:p>
          <a:p>
            <a:pPr indent="-215900" lvl="0" marL="342900" marR="0" rtl="0" algn="l">
              <a:lnSpc>
                <a:spcPct val="97000"/>
              </a:lnSpc>
              <a:spcBef>
                <a:spcPts val="1200"/>
              </a:spcBef>
              <a:spcAft>
                <a:spcPts val="0"/>
              </a:spcAft>
              <a:buClr>
                <a:srgbClr val="000000"/>
              </a:buClr>
              <a:buSzPts val="2000"/>
              <a:buFont typeface="Times New Roman"/>
              <a:buNone/>
            </a:pPr>
            <a:r>
              <a:t/>
            </a:r>
            <a:endParaRPr b="0" i="0" sz="2000" u="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4"/>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0" i="0" lang="en-US" sz="4000" u="none">
                <a:solidFill>
                  <a:srgbClr val="000000"/>
                </a:solidFill>
                <a:latin typeface="Calibri"/>
                <a:ea typeface="Calibri"/>
                <a:cs typeface="Calibri"/>
                <a:sym typeface="Calibri"/>
              </a:rPr>
              <a:t>Books</a:t>
            </a:r>
            <a:endParaRPr/>
          </a:p>
        </p:txBody>
      </p:sp>
      <p:sp>
        <p:nvSpPr>
          <p:cNvPr id="143" name="Google Shape;143;p4"/>
          <p:cNvSpPr txBox="1"/>
          <p:nvPr>
            <p:ph idx="1" type="body"/>
          </p:nvPr>
        </p:nvSpPr>
        <p:spPr>
          <a:xfrm>
            <a:off x="609600" y="1520825"/>
            <a:ext cx="10806112" cy="4402137"/>
          </a:xfrm>
          <a:prstGeom prst="rect">
            <a:avLst/>
          </a:prstGeom>
          <a:noFill/>
          <a:ln>
            <a:noFill/>
          </a:ln>
        </p:spPr>
        <p:txBody>
          <a:bodyPr anchorCtr="0" anchor="t" bIns="0" lIns="0" spcFirstLastPara="1" rIns="0" wrap="square" tIns="157300">
            <a:noAutofit/>
          </a:bodyPr>
          <a:lstStyle/>
          <a:p>
            <a:pPr indent="0" lvl="0" marL="0" marR="0" rtl="0" algn="l">
              <a:lnSpc>
                <a:spcPct val="97000"/>
              </a:lnSpc>
              <a:spcBef>
                <a:spcPts val="0"/>
              </a:spcBef>
              <a:spcAft>
                <a:spcPts val="0"/>
              </a:spcAft>
              <a:buClr>
                <a:srgbClr val="000000"/>
              </a:buClr>
              <a:buSzPts val="2900"/>
              <a:buFont typeface="Times New Roman"/>
              <a:buNone/>
            </a:pPr>
            <a:r>
              <a:rPr b="1" i="0" lang="en-US" sz="2900" u="none">
                <a:solidFill>
                  <a:srgbClr val="000000"/>
                </a:solidFill>
                <a:latin typeface="Calibri"/>
                <a:ea typeface="Calibri"/>
                <a:cs typeface="Calibri"/>
                <a:sym typeface="Calibri"/>
              </a:rPr>
              <a:t>Text Books:</a:t>
            </a:r>
            <a:endParaRPr/>
          </a:p>
          <a:p>
            <a:pPr indent="-184150" lvl="0" marL="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HTML 5 COVERS CSS3, JAVASCRIPT,XML,XHTML,AJAX by KOGENT LEARNING, DREAMTECH PRESS</a:t>
            </a:r>
            <a:endParaRPr b="0" i="0" sz="2900" u="none">
              <a:solidFill>
                <a:srgbClr val="000000"/>
              </a:solidFill>
              <a:latin typeface="Calibri"/>
              <a:ea typeface="Calibri"/>
              <a:cs typeface="Calibri"/>
              <a:sym typeface="Calibri"/>
            </a:endParaRPr>
          </a:p>
          <a:p>
            <a:pPr indent="0" lvl="0" marL="0" marR="0" rtl="0" algn="l">
              <a:lnSpc>
                <a:spcPct val="97000"/>
              </a:lnSpc>
              <a:spcBef>
                <a:spcPts val="1200"/>
              </a:spcBef>
              <a:spcAft>
                <a:spcPts val="0"/>
              </a:spcAft>
              <a:buClr>
                <a:srgbClr val="000000"/>
              </a:buClr>
              <a:buSzPts val="2900"/>
              <a:buFont typeface="Times New Roman"/>
              <a:buNone/>
            </a:pPr>
            <a:r>
              <a:rPr b="1" i="0" lang="en-US" sz="2900" u="none">
                <a:solidFill>
                  <a:srgbClr val="000000"/>
                </a:solidFill>
                <a:latin typeface="Calibri"/>
                <a:ea typeface="Calibri"/>
                <a:cs typeface="Calibri"/>
                <a:sym typeface="Calibri"/>
              </a:rPr>
              <a:t>Reference Books:</a:t>
            </a:r>
            <a:endParaRPr/>
          </a:p>
          <a:p>
            <a:pPr indent="-184150" lvl="0" marL="0" marR="0" rtl="0" algn="l">
              <a:lnSpc>
                <a:spcPct val="97000"/>
              </a:lnSpc>
              <a:spcBef>
                <a:spcPts val="1200"/>
              </a:spcBef>
              <a:spcAft>
                <a:spcPts val="0"/>
              </a:spcAft>
              <a:buClr>
                <a:srgbClr val="000000"/>
              </a:buClr>
              <a:buSzPts val="2900"/>
              <a:buFont typeface="Times New Roman"/>
              <a:buAutoNum type="arabicPeriod"/>
            </a:pPr>
            <a:r>
              <a:rPr b="0" i="0" lang="en-US" sz="2900" u="none">
                <a:solidFill>
                  <a:srgbClr val="000000"/>
                </a:solidFill>
                <a:latin typeface="Calibri"/>
                <a:ea typeface="Calibri"/>
                <a:cs typeface="Calibri"/>
                <a:sym typeface="Calibri"/>
              </a:rPr>
              <a:t>WEB ENABLED COMMERCIAL APPLICATION DEVELOPMENT USING HTML,DHTML,JAVASCRIPT, DHTML AND PHP by IVAN BAYROSS, BPB PUBLICATIONS</a:t>
            </a:r>
            <a:endParaRPr/>
          </a:p>
          <a:p>
            <a:pPr indent="0" lvl="0" marL="0" marR="0" rtl="0" algn="l">
              <a:lnSpc>
                <a:spcPct val="97000"/>
              </a:lnSpc>
              <a:spcBef>
                <a:spcPts val="1200"/>
              </a:spcBef>
              <a:spcAft>
                <a:spcPts val="0"/>
              </a:spcAft>
              <a:buClr>
                <a:srgbClr val="000000"/>
              </a:buClr>
              <a:buSzPts val="2900"/>
              <a:buFont typeface="Times New Roman"/>
              <a:buNone/>
            </a:pPr>
            <a:r>
              <a:rPr b="0" i="0" lang="en-US" sz="2900" u="none">
                <a:solidFill>
                  <a:srgbClr val="000000"/>
                </a:solidFill>
                <a:latin typeface="Calibri"/>
                <a:ea typeface="Calibri"/>
                <a:cs typeface="Calibri"/>
                <a:sym typeface="Calibri"/>
              </a:rPr>
              <a:t>2.   BEGINNING HTML, XHTML, CSS AND JAVASCRIPT by JON DICKETT,   WILEY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0"/>
          <p:cNvSpPr txBox="1"/>
          <p:nvPr>
            <p:ph type="title"/>
          </p:nvPr>
        </p:nvSpPr>
        <p:spPr>
          <a:xfrm>
            <a:off x="609600" y="255587"/>
            <a:ext cx="10806112" cy="10541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0" i="0" lang="en-US" sz="4000" u="none">
                <a:solidFill>
                  <a:srgbClr val="000000"/>
                </a:solidFill>
                <a:latin typeface="Calibri"/>
                <a:ea typeface="Calibri"/>
                <a:cs typeface="Calibri"/>
                <a:sym typeface="Calibri"/>
              </a:rPr>
              <a:t>The Heading Tags</a:t>
            </a:r>
            <a:endParaRPr/>
          </a:p>
        </p:txBody>
      </p:sp>
      <p:sp>
        <p:nvSpPr>
          <p:cNvPr id="363" name="Google Shape;363;p40"/>
          <p:cNvSpPr txBox="1"/>
          <p:nvPr>
            <p:ph idx="1" type="body"/>
          </p:nvPr>
        </p:nvSpPr>
        <p:spPr>
          <a:xfrm>
            <a:off x="609600" y="1604962"/>
            <a:ext cx="10806112" cy="4402137"/>
          </a:xfrm>
          <a:prstGeom prst="rect">
            <a:avLst/>
          </a:prstGeom>
          <a:noFill/>
          <a:ln>
            <a:noFill/>
          </a:ln>
        </p:spPr>
        <p:txBody>
          <a:bodyPr anchorCtr="0" anchor="t" bIns="0" lIns="0" spcFirstLastPara="1" rIns="0" wrap="square" tIns="157300">
            <a:noAutofit/>
          </a:bodyPr>
          <a:lstStyle/>
          <a:p>
            <a:pPr indent="-342900" lvl="0" marL="342900" marR="0" rtl="0" algn="l">
              <a:lnSpc>
                <a:spcPct val="97000"/>
              </a:lnSpc>
              <a:spcBef>
                <a:spcPts val="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In a blogging website,you may need a title to display the blog title that has a large font-size. Or you may need to display titles of individual sections of the blog in a smaller font-size.</a:t>
            </a:r>
            <a:endParaRPr/>
          </a:p>
          <a:p>
            <a:pPr indent="-342900" lvl="0" marL="342900" marR="0" rtl="0" algn="l">
              <a:lnSpc>
                <a:spcPct val="97000"/>
              </a:lnSpc>
              <a:spcBef>
                <a:spcPts val="1200"/>
              </a:spcBef>
              <a:spcAft>
                <a:spcPts val="0"/>
              </a:spcAft>
              <a:buClr>
                <a:srgbClr val="000000"/>
              </a:buClr>
              <a:buSzPts val="2900"/>
              <a:buFont typeface="Times New Roman"/>
              <a:buNone/>
            </a:pPr>
            <a:r>
              <a:rPr b="0" i="0" lang="en-US" sz="2900" u="none">
                <a:solidFill>
                  <a:srgbClr val="000000"/>
                </a:solidFill>
                <a:latin typeface="Calibri"/>
                <a:ea typeface="Calibri"/>
                <a:cs typeface="Calibri"/>
                <a:sym typeface="Calibri"/>
              </a:rPr>
              <a:t>Thus, there are numerous such cases where you need to use headings. HTML has 6 different heading tags that you can use to render headings of different sizes. </a:t>
            </a:r>
            <a:endParaRPr/>
          </a:p>
          <a:p>
            <a:pPr indent="-342900" lvl="0" marL="342900" marR="0" rtl="0" algn="l">
              <a:lnSpc>
                <a:spcPct val="97000"/>
              </a:lnSpc>
              <a:spcBef>
                <a:spcPts val="1200"/>
              </a:spcBef>
              <a:spcAft>
                <a:spcPts val="0"/>
              </a:spcAft>
              <a:buClr>
                <a:srgbClr val="000000"/>
              </a:buClr>
              <a:buSzPts val="2900"/>
              <a:buFont typeface="Times New Roman"/>
              <a:buNone/>
            </a:pPr>
            <a:r>
              <a:rPr b="0" i="0" lang="en-US" sz="2900" u="none">
                <a:solidFill>
                  <a:srgbClr val="000000"/>
                </a:solidFill>
                <a:latin typeface="Calibri"/>
                <a:ea typeface="Calibri"/>
                <a:cs typeface="Calibri"/>
                <a:sym typeface="Calibri"/>
              </a:rPr>
              <a:t>The &lt;h1&gt; is the largest heading, followed by &lt;h2&gt;, then &lt;h3&gt; till &lt;h6&gt; which is the smallest heading</a:t>
            </a:r>
            <a:endParaRPr/>
          </a:p>
          <a:p>
            <a:pPr indent="-342900" lvl="0" marL="342900" marR="0" rtl="0" algn="l">
              <a:lnSpc>
                <a:spcPct val="97000"/>
              </a:lnSpc>
              <a:spcBef>
                <a:spcPts val="1200"/>
              </a:spcBef>
              <a:spcAft>
                <a:spcPts val="0"/>
              </a:spcAft>
              <a:buClr>
                <a:srgbClr val="000000"/>
              </a:buClr>
              <a:buSzPts val="2900"/>
              <a:buFont typeface="Times New Roman"/>
              <a:buNone/>
            </a:pPr>
            <a:r>
              <a:t/>
            </a:r>
            <a:endParaRPr b="0" i="0" sz="2900" u="none">
              <a:solidFill>
                <a:srgbClr val="000000"/>
              </a:solidFill>
              <a:latin typeface="Calibri"/>
              <a:ea typeface="Calibri"/>
              <a:cs typeface="Calibri"/>
              <a:sym typeface="Calibri"/>
            </a:endParaRPr>
          </a:p>
          <a:p>
            <a:pPr indent="-158750" lvl="0" marL="342900" marR="0" rtl="0" algn="l">
              <a:lnSpc>
                <a:spcPct val="97000"/>
              </a:lnSpc>
              <a:spcBef>
                <a:spcPts val="1200"/>
              </a:spcBef>
              <a:spcAft>
                <a:spcPts val="0"/>
              </a:spcAft>
              <a:buClr>
                <a:srgbClr val="000000"/>
              </a:buClr>
              <a:buSzPts val="2900"/>
              <a:buFont typeface="Times New Roman"/>
              <a:buNone/>
            </a:pPr>
            <a:r>
              <a:t/>
            </a:r>
            <a:endParaRPr b="0" i="0" sz="2900" u="none">
              <a:solidFill>
                <a:srgbClr val="000000"/>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1"/>
          <p:cNvSpPr txBox="1"/>
          <p:nvPr>
            <p:ph type="ctrTitle"/>
          </p:nvPr>
        </p:nvSpPr>
        <p:spPr>
          <a:xfrm>
            <a:off x="762000" y="9906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Heading Tags</a:t>
            </a:r>
            <a:br>
              <a:rPr b="1" i="0" lang="en-US" sz="4000" u="none">
                <a:solidFill>
                  <a:srgbClr val="000000"/>
                </a:solidFill>
                <a:latin typeface="Calibri"/>
                <a:ea typeface="Calibri"/>
                <a:cs typeface="Calibri"/>
                <a:sym typeface="Calibri"/>
              </a:rPr>
            </a:br>
            <a:endParaRPr/>
          </a:p>
        </p:txBody>
      </p:sp>
      <p:sp>
        <p:nvSpPr>
          <p:cNvPr id="369" name="Google Shape;369;p41"/>
          <p:cNvSpPr txBox="1"/>
          <p:nvPr>
            <p:ph idx="1" type="subTitle"/>
          </p:nvPr>
        </p:nvSpPr>
        <p:spPr>
          <a:xfrm>
            <a:off x="228600" y="2057400"/>
            <a:ext cx="11430000" cy="3124200"/>
          </a:xfrm>
          <a:prstGeom prst="rect">
            <a:avLst/>
          </a:prstGeom>
          <a:noFill/>
          <a:ln>
            <a:noFill/>
          </a:ln>
        </p:spPr>
        <p:txBody>
          <a:bodyPr anchorCtr="0" anchor="t" bIns="0" lIns="0" spcFirstLastPara="1" rIns="0" wrap="square" tIns="157300">
            <a:noAutofit/>
          </a:bodyPr>
          <a:lstStyle/>
          <a:p>
            <a:pPr indent="0" lvl="0" marL="0" rtl="0" algn="ctr">
              <a:lnSpc>
                <a:spcPct val="97000"/>
              </a:lnSpc>
              <a:spcBef>
                <a:spcPts val="0"/>
              </a:spcBef>
              <a:spcAft>
                <a:spcPts val="0"/>
              </a:spcAft>
              <a:buSzPts val="2900"/>
              <a:buNone/>
            </a:pPr>
            <a:r>
              <a:rPr b="0" i="0" lang="en-US" sz="2900" u="none">
                <a:solidFill>
                  <a:srgbClr val="000000"/>
                </a:solidFill>
                <a:latin typeface="Calibri"/>
                <a:ea typeface="Calibri"/>
                <a:cs typeface="Calibri"/>
                <a:sym typeface="Calibri"/>
              </a:rPr>
              <a:t>Any document starts with a heading. You can use different sizes for your headings. HTML also has six levels of headings, which use the elements </a:t>
            </a:r>
            <a:r>
              <a:rPr b="1" i="0" lang="en-US" sz="2900" u="none">
                <a:solidFill>
                  <a:srgbClr val="000000"/>
                </a:solidFill>
                <a:latin typeface="Calibri"/>
                <a:ea typeface="Calibri"/>
                <a:cs typeface="Calibri"/>
                <a:sym typeface="Calibri"/>
              </a:rPr>
              <a:t>&lt;h1&gt;, &lt;h2&gt;, &lt;h3&gt;, &lt;h4&gt;, &lt;h5&gt;, and &lt;h6&gt;</a:t>
            </a:r>
            <a:r>
              <a:rPr b="0" i="0" lang="en-US" sz="2900" u="none">
                <a:solidFill>
                  <a:srgbClr val="000000"/>
                </a:solidFill>
                <a:latin typeface="Calibri"/>
                <a:ea typeface="Calibri"/>
                <a:cs typeface="Calibri"/>
                <a:sym typeface="Calibri"/>
              </a:rPr>
              <a:t>. While displaying any heading, browser adds one line before and one line after that heading.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2"/>
          <p:cNvSpPr txBox="1"/>
          <p:nvPr>
            <p:ph type="ctrTitle"/>
          </p:nvPr>
        </p:nvSpPr>
        <p:spPr>
          <a:xfrm>
            <a:off x="914400" y="609600"/>
            <a:ext cx="10364787" cy="8382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Example</a:t>
            </a:r>
            <a:br>
              <a:rPr b="1" i="0" lang="en-US" sz="4000" u="none">
                <a:solidFill>
                  <a:srgbClr val="000000"/>
                </a:solidFill>
                <a:latin typeface="Calibri"/>
                <a:ea typeface="Calibri"/>
                <a:cs typeface="Calibri"/>
                <a:sym typeface="Calibri"/>
              </a:rPr>
            </a:br>
            <a:endParaRPr/>
          </a:p>
        </p:txBody>
      </p:sp>
      <p:sp>
        <p:nvSpPr>
          <p:cNvPr id="375" name="Google Shape;375;p42"/>
          <p:cNvSpPr txBox="1"/>
          <p:nvPr>
            <p:ph idx="1" type="subTitle"/>
          </p:nvPr>
        </p:nvSpPr>
        <p:spPr>
          <a:xfrm>
            <a:off x="1828800" y="762000"/>
            <a:ext cx="8535987" cy="1751012"/>
          </a:xfrm>
          <a:prstGeom prst="rect">
            <a:avLst/>
          </a:prstGeom>
          <a:noFill/>
          <a:ln>
            <a:noFill/>
          </a:ln>
        </p:spPr>
        <p:txBody>
          <a:bodyPr anchorCtr="0" anchor="t" bIns="0" lIns="0" spcFirstLastPara="1" rIns="0" wrap="square" tIns="157300">
            <a:noAutofit/>
          </a:bodyPr>
          <a:lstStyle/>
          <a:p>
            <a:pPr indent="0" lvl="0" marL="0" rtl="0" algn="l">
              <a:lnSpc>
                <a:spcPct val="97000"/>
              </a:lnSpc>
              <a:spcBef>
                <a:spcPts val="0"/>
              </a:spcBef>
              <a:spcAft>
                <a:spcPts val="0"/>
              </a:spcAft>
              <a:buSzPts val="1800"/>
              <a:buNone/>
            </a:pPr>
            <a:r>
              <a:rPr b="0" i="0" lang="en-US" sz="1800" u="none">
                <a:solidFill>
                  <a:srgbClr val="000000"/>
                </a:solidFill>
                <a:latin typeface="Calibri"/>
                <a:ea typeface="Calibri"/>
                <a:cs typeface="Calibri"/>
                <a:sym typeface="Calibri"/>
              </a:rPr>
              <a:t>&lt;!DOCTYPE html&gt; </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&lt;html&gt; </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&lt;head&gt;</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&lt;title&gt; Heading Example&lt;/title&gt; </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&lt;/head&gt; </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&lt;body&gt;  </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&lt;h1&gt;This is heading 1&lt;/h1&gt;</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&lt;h2&gt;This is heading 2&lt;/h2&gt;</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&lt;h3&gt;This is heading 3&lt;/h3&gt; </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&lt;h4&gt;This is heading 4&lt;/h4&gt; </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&lt;h5&gt;This is heading 5&lt;/h5&gt;</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&lt;h6&gt;This is heading 6&lt;/h6&gt; </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&lt;/body&gt; </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&lt;/html&gt;</a:t>
            </a:r>
            <a:br>
              <a:rPr b="0" i="0" lang="en-US" sz="1800" u="none">
                <a:solidFill>
                  <a:srgbClr val="000000"/>
                </a:solidFill>
                <a:latin typeface="Calibri"/>
                <a:ea typeface="Calibri"/>
                <a:cs typeface="Calibri"/>
                <a:sym typeface="Calibri"/>
              </a:rPr>
            </a:b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3"/>
          <p:cNvSpPr txBox="1"/>
          <p:nvPr>
            <p:ph idx="1" type="body"/>
          </p:nvPr>
        </p:nvSpPr>
        <p:spPr>
          <a:xfrm>
            <a:off x="609600" y="685800"/>
            <a:ext cx="10806112" cy="5791200"/>
          </a:xfrm>
          <a:prstGeom prst="rect">
            <a:avLst/>
          </a:prstGeom>
          <a:noFill/>
          <a:ln>
            <a:noFill/>
          </a:ln>
        </p:spPr>
        <p:txBody>
          <a:bodyPr anchorCtr="0" anchor="t" bIns="0" lIns="0" spcFirstLastPara="1" rIns="0" wrap="square" tIns="157300">
            <a:noAutofit/>
          </a:bodyPr>
          <a:lstStyle/>
          <a:p>
            <a:pPr indent="-342900" lvl="0" marL="342900" marR="0" rtl="0" algn="l">
              <a:lnSpc>
                <a:spcPct val="97000"/>
              </a:lnSpc>
              <a:spcBef>
                <a:spcPts val="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&lt;h1&gt; This is H1 &lt;/h1&gt;</a:t>
            </a:r>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&lt;h2&gt; This is H2 &lt;/h2&gt;</a:t>
            </a:r>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&lt;h3&gt; This is H3 &lt;/h3&gt;</a:t>
            </a:r>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&lt;h4&gt; This is H4 &lt;/h4&gt;</a:t>
            </a:r>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&lt;h5&gt; This is H5 &lt;/h5&gt;</a:t>
            </a:r>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&lt;h6&gt; This is H6 &lt;/h6&gt;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4"/>
          <p:cNvSpPr txBox="1"/>
          <p:nvPr>
            <p:ph type="ctrTitle"/>
          </p:nvPr>
        </p:nvSpPr>
        <p:spPr>
          <a:xfrm>
            <a:off x="838200" y="12954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Paragraph Tag</a:t>
            </a:r>
            <a:br>
              <a:rPr b="1" i="0" lang="en-US" sz="4000" u="none">
                <a:solidFill>
                  <a:srgbClr val="000000"/>
                </a:solidFill>
                <a:latin typeface="Calibri"/>
                <a:ea typeface="Calibri"/>
                <a:cs typeface="Calibri"/>
                <a:sym typeface="Calibri"/>
              </a:rPr>
            </a:br>
            <a:endParaRPr/>
          </a:p>
        </p:txBody>
      </p:sp>
      <p:sp>
        <p:nvSpPr>
          <p:cNvPr id="386" name="Google Shape;386;p44"/>
          <p:cNvSpPr txBox="1"/>
          <p:nvPr>
            <p:ph idx="1" type="subTitle"/>
          </p:nvPr>
        </p:nvSpPr>
        <p:spPr>
          <a:xfrm>
            <a:off x="1752600" y="2743200"/>
            <a:ext cx="8535987" cy="1751012"/>
          </a:xfrm>
          <a:prstGeom prst="rect">
            <a:avLst/>
          </a:prstGeom>
          <a:noFill/>
          <a:ln>
            <a:noFill/>
          </a:ln>
        </p:spPr>
        <p:txBody>
          <a:bodyPr anchorCtr="0" anchor="t" bIns="0" lIns="0" spcFirstLastPara="1" rIns="0" wrap="square" tIns="157300">
            <a:noAutofit/>
          </a:bodyPr>
          <a:lstStyle/>
          <a:p>
            <a:pPr indent="0" lvl="0" marL="0" rtl="0" algn="ctr">
              <a:lnSpc>
                <a:spcPct val="97000"/>
              </a:lnSpc>
              <a:spcBef>
                <a:spcPts val="0"/>
              </a:spcBef>
              <a:spcAft>
                <a:spcPts val="0"/>
              </a:spcAft>
              <a:buSzPts val="2900"/>
              <a:buNone/>
            </a:pPr>
            <a:r>
              <a:rPr b="0" i="0" lang="en-US" sz="2900" u="none">
                <a:solidFill>
                  <a:srgbClr val="000000"/>
                </a:solidFill>
                <a:latin typeface="Calibri"/>
                <a:ea typeface="Calibri"/>
                <a:cs typeface="Calibri"/>
                <a:sym typeface="Calibri"/>
              </a:rPr>
              <a:t>The </a:t>
            </a:r>
            <a:r>
              <a:rPr b="1" i="0" lang="en-US" sz="2900" u="none">
                <a:solidFill>
                  <a:srgbClr val="000000"/>
                </a:solidFill>
                <a:latin typeface="Calibri"/>
                <a:ea typeface="Calibri"/>
                <a:cs typeface="Calibri"/>
                <a:sym typeface="Calibri"/>
              </a:rPr>
              <a:t>&lt;p&gt;</a:t>
            </a:r>
            <a:r>
              <a:rPr b="0" i="0" lang="en-US" sz="2900" u="none">
                <a:solidFill>
                  <a:srgbClr val="000000"/>
                </a:solidFill>
                <a:latin typeface="Calibri"/>
                <a:ea typeface="Calibri"/>
                <a:cs typeface="Calibri"/>
                <a:sym typeface="Calibri"/>
              </a:rPr>
              <a:t> tag offers a way to structure your text into different paragraphs. Each paragraph of text should go in between an opening &lt;p&gt; and a closing &lt;/p&gt; tag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5"/>
          <p:cNvSpPr txBox="1"/>
          <p:nvPr>
            <p:ph type="ctrTitle"/>
          </p:nvPr>
        </p:nvSpPr>
        <p:spPr>
          <a:xfrm>
            <a:off x="838200" y="457200"/>
            <a:ext cx="10364787" cy="7620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Example</a:t>
            </a:r>
            <a:endParaRPr/>
          </a:p>
        </p:txBody>
      </p:sp>
      <p:sp>
        <p:nvSpPr>
          <p:cNvPr id="392" name="Google Shape;392;p45"/>
          <p:cNvSpPr txBox="1"/>
          <p:nvPr>
            <p:ph idx="1" type="subTitle"/>
          </p:nvPr>
        </p:nvSpPr>
        <p:spPr>
          <a:xfrm>
            <a:off x="1676400" y="1143000"/>
            <a:ext cx="8535987" cy="1751012"/>
          </a:xfrm>
          <a:prstGeom prst="rect">
            <a:avLst/>
          </a:prstGeom>
          <a:noFill/>
          <a:ln>
            <a:noFill/>
          </a:ln>
        </p:spPr>
        <p:txBody>
          <a:bodyPr anchorCtr="0" anchor="t" bIns="0" lIns="0" spcFirstLastPara="1" rIns="0" wrap="square" tIns="157300">
            <a:noAutofit/>
          </a:bodyPr>
          <a:lstStyle/>
          <a:p>
            <a:pPr indent="0" lvl="0" marL="0" rtl="0" algn="l">
              <a:lnSpc>
                <a:spcPct val="97000"/>
              </a:lnSpc>
              <a:spcBef>
                <a:spcPts val="0"/>
              </a:spcBef>
              <a:spcAft>
                <a:spcPts val="0"/>
              </a:spcAft>
              <a:buSzPts val="1800"/>
              <a:buNone/>
            </a:pPr>
            <a:r>
              <a:rPr b="0" i="0" lang="en-US" sz="1800" u="none">
                <a:solidFill>
                  <a:srgbClr val="000000"/>
                </a:solidFill>
                <a:latin typeface="Calibri"/>
                <a:ea typeface="Calibri"/>
                <a:cs typeface="Calibri"/>
                <a:sym typeface="Calibri"/>
              </a:rPr>
              <a:t>&lt;!DOCTYPE html&gt;</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&lt;html&gt;</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&lt;head&gt;</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&lt;title&gt;Paragraph Example&lt;/title&gt; </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&lt;/head&gt;</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&lt;body&gt;</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&lt;p&gt;Here is a first paragraph of text.&lt;/p&gt; </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&lt;p&gt;Here is a second paragraph of text.&lt;/p&gt;</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&lt;p&gt;Here is a third paragraph of text.&lt;/p&gt; </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&lt;/body&gt; </a:t>
            </a:r>
            <a:endParaRPr/>
          </a:p>
          <a:p>
            <a:pPr indent="0" lvl="0" marL="0" rtl="0" algn="l">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&lt;/html&gt;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6"/>
          <p:cNvSpPr txBox="1"/>
          <p:nvPr>
            <p:ph type="ctrTitle"/>
          </p:nvPr>
        </p:nvSpPr>
        <p:spPr>
          <a:xfrm>
            <a:off x="838200" y="6096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Line Break Tag</a:t>
            </a:r>
            <a:br>
              <a:rPr b="1" i="0" lang="en-US" sz="4000" u="none">
                <a:solidFill>
                  <a:srgbClr val="000000"/>
                </a:solidFill>
                <a:latin typeface="Calibri"/>
                <a:ea typeface="Calibri"/>
                <a:cs typeface="Calibri"/>
                <a:sym typeface="Calibri"/>
              </a:rPr>
            </a:br>
            <a:endParaRPr/>
          </a:p>
        </p:txBody>
      </p:sp>
      <p:sp>
        <p:nvSpPr>
          <p:cNvPr id="398" name="Google Shape;398;p46"/>
          <p:cNvSpPr txBox="1"/>
          <p:nvPr>
            <p:ph idx="1" type="subTitle"/>
          </p:nvPr>
        </p:nvSpPr>
        <p:spPr>
          <a:xfrm>
            <a:off x="685800" y="2286000"/>
            <a:ext cx="11125200" cy="2208212"/>
          </a:xfrm>
          <a:prstGeom prst="rect">
            <a:avLst/>
          </a:prstGeom>
          <a:noFill/>
          <a:ln>
            <a:noFill/>
          </a:ln>
        </p:spPr>
        <p:txBody>
          <a:bodyPr anchorCtr="0" anchor="t" bIns="0" lIns="0" spcFirstLastPara="1" rIns="0" wrap="square" tIns="157300">
            <a:noAutofit/>
          </a:bodyPr>
          <a:lstStyle/>
          <a:p>
            <a:pPr indent="0" lvl="0" marL="0" rtl="0" algn="just">
              <a:lnSpc>
                <a:spcPct val="97000"/>
              </a:lnSpc>
              <a:spcBef>
                <a:spcPts val="0"/>
              </a:spcBef>
              <a:spcAft>
                <a:spcPts val="0"/>
              </a:spcAft>
              <a:buSzPts val="2900"/>
              <a:buNone/>
            </a:pPr>
            <a:r>
              <a:rPr b="0" i="0" lang="en-US" sz="2900" u="none">
                <a:solidFill>
                  <a:srgbClr val="000000"/>
                </a:solidFill>
                <a:latin typeface="Calibri"/>
                <a:ea typeface="Calibri"/>
                <a:cs typeface="Calibri"/>
                <a:sym typeface="Calibri"/>
              </a:rPr>
              <a:t>Whenever you use the </a:t>
            </a:r>
            <a:r>
              <a:rPr b="1" i="0" lang="en-US" sz="2900" u="none">
                <a:solidFill>
                  <a:srgbClr val="000000"/>
                </a:solidFill>
                <a:latin typeface="Calibri"/>
                <a:ea typeface="Calibri"/>
                <a:cs typeface="Calibri"/>
                <a:sym typeface="Calibri"/>
              </a:rPr>
              <a:t>&lt;br /&gt;</a:t>
            </a:r>
            <a:r>
              <a:rPr b="0" i="0" lang="en-US" sz="2900" u="none">
                <a:solidFill>
                  <a:srgbClr val="000000"/>
                </a:solidFill>
                <a:latin typeface="Calibri"/>
                <a:ea typeface="Calibri"/>
                <a:cs typeface="Calibri"/>
                <a:sym typeface="Calibri"/>
              </a:rPr>
              <a:t> element, anything following it starts from the next line. This tag is an example of an </a:t>
            </a:r>
            <a:r>
              <a:rPr b="1" i="0" lang="en-US" sz="2900" u="none">
                <a:solidFill>
                  <a:srgbClr val="000000"/>
                </a:solidFill>
                <a:latin typeface="Calibri"/>
                <a:ea typeface="Calibri"/>
                <a:cs typeface="Calibri"/>
                <a:sym typeface="Calibri"/>
              </a:rPr>
              <a:t>empty</a:t>
            </a:r>
            <a:r>
              <a:rPr b="0" i="0" lang="en-US" sz="2900" u="none">
                <a:solidFill>
                  <a:srgbClr val="000000"/>
                </a:solidFill>
                <a:latin typeface="Calibri"/>
                <a:ea typeface="Calibri"/>
                <a:cs typeface="Calibri"/>
                <a:sym typeface="Calibri"/>
              </a:rPr>
              <a:t> element, where you do not need opening and closing tags, as there is nothing to go in between them.</a:t>
            </a:r>
            <a:endParaRPr/>
          </a:p>
          <a:p>
            <a:pPr indent="0" lvl="0" marL="0" rtl="0" algn="just">
              <a:lnSpc>
                <a:spcPct val="97000"/>
              </a:lnSpc>
              <a:spcBef>
                <a:spcPts val="1200"/>
              </a:spcBef>
              <a:spcAft>
                <a:spcPts val="0"/>
              </a:spcAft>
              <a:buSzPts val="2900"/>
              <a:buNone/>
            </a:pPr>
            <a:r>
              <a:rPr b="0" i="0" lang="en-US" sz="2900" u="none">
                <a:solidFill>
                  <a:srgbClr val="000000"/>
                </a:solidFill>
                <a:latin typeface="Calibri"/>
                <a:ea typeface="Calibri"/>
                <a:cs typeface="Calibri"/>
                <a:sym typeface="Calibri"/>
              </a:rPr>
              <a:t>The &lt;br /&gt; tag has a space between the characters </a:t>
            </a:r>
            <a:r>
              <a:rPr b="1" i="0" lang="en-US" sz="2900" u="none">
                <a:solidFill>
                  <a:srgbClr val="000000"/>
                </a:solidFill>
                <a:latin typeface="Calibri"/>
                <a:ea typeface="Calibri"/>
                <a:cs typeface="Calibri"/>
                <a:sym typeface="Calibri"/>
              </a:rPr>
              <a:t>br</a:t>
            </a:r>
            <a:r>
              <a:rPr b="0" i="0" lang="en-US" sz="2900" u="none">
                <a:solidFill>
                  <a:srgbClr val="000000"/>
                </a:solidFill>
                <a:latin typeface="Calibri"/>
                <a:ea typeface="Calibri"/>
                <a:cs typeface="Calibri"/>
                <a:sym typeface="Calibri"/>
              </a:rPr>
              <a:t> and the forward slash. If you omit this space, older browsers will have trouble rendering the line break, while if you miss the forward slash character and just use &lt;br&gt; it is not valid in XHTML</a:t>
            </a:r>
            <a:endParaRPr/>
          </a:p>
          <a:p>
            <a:pPr indent="0" lvl="0" marL="0" rtl="0" algn="ctr">
              <a:lnSpc>
                <a:spcPct val="97000"/>
              </a:lnSpc>
              <a:spcBef>
                <a:spcPts val="1200"/>
              </a:spcBef>
              <a:spcAft>
                <a:spcPts val="0"/>
              </a:spcAft>
              <a:buSzPts val="2900"/>
              <a:buNone/>
            </a:pPr>
            <a:r>
              <a:t/>
            </a:r>
            <a:endParaRPr b="0" i="0" sz="2900" u="none">
              <a:solidFill>
                <a:srgbClr val="000000"/>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7"/>
          <p:cNvSpPr txBox="1"/>
          <p:nvPr>
            <p:ph type="ctrTitle"/>
          </p:nvPr>
        </p:nvSpPr>
        <p:spPr>
          <a:xfrm>
            <a:off x="838200" y="762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Example</a:t>
            </a:r>
            <a:endParaRPr/>
          </a:p>
        </p:txBody>
      </p:sp>
      <p:sp>
        <p:nvSpPr>
          <p:cNvPr id="404" name="Google Shape;404;p47"/>
          <p:cNvSpPr txBox="1"/>
          <p:nvPr>
            <p:ph idx="1" type="subTitle"/>
          </p:nvPr>
        </p:nvSpPr>
        <p:spPr>
          <a:xfrm>
            <a:off x="1752600" y="1447800"/>
            <a:ext cx="8535987" cy="5257800"/>
          </a:xfrm>
          <a:prstGeom prst="rect">
            <a:avLst/>
          </a:prstGeom>
          <a:noFill/>
          <a:ln>
            <a:noFill/>
          </a:ln>
        </p:spPr>
        <p:txBody>
          <a:bodyPr anchorCtr="0" anchor="t" bIns="0" lIns="0" spcFirstLastPara="1" rIns="0" wrap="square" tIns="157300">
            <a:noAutofit/>
          </a:bodyPr>
          <a:lstStyle/>
          <a:p>
            <a:pPr indent="0" lvl="0" marL="0" rtl="0" algn="just">
              <a:lnSpc>
                <a:spcPct val="97000"/>
              </a:lnSpc>
              <a:spcBef>
                <a:spcPts val="0"/>
              </a:spcBef>
              <a:spcAft>
                <a:spcPts val="0"/>
              </a:spcAft>
              <a:buSzPts val="1800"/>
              <a:buNone/>
            </a:pPr>
            <a:r>
              <a:rPr b="0" i="0" lang="en-US" sz="1800" u="none">
                <a:solidFill>
                  <a:srgbClr val="000000"/>
                </a:solidFill>
                <a:latin typeface="Calibri"/>
                <a:ea typeface="Calibri"/>
                <a:cs typeface="Calibri"/>
                <a:sym typeface="Calibri"/>
              </a:rPr>
              <a:t>&lt;!DOCTYPE html&gt;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&lt;html&gt;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&lt;head&gt;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&lt;title&gt;Line Break Example&lt;/title&gt;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&lt;/head&gt;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&lt;body&gt;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&lt;p&gt;Hello&lt;br /&gt;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You delivered your assignment ontime.&lt;br /&gt;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Thanks&lt;br /&gt;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Isha &lt;/p&gt;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&lt;/body&gt;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&lt;/html&gt;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8"/>
          <p:cNvSpPr txBox="1"/>
          <p:nvPr>
            <p:ph type="ctrTitle"/>
          </p:nvPr>
        </p:nvSpPr>
        <p:spPr>
          <a:xfrm>
            <a:off x="838200" y="12954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Centering Content</a:t>
            </a:r>
            <a:br>
              <a:rPr b="1" i="0" lang="en-US" sz="4000" u="none">
                <a:solidFill>
                  <a:srgbClr val="000000"/>
                </a:solidFill>
                <a:latin typeface="Calibri"/>
                <a:ea typeface="Calibri"/>
                <a:cs typeface="Calibri"/>
                <a:sym typeface="Calibri"/>
              </a:rPr>
            </a:br>
            <a:endParaRPr/>
          </a:p>
        </p:txBody>
      </p:sp>
      <p:sp>
        <p:nvSpPr>
          <p:cNvPr id="410" name="Google Shape;410;p48"/>
          <p:cNvSpPr txBox="1"/>
          <p:nvPr>
            <p:ph idx="1" type="subTitle"/>
          </p:nvPr>
        </p:nvSpPr>
        <p:spPr>
          <a:xfrm>
            <a:off x="1752600" y="2743200"/>
            <a:ext cx="8535987" cy="1751012"/>
          </a:xfrm>
          <a:prstGeom prst="rect">
            <a:avLst/>
          </a:prstGeom>
          <a:noFill/>
          <a:ln>
            <a:noFill/>
          </a:ln>
        </p:spPr>
        <p:txBody>
          <a:bodyPr anchorCtr="0" anchor="t" bIns="0" lIns="0" spcFirstLastPara="1" rIns="0" wrap="square" tIns="157300">
            <a:noAutofit/>
          </a:bodyPr>
          <a:lstStyle/>
          <a:p>
            <a:pPr indent="0" lvl="0" marL="0" rtl="0" algn="ctr">
              <a:lnSpc>
                <a:spcPct val="97000"/>
              </a:lnSpc>
              <a:spcBef>
                <a:spcPts val="0"/>
              </a:spcBef>
              <a:spcAft>
                <a:spcPts val="0"/>
              </a:spcAft>
              <a:buSzPts val="2900"/>
              <a:buNone/>
            </a:pPr>
            <a:r>
              <a:rPr b="0" i="0" lang="en-US" sz="2900" u="none">
                <a:solidFill>
                  <a:srgbClr val="000000"/>
                </a:solidFill>
                <a:latin typeface="Calibri"/>
                <a:ea typeface="Calibri"/>
                <a:cs typeface="Calibri"/>
                <a:sym typeface="Calibri"/>
              </a:rPr>
              <a:t>You can use </a:t>
            </a:r>
            <a:r>
              <a:rPr b="1" i="0" lang="en-US" sz="2900" u="none">
                <a:solidFill>
                  <a:srgbClr val="000000"/>
                </a:solidFill>
                <a:latin typeface="Calibri"/>
                <a:ea typeface="Calibri"/>
                <a:cs typeface="Calibri"/>
                <a:sym typeface="Calibri"/>
              </a:rPr>
              <a:t>&lt;center&gt;</a:t>
            </a:r>
            <a:r>
              <a:rPr b="0" i="0" lang="en-US" sz="2900" u="none">
                <a:solidFill>
                  <a:srgbClr val="000000"/>
                </a:solidFill>
                <a:latin typeface="Calibri"/>
                <a:ea typeface="Calibri"/>
                <a:cs typeface="Calibri"/>
                <a:sym typeface="Calibri"/>
              </a:rPr>
              <a:t> tag to put any content in the center of the page or any table cell.</a:t>
            </a:r>
            <a:endParaRPr/>
          </a:p>
          <a:p>
            <a:pPr indent="0" lvl="0" marL="0" rtl="0" algn="ctr">
              <a:lnSpc>
                <a:spcPct val="97000"/>
              </a:lnSpc>
              <a:spcBef>
                <a:spcPts val="1200"/>
              </a:spcBef>
              <a:spcAft>
                <a:spcPts val="0"/>
              </a:spcAft>
              <a:buSzPts val="2900"/>
              <a:buNone/>
            </a:pPr>
            <a:r>
              <a:t/>
            </a:r>
            <a:endParaRPr b="0" i="0" sz="2900" u="none">
              <a:solidFill>
                <a:srgbClr val="000000"/>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9"/>
          <p:cNvSpPr txBox="1"/>
          <p:nvPr>
            <p:ph type="ctrTitle"/>
          </p:nvPr>
        </p:nvSpPr>
        <p:spPr>
          <a:xfrm>
            <a:off x="838200" y="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Example</a:t>
            </a:r>
            <a:endParaRPr/>
          </a:p>
        </p:txBody>
      </p:sp>
      <p:sp>
        <p:nvSpPr>
          <p:cNvPr id="416" name="Google Shape;416;p49"/>
          <p:cNvSpPr txBox="1"/>
          <p:nvPr>
            <p:ph idx="1" type="subTitle"/>
          </p:nvPr>
        </p:nvSpPr>
        <p:spPr>
          <a:xfrm>
            <a:off x="1828800" y="1143000"/>
            <a:ext cx="8535987" cy="1751012"/>
          </a:xfrm>
          <a:prstGeom prst="rect">
            <a:avLst/>
          </a:prstGeom>
          <a:noFill/>
          <a:ln>
            <a:noFill/>
          </a:ln>
        </p:spPr>
        <p:txBody>
          <a:bodyPr anchorCtr="0" anchor="t" bIns="0" lIns="0" spcFirstLastPara="1" rIns="0" wrap="square" tIns="157300">
            <a:noAutofit/>
          </a:bodyPr>
          <a:lstStyle/>
          <a:p>
            <a:pPr indent="0" lvl="0" marL="0" rtl="0" algn="just">
              <a:lnSpc>
                <a:spcPct val="97000"/>
              </a:lnSpc>
              <a:spcBef>
                <a:spcPts val="0"/>
              </a:spcBef>
              <a:spcAft>
                <a:spcPts val="0"/>
              </a:spcAft>
              <a:buSzPts val="1800"/>
              <a:buNone/>
            </a:pPr>
            <a:r>
              <a:rPr b="0" i="0" lang="en-US" sz="1800" u="none">
                <a:solidFill>
                  <a:srgbClr val="000000"/>
                </a:solidFill>
                <a:latin typeface="Calibri"/>
                <a:ea typeface="Calibri"/>
                <a:cs typeface="Calibri"/>
                <a:sym typeface="Calibri"/>
              </a:rPr>
              <a:t>&lt;!DOCTYPE html&gt;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&lt;html&gt;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&lt;head&gt;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&lt;title&gt;Centring Content Example&lt;/title&gt;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&lt;/head&gt;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&lt;body&gt;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&lt;p&gt;This text is not in the center.&lt;/p&gt;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&lt;center&gt; &lt;p&gt;This text is in the center.&lt;/p&gt; &lt;/center&gt;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&lt;/body&gt;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&lt;/html&gt;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txBox="1"/>
          <p:nvPr>
            <p:ph type="ctrTitle"/>
          </p:nvPr>
        </p:nvSpPr>
        <p:spPr>
          <a:xfrm>
            <a:off x="914400" y="2130425"/>
            <a:ext cx="10363200" cy="1470025"/>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None/>
            </a:pPr>
            <a:r>
              <a:t/>
            </a:r>
            <a:endParaRPr sz="4000">
              <a:solidFill>
                <a:srgbClr val="000000"/>
              </a:solidFill>
              <a:latin typeface="Calibri"/>
              <a:ea typeface="Calibri"/>
              <a:cs typeface="Calibri"/>
              <a:sym typeface="Calibri"/>
            </a:endParaRPr>
          </a:p>
        </p:txBody>
      </p:sp>
      <p:sp>
        <p:nvSpPr>
          <p:cNvPr id="149" name="Google Shape;149;p5"/>
          <p:cNvSpPr txBox="1"/>
          <p:nvPr>
            <p:ph idx="1" type="subTitle"/>
          </p:nvPr>
        </p:nvSpPr>
        <p:spPr>
          <a:xfrm>
            <a:off x="1827212" y="3886200"/>
            <a:ext cx="8537575" cy="1752600"/>
          </a:xfrm>
          <a:prstGeom prst="rect">
            <a:avLst/>
          </a:prstGeom>
          <a:noFill/>
          <a:ln>
            <a:noFill/>
          </a:ln>
        </p:spPr>
        <p:txBody>
          <a:bodyPr anchorCtr="0" anchor="t" bIns="0" lIns="0" spcFirstLastPara="1" rIns="0" wrap="square" tIns="157300">
            <a:noAutofit/>
          </a:bodyPr>
          <a:lstStyle/>
          <a:p>
            <a:pPr indent="0" lvl="0" marL="0" rtl="0" algn="ctr">
              <a:lnSpc>
                <a:spcPct val="97000"/>
              </a:lnSpc>
              <a:spcBef>
                <a:spcPts val="0"/>
              </a:spcBef>
              <a:spcAft>
                <a:spcPts val="0"/>
              </a:spcAft>
              <a:buSzPts val="2900"/>
              <a:buNone/>
            </a:pPr>
            <a:r>
              <a:t/>
            </a:r>
            <a:endParaRPr/>
          </a:p>
        </p:txBody>
      </p:sp>
      <p:pic>
        <p:nvPicPr>
          <p:cNvPr id="150" name="Google Shape;150;p5"/>
          <p:cNvPicPr preferRelativeResize="0"/>
          <p:nvPr/>
        </p:nvPicPr>
        <p:blipFill rotWithShape="1">
          <a:blip r:embed="rId3">
            <a:alphaModFix/>
          </a:blip>
          <a:srcRect b="0" l="0" r="0" t="0"/>
          <a:stretch/>
        </p:blipFill>
        <p:spPr>
          <a:xfrm>
            <a:off x="0" y="0"/>
            <a:ext cx="12192000" cy="6924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0"/>
          <p:cNvSpPr txBox="1"/>
          <p:nvPr>
            <p:ph type="ctrTitle"/>
          </p:nvPr>
        </p:nvSpPr>
        <p:spPr>
          <a:xfrm>
            <a:off x="838200" y="685800"/>
            <a:ext cx="10364787" cy="7620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Horizontal Rules</a:t>
            </a:r>
            <a:br>
              <a:rPr b="1" i="0" lang="en-US" sz="4000" u="none">
                <a:solidFill>
                  <a:srgbClr val="000000"/>
                </a:solidFill>
                <a:latin typeface="Calibri"/>
                <a:ea typeface="Calibri"/>
                <a:cs typeface="Calibri"/>
                <a:sym typeface="Calibri"/>
              </a:rPr>
            </a:br>
            <a:endParaRPr/>
          </a:p>
        </p:txBody>
      </p:sp>
      <p:sp>
        <p:nvSpPr>
          <p:cNvPr id="422" name="Google Shape;422;p50"/>
          <p:cNvSpPr txBox="1"/>
          <p:nvPr>
            <p:ph idx="1" type="subTitle"/>
          </p:nvPr>
        </p:nvSpPr>
        <p:spPr>
          <a:xfrm>
            <a:off x="1752600" y="2209800"/>
            <a:ext cx="9753600" cy="1751012"/>
          </a:xfrm>
          <a:prstGeom prst="rect">
            <a:avLst/>
          </a:prstGeom>
          <a:noFill/>
          <a:ln>
            <a:noFill/>
          </a:ln>
        </p:spPr>
        <p:txBody>
          <a:bodyPr anchorCtr="0" anchor="t" bIns="0" lIns="0" spcFirstLastPara="1" rIns="0" wrap="square" tIns="157300">
            <a:noAutofit/>
          </a:bodyPr>
          <a:lstStyle/>
          <a:p>
            <a:pPr indent="0" lvl="0" marL="0" rtl="0" algn="ctr">
              <a:lnSpc>
                <a:spcPct val="97000"/>
              </a:lnSpc>
              <a:spcBef>
                <a:spcPts val="0"/>
              </a:spcBef>
              <a:spcAft>
                <a:spcPts val="0"/>
              </a:spcAft>
              <a:buSzPts val="2900"/>
              <a:buNone/>
            </a:pPr>
            <a:r>
              <a:rPr b="0" i="0" lang="en-US" sz="2900" u="none">
                <a:solidFill>
                  <a:srgbClr val="000000"/>
                </a:solidFill>
                <a:latin typeface="Calibri"/>
                <a:ea typeface="Calibri"/>
                <a:cs typeface="Calibri"/>
                <a:sym typeface="Calibri"/>
              </a:rPr>
              <a:t>Horizontal lines are used to visually break up sections of a document. The </a:t>
            </a:r>
            <a:r>
              <a:rPr b="1" i="0" lang="en-US" sz="2900" u="none">
                <a:solidFill>
                  <a:srgbClr val="000000"/>
                </a:solidFill>
                <a:latin typeface="Calibri"/>
                <a:ea typeface="Calibri"/>
                <a:cs typeface="Calibri"/>
                <a:sym typeface="Calibri"/>
              </a:rPr>
              <a:t>&lt;hr&gt;</a:t>
            </a:r>
            <a:r>
              <a:rPr b="0" i="0" lang="en-US" sz="2900" u="none">
                <a:solidFill>
                  <a:srgbClr val="000000"/>
                </a:solidFill>
                <a:latin typeface="Calibri"/>
                <a:ea typeface="Calibri"/>
                <a:cs typeface="Calibri"/>
                <a:sym typeface="Calibri"/>
              </a:rPr>
              <a:t> tag creates a line from the current position in the document to the right margin and breaks the line accordingly.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1"/>
          <p:cNvSpPr txBox="1"/>
          <p:nvPr>
            <p:ph type="ctrTitle"/>
          </p:nvPr>
        </p:nvSpPr>
        <p:spPr>
          <a:xfrm>
            <a:off x="838200" y="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Example</a:t>
            </a:r>
            <a:endParaRPr/>
          </a:p>
        </p:txBody>
      </p:sp>
      <p:sp>
        <p:nvSpPr>
          <p:cNvPr id="428" name="Google Shape;428;p51"/>
          <p:cNvSpPr txBox="1"/>
          <p:nvPr>
            <p:ph idx="1" type="subTitle"/>
          </p:nvPr>
        </p:nvSpPr>
        <p:spPr>
          <a:xfrm>
            <a:off x="1752600" y="1143000"/>
            <a:ext cx="8535987" cy="4724400"/>
          </a:xfrm>
          <a:prstGeom prst="rect">
            <a:avLst/>
          </a:prstGeom>
          <a:noFill/>
          <a:ln>
            <a:noFill/>
          </a:ln>
        </p:spPr>
        <p:txBody>
          <a:bodyPr anchorCtr="0" anchor="t" bIns="0" lIns="0" spcFirstLastPara="1" rIns="0" wrap="square" tIns="157300">
            <a:noAutofit/>
          </a:bodyPr>
          <a:lstStyle/>
          <a:p>
            <a:pPr indent="0" lvl="0" marL="0" rtl="0" algn="just">
              <a:lnSpc>
                <a:spcPct val="97000"/>
              </a:lnSpc>
              <a:spcBef>
                <a:spcPts val="0"/>
              </a:spcBef>
              <a:spcAft>
                <a:spcPts val="0"/>
              </a:spcAft>
              <a:buSzPts val="1800"/>
              <a:buNone/>
            </a:pPr>
            <a:r>
              <a:rPr b="0" i="0" lang="en-US" sz="1800" u="none">
                <a:solidFill>
                  <a:srgbClr val="000000"/>
                </a:solidFill>
                <a:latin typeface="Calibri"/>
                <a:ea typeface="Calibri"/>
                <a:cs typeface="Calibri"/>
                <a:sym typeface="Calibri"/>
              </a:rPr>
              <a:t>&lt;!DOCTYPE html&gt;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&lt;html&gt;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&lt;head&gt;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&lt;title&gt;Horizontal Line Example&lt;/title&gt;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&lt;/head&gt;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&lt;body&gt;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&lt;p&gt;This is paragraph one and should be on top&lt;/p&gt;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&lt;hr \&gt;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&lt;p&gt;This is paragraph two and should be at bottom&lt;/p&gt;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&lt;/body&gt;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&lt;/html&gt;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2"/>
          <p:cNvSpPr txBox="1"/>
          <p:nvPr>
            <p:ph type="ctrTitle"/>
          </p:nvPr>
        </p:nvSpPr>
        <p:spPr>
          <a:xfrm>
            <a:off x="838200" y="12954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Preserve Formatting</a:t>
            </a:r>
            <a:br>
              <a:rPr b="1" i="0" lang="en-US" sz="4000" u="none">
                <a:solidFill>
                  <a:srgbClr val="000000"/>
                </a:solidFill>
                <a:latin typeface="Calibri"/>
                <a:ea typeface="Calibri"/>
                <a:cs typeface="Calibri"/>
                <a:sym typeface="Calibri"/>
              </a:rPr>
            </a:br>
            <a:endParaRPr/>
          </a:p>
        </p:txBody>
      </p:sp>
      <p:sp>
        <p:nvSpPr>
          <p:cNvPr id="434" name="Google Shape;434;p52"/>
          <p:cNvSpPr txBox="1"/>
          <p:nvPr>
            <p:ph idx="1" type="subTitle"/>
          </p:nvPr>
        </p:nvSpPr>
        <p:spPr>
          <a:xfrm>
            <a:off x="1752600" y="2743200"/>
            <a:ext cx="8535987" cy="1751012"/>
          </a:xfrm>
          <a:prstGeom prst="rect">
            <a:avLst/>
          </a:prstGeom>
          <a:noFill/>
          <a:ln>
            <a:noFill/>
          </a:ln>
        </p:spPr>
        <p:txBody>
          <a:bodyPr anchorCtr="0" anchor="t" bIns="0" lIns="0" spcFirstLastPara="1" rIns="0" wrap="square" tIns="157300">
            <a:noAutofit/>
          </a:bodyPr>
          <a:lstStyle/>
          <a:p>
            <a:pPr indent="0" lvl="0" marL="0" rtl="0" algn="ctr">
              <a:lnSpc>
                <a:spcPct val="97000"/>
              </a:lnSpc>
              <a:spcBef>
                <a:spcPts val="0"/>
              </a:spcBef>
              <a:spcAft>
                <a:spcPts val="0"/>
              </a:spcAft>
              <a:buSzPts val="2900"/>
              <a:buNone/>
            </a:pPr>
            <a:r>
              <a:rPr b="0" i="0" lang="en-US" sz="2900" u="none">
                <a:solidFill>
                  <a:srgbClr val="000000"/>
                </a:solidFill>
                <a:latin typeface="Calibri"/>
                <a:ea typeface="Calibri"/>
                <a:cs typeface="Calibri"/>
                <a:sym typeface="Calibri"/>
              </a:rPr>
              <a:t>Sometimes you want your text to follow the exact format of how it is written in the HTML document. In those cases, you can use the preformatted tag &lt;pre&gt;.</a:t>
            </a:r>
            <a:endParaRPr/>
          </a:p>
          <a:p>
            <a:pPr indent="0" lvl="0" marL="0" rtl="0" algn="ctr">
              <a:lnSpc>
                <a:spcPct val="97000"/>
              </a:lnSpc>
              <a:spcBef>
                <a:spcPts val="1200"/>
              </a:spcBef>
              <a:spcAft>
                <a:spcPts val="0"/>
              </a:spcAft>
              <a:buSzPts val="2900"/>
              <a:buNone/>
            </a:pPr>
            <a:r>
              <a:t/>
            </a:r>
            <a:endParaRPr b="0" i="0" sz="2900" u="none">
              <a:solidFill>
                <a:srgbClr val="000000"/>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3"/>
          <p:cNvSpPr txBox="1"/>
          <p:nvPr>
            <p:ph type="ctrTitle"/>
          </p:nvPr>
        </p:nvSpPr>
        <p:spPr>
          <a:xfrm>
            <a:off x="838200" y="-55562"/>
            <a:ext cx="10364787" cy="1527175"/>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Example</a:t>
            </a:r>
            <a:endParaRPr/>
          </a:p>
        </p:txBody>
      </p:sp>
      <p:sp>
        <p:nvSpPr>
          <p:cNvPr id="440" name="Google Shape;440;p53"/>
          <p:cNvSpPr txBox="1"/>
          <p:nvPr>
            <p:ph idx="1" type="subTitle"/>
          </p:nvPr>
        </p:nvSpPr>
        <p:spPr>
          <a:xfrm>
            <a:off x="1752600" y="533400"/>
            <a:ext cx="8535987" cy="6324600"/>
          </a:xfrm>
          <a:prstGeom prst="rect">
            <a:avLst/>
          </a:prstGeom>
          <a:noFill/>
          <a:ln>
            <a:noFill/>
          </a:ln>
        </p:spPr>
        <p:txBody>
          <a:bodyPr anchorCtr="0" anchor="t" bIns="0" lIns="0" spcFirstLastPara="1" rIns="0" wrap="square" tIns="157300">
            <a:noAutofit/>
          </a:bodyPr>
          <a:lstStyle/>
          <a:p>
            <a:pPr indent="0" lvl="0" marL="0" rtl="0" algn="just">
              <a:lnSpc>
                <a:spcPct val="97000"/>
              </a:lnSpc>
              <a:spcBef>
                <a:spcPts val="0"/>
              </a:spcBef>
              <a:spcAft>
                <a:spcPts val="0"/>
              </a:spcAft>
              <a:buSzPts val="1800"/>
              <a:buNone/>
            </a:pPr>
            <a:r>
              <a:rPr b="0" i="0" lang="en-US" sz="1800" u="none">
                <a:solidFill>
                  <a:srgbClr val="000000"/>
                </a:solidFill>
                <a:latin typeface="Calibri"/>
                <a:ea typeface="Calibri"/>
                <a:cs typeface="Calibri"/>
                <a:sym typeface="Calibri"/>
              </a:rPr>
              <a:t>&lt;!DOCTYPE html&gt;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&lt;html&gt;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&lt;head&gt;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&lt;title&gt;Preserve Formatting Example&lt;/title&gt;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&lt;/head&gt;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&lt;body&gt;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&lt;pre&gt;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function newFunction ( Text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alert (Text)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&lt;/pre&gt;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&lt;/body&gt;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&lt;/html&gt;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4"/>
          <p:cNvSpPr txBox="1"/>
          <p:nvPr>
            <p:ph type="ctrTitle"/>
          </p:nvPr>
        </p:nvSpPr>
        <p:spPr>
          <a:xfrm>
            <a:off x="838200" y="357187"/>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HTML Comments</a:t>
            </a:r>
            <a:br>
              <a:rPr b="1" i="0" lang="en-US" sz="4000" u="none">
                <a:solidFill>
                  <a:srgbClr val="000000"/>
                </a:solidFill>
                <a:latin typeface="Calibri"/>
                <a:ea typeface="Calibri"/>
                <a:cs typeface="Calibri"/>
                <a:sym typeface="Calibri"/>
              </a:rPr>
            </a:br>
            <a:endParaRPr/>
          </a:p>
        </p:txBody>
      </p:sp>
      <p:sp>
        <p:nvSpPr>
          <p:cNvPr id="446" name="Google Shape;446;p54"/>
          <p:cNvSpPr txBox="1"/>
          <p:nvPr>
            <p:ph idx="1" type="subTitle"/>
          </p:nvPr>
        </p:nvSpPr>
        <p:spPr>
          <a:xfrm>
            <a:off x="609600" y="1601787"/>
            <a:ext cx="11201400" cy="1751012"/>
          </a:xfrm>
          <a:prstGeom prst="rect">
            <a:avLst/>
          </a:prstGeom>
          <a:noFill/>
          <a:ln>
            <a:noFill/>
          </a:ln>
        </p:spPr>
        <p:txBody>
          <a:bodyPr anchorCtr="0" anchor="t" bIns="0" lIns="0" spcFirstLastPara="1" rIns="0" wrap="square" tIns="157300">
            <a:noAutofit/>
          </a:bodyPr>
          <a:lstStyle/>
          <a:p>
            <a:pPr indent="0" lvl="0" marL="0" rtl="0" algn="just">
              <a:lnSpc>
                <a:spcPct val="97000"/>
              </a:lnSpc>
              <a:spcBef>
                <a:spcPts val="0"/>
              </a:spcBef>
              <a:spcAft>
                <a:spcPts val="0"/>
              </a:spcAft>
              <a:buSzPts val="2900"/>
              <a:buNone/>
            </a:pPr>
            <a:r>
              <a:rPr b="0" i="0" lang="en-US" sz="2900" u="none">
                <a:solidFill>
                  <a:srgbClr val="000000"/>
                </a:solidFill>
                <a:latin typeface="Calibri"/>
                <a:ea typeface="Calibri"/>
                <a:cs typeface="Calibri"/>
                <a:sym typeface="Calibri"/>
              </a:rPr>
              <a:t>Comment is a piece of code which is ignored by any web browser. It is a good practice to add comments into your HTML code, especially in complex documents, to indicate sections of a document, and any other notes to anyone looking at the code. Comments help you and others understand your code and increases code readability.</a:t>
            </a:r>
            <a:endParaRPr/>
          </a:p>
          <a:p>
            <a:pPr indent="0" lvl="0" marL="0" rtl="0" algn="just">
              <a:lnSpc>
                <a:spcPct val="97000"/>
              </a:lnSpc>
              <a:spcBef>
                <a:spcPts val="1200"/>
              </a:spcBef>
              <a:spcAft>
                <a:spcPts val="0"/>
              </a:spcAft>
              <a:buSzPts val="2900"/>
              <a:buNone/>
            </a:pPr>
            <a:r>
              <a:rPr b="0" i="0" lang="en-US" sz="2900" u="none">
                <a:solidFill>
                  <a:srgbClr val="000000"/>
                </a:solidFill>
                <a:latin typeface="Calibri"/>
                <a:ea typeface="Calibri"/>
                <a:cs typeface="Calibri"/>
                <a:sym typeface="Calibri"/>
              </a:rPr>
              <a:t>HTML comments are placed in between </a:t>
            </a:r>
            <a:r>
              <a:rPr b="1" i="0" lang="en-US" sz="2900" u="none">
                <a:solidFill>
                  <a:srgbClr val="000000"/>
                </a:solidFill>
                <a:latin typeface="Calibri"/>
                <a:ea typeface="Calibri"/>
                <a:cs typeface="Calibri"/>
                <a:sym typeface="Calibri"/>
              </a:rPr>
              <a:t>&lt;!-- ... --&gt;</a:t>
            </a:r>
            <a:r>
              <a:rPr b="0" i="0" lang="en-US" sz="2900" u="none">
                <a:solidFill>
                  <a:srgbClr val="000000"/>
                </a:solidFill>
                <a:latin typeface="Calibri"/>
                <a:ea typeface="Calibri"/>
                <a:cs typeface="Calibri"/>
                <a:sym typeface="Calibri"/>
              </a:rPr>
              <a:t> tags. So any content placed with-in &lt;!-- ... --&gt; tags will be treated as comment and will be completely ignored by the browser.</a:t>
            </a:r>
            <a:endParaRPr/>
          </a:p>
          <a:p>
            <a:pPr indent="0" lvl="0" marL="0" rtl="0" algn="ctr">
              <a:lnSpc>
                <a:spcPct val="97000"/>
              </a:lnSpc>
              <a:spcBef>
                <a:spcPts val="1200"/>
              </a:spcBef>
              <a:spcAft>
                <a:spcPts val="0"/>
              </a:spcAft>
              <a:buSzPts val="2900"/>
              <a:buNone/>
            </a:pPr>
            <a:r>
              <a:t/>
            </a:r>
            <a:endParaRPr b="0" i="0" sz="2900" u="none">
              <a:solidFill>
                <a:srgbClr val="000000"/>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5"/>
          <p:cNvSpPr txBox="1"/>
          <p:nvPr>
            <p:ph type="ctrTitle"/>
          </p:nvPr>
        </p:nvSpPr>
        <p:spPr>
          <a:xfrm>
            <a:off x="768350" y="296862"/>
            <a:ext cx="10363200" cy="1470025"/>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Example</a:t>
            </a:r>
            <a:endParaRPr/>
          </a:p>
        </p:txBody>
      </p:sp>
      <p:sp>
        <p:nvSpPr>
          <p:cNvPr id="452" name="Google Shape;452;p55"/>
          <p:cNvSpPr txBox="1"/>
          <p:nvPr>
            <p:ph idx="1" type="subTitle"/>
          </p:nvPr>
        </p:nvSpPr>
        <p:spPr>
          <a:xfrm>
            <a:off x="1828800" y="1524000"/>
            <a:ext cx="8535987" cy="1751012"/>
          </a:xfrm>
          <a:prstGeom prst="rect">
            <a:avLst/>
          </a:prstGeom>
          <a:noFill/>
          <a:ln>
            <a:noFill/>
          </a:ln>
        </p:spPr>
        <p:txBody>
          <a:bodyPr anchorCtr="0" anchor="t" bIns="0" lIns="0" spcFirstLastPara="1" rIns="0" wrap="square" tIns="157300">
            <a:noAutofit/>
          </a:bodyPr>
          <a:lstStyle/>
          <a:p>
            <a:pPr indent="0" lvl="0" marL="0" rtl="0" algn="just">
              <a:lnSpc>
                <a:spcPct val="97000"/>
              </a:lnSpc>
              <a:spcBef>
                <a:spcPts val="0"/>
              </a:spcBef>
              <a:spcAft>
                <a:spcPts val="0"/>
              </a:spcAft>
              <a:buSzPts val="1800"/>
              <a:buNone/>
            </a:pPr>
            <a:r>
              <a:rPr b="0" i="0" lang="en-US" sz="1800" u="none">
                <a:solidFill>
                  <a:srgbClr val="000000"/>
                </a:solidFill>
                <a:latin typeface="Calibri"/>
                <a:ea typeface="Calibri"/>
                <a:cs typeface="Calibri"/>
                <a:sym typeface="Calibri"/>
              </a:rPr>
              <a:t>&lt;!DOCTYPE html&gt;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&lt;html&gt;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&lt;head&gt; &lt;!-- Document Header Starts --&gt;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&lt;title&gt;This is document title&lt;/title&gt;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&lt;/head&gt; &lt;!-- Document Header Ends --&gt;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&lt;body&gt;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&lt;p&gt;Document content goes here.....&lt;/p&gt;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&lt;/body&gt;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&lt;/html&gt;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6"/>
          <p:cNvSpPr txBox="1"/>
          <p:nvPr>
            <p:ph type="ctrTitle"/>
          </p:nvPr>
        </p:nvSpPr>
        <p:spPr>
          <a:xfrm>
            <a:off x="838200" y="12954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Valid vs Invalid Comments</a:t>
            </a:r>
            <a:br>
              <a:rPr b="1" i="0" lang="en-US" sz="4000" u="none">
                <a:solidFill>
                  <a:srgbClr val="000000"/>
                </a:solidFill>
                <a:latin typeface="Calibri"/>
                <a:ea typeface="Calibri"/>
                <a:cs typeface="Calibri"/>
                <a:sym typeface="Calibri"/>
              </a:rPr>
            </a:br>
            <a:endParaRPr/>
          </a:p>
        </p:txBody>
      </p:sp>
      <p:sp>
        <p:nvSpPr>
          <p:cNvPr id="458" name="Google Shape;458;p56"/>
          <p:cNvSpPr txBox="1"/>
          <p:nvPr>
            <p:ph idx="1" type="subTitle"/>
          </p:nvPr>
        </p:nvSpPr>
        <p:spPr>
          <a:xfrm>
            <a:off x="1752600" y="2743200"/>
            <a:ext cx="8535987" cy="1751012"/>
          </a:xfrm>
          <a:prstGeom prst="rect">
            <a:avLst/>
          </a:prstGeom>
          <a:noFill/>
          <a:ln>
            <a:noFill/>
          </a:ln>
        </p:spPr>
        <p:txBody>
          <a:bodyPr anchorCtr="0" anchor="t" bIns="0" lIns="0" spcFirstLastPara="1" rIns="0" wrap="square" tIns="157300">
            <a:noAutofit/>
          </a:bodyPr>
          <a:lstStyle/>
          <a:p>
            <a:pPr indent="0" lvl="0" marL="0" rtl="0" algn="ctr">
              <a:lnSpc>
                <a:spcPct val="97000"/>
              </a:lnSpc>
              <a:spcBef>
                <a:spcPts val="0"/>
              </a:spcBef>
              <a:spcAft>
                <a:spcPts val="0"/>
              </a:spcAft>
              <a:buSzPts val="2900"/>
              <a:buNone/>
            </a:pPr>
            <a:r>
              <a:rPr b="0" i="0" lang="en-US" sz="2900" u="none">
                <a:solidFill>
                  <a:srgbClr val="000000"/>
                </a:solidFill>
                <a:latin typeface="Calibri"/>
                <a:ea typeface="Calibri"/>
                <a:cs typeface="Calibri"/>
                <a:sym typeface="Calibri"/>
              </a:rPr>
              <a:t>Comments do not nest which means a comment can not be put inside another comment. Second the double-dash sequence "--" may not appear inside a comment except as part of the closing --&gt; tag. You must also make sure that there are no spaces in the start-of-comment string.</a:t>
            </a:r>
            <a:endParaRPr/>
          </a:p>
          <a:p>
            <a:pPr indent="0" lvl="0" marL="0" rtl="0" algn="ctr">
              <a:lnSpc>
                <a:spcPct val="97000"/>
              </a:lnSpc>
              <a:spcBef>
                <a:spcPts val="1200"/>
              </a:spcBef>
              <a:spcAft>
                <a:spcPts val="0"/>
              </a:spcAft>
              <a:buSzPts val="2900"/>
              <a:buNone/>
            </a:pPr>
            <a:r>
              <a:t/>
            </a:r>
            <a:endParaRPr b="0" i="0" sz="2900" u="none">
              <a:solidFill>
                <a:srgbClr val="000000"/>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7"/>
          <p:cNvSpPr txBox="1"/>
          <p:nvPr>
            <p:ph type="ctrTitle"/>
          </p:nvPr>
        </p:nvSpPr>
        <p:spPr>
          <a:xfrm>
            <a:off x="838200" y="12954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Multiline Comments</a:t>
            </a:r>
            <a:br>
              <a:rPr b="1" i="0" lang="en-US" sz="4000" u="none">
                <a:solidFill>
                  <a:srgbClr val="000000"/>
                </a:solidFill>
                <a:latin typeface="Calibri"/>
                <a:ea typeface="Calibri"/>
                <a:cs typeface="Calibri"/>
                <a:sym typeface="Calibri"/>
              </a:rPr>
            </a:br>
            <a:endParaRPr/>
          </a:p>
        </p:txBody>
      </p:sp>
      <p:sp>
        <p:nvSpPr>
          <p:cNvPr id="464" name="Google Shape;464;p57"/>
          <p:cNvSpPr txBox="1"/>
          <p:nvPr>
            <p:ph idx="1" type="subTitle"/>
          </p:nvPr>
        </p:nvSpPr>
        <p:spPr>
          <a:xfrm>
            <a:off x="1752600" y="2743200"/>
            <a:ext cx="8535987" cy="1751012"/>
          </a:xfrm>
          <a:prstGeom prst="rect">
            <a:avLst/>
          </a:prstGeom>
          <a:noFill/>
          <a:ln>
            <a:noFill/>
          </a:ln>
        </p:spPr>
        <p:txBody>
          <a:bodyPr anchorCtr="0" anchor="t" bIns="0" lIns="0" spcFirstLastPara="1" rIns="0" wrap="square" tIns="157300">
            <a:noAutofit/>
          </a:bodyPr>
          <a:lstStyle/>
          <a:p>
            <a:pPr indent="0" lvl="0" marL="0" rtl="0" algn="just">
              <a:lnSpc>
                <a:spcPct val="97000"/>
              </a:lnSpc>
              <a:spcBef>
                <a:spcPts val="0"/>
              </a:spcBef>
              <a:spcAft>
                <a:spcPts val="0"/>
              </a:spcAft>
              <a:buSzPts val="2900"/>
              <a:buNone/>
            </a:pPr>
            <a:r>
              <a:rPr b="0" i="0" lang="en-US" sz="2900" u="none">
                <a:solidFill>
                  <a:srgbClr val="000000"/>
                </a:solidFill>
                <a:latin typeface="Calibri"/>
                <a:ea typeface="Calibri"/>
                <a:cs typeface="Calibri"/>
                <a:sym typeface="Calibri"/>
              </a:rPr>
              <a:t>So far we have seen single line comments, but HTML supports multi-line comments as well.</a:t>
            </a:r>
            <a:endParaRPr/>
          </a:p>
          <a:p>
            <a:pPr indent="0" lvl="0" marL="0" rtl="0" algn="just">
              <a:lnSpc>
                <a:spcPct val="97000"/>
              </a:lnSpc>
              <a:spcBef>
                <a:spcPts val="1200"/>
              </a:spcBef>
              <a:spcAft>
                <a:spcPts val="0"/>
              </a:spcAft>
              <a:buSzPts val="2900"/>
              <a:buNone/>
            </a:pPr>
            <a:r>
              <a:rPr b="0" i="0" lang="en-US" sz="2900" u="none">
                <a:solidFill>
                  <a:srgbClr val="000000"/>
                </a:solidFill>
                <a:latin typeface="Calibri"/>
                <a:ea typeface="Calibri"/>
                <a:cs typeface="Calibri"/>
                <a:sym typeface="Calibri"/>
              </a:rPr>
              <a:t>You can comment multiple lines by the special beginning tag &lt;!-- and ending tag --&gt; placed before the first line and end of the last line as shown in the given example below.</a:t>
            </a:r>
            <a:endParaRPr/>
          </a:p>
          <a:p>
            <a:pPr indent="0" lvl="0" marL="0" rtl="0" algn="ctr">
              <a:lnSpc>
                <a:spcPct val="97000"/>
              </a:lnSpc>
              <a:spcBef>
                <a:spcPts val="1200"/>
              </a:spcBef>
              <a:spcAft>
                <a:spcPts val="0"/>
              </a:spcAft>
              <a:buSzPts val="2900"/>
              <a:buNone/>
            </a:pPr>
            <a:r>
              <a:t/>
            </a:r>
            <a:endParaRPr b="0" i="0" sz="2900" u="none">
              <a:solidFill>
                <a:srgbClr val="000000"/>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8"/>
          <p:cNvSpPr txBox="1"/>
          <p:nvPr>
            <p:ph type="ctrTitle"/>
          </p:nvPr>
        </p:nvSpPr>
        <p:spPr>
          <a:xfrm>
            <a:off x="990600" y="3048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Example</a:t>
            </a:r>
            <a:endParaRPr/>
          </a:p>
        </p:txBody>
      </p:sp>
      <p:sp>
        <p:nvSpPr>
          <p:cNvPr id="470" name="Google Shape;470;p58"/>
          <p:cNvSpPr txBox="1"/>
          <p:nvPr>
            <p:ph idx="1" type="subTitle"/>
          </p:nvPr>
        </p:nvSpPr>
        <p:spPr>
          <a:xfrm>
            <a:off x="1752600" y="1295400"/>
            <a:ext cx="8535987" cy="1751012"/>
          </a:xfrm>
          <a:prstGeom prst="rect">
            <a:avLst/>
          </a:prstGeom>
          <a:noFill/>
          <a:ln>
            <a:noFill/>
          </a:ln>
        </p:spPr>
        <p:txBody>
          <a:bodyPr anchorCtr="0" anchor="t" bIns="0" lIns="0" spcFirstLastPara="1" rIns="0" wrap="square" tIns="157300">
            <a:noAutofit/>
          </a:bodyPr>
          <a:lstStyle/>
          <a:p>
            <a:pPr indent="0" lvl="0" marL="0" rtl="0" algn="just">
              <a:lnSpc>
                <a:spcPct val="97000"/>
              </a:lnSpc>
              <a:spcBef>
                <a:spcPts val="0"/>
              </a:spcBef>
              <a:spcAft>
                <a:spcPts val="0"/>
              </a:spcAft>
              <a:buSzPts val="1800"/>
              <a:buNone/>
            </a:pPr>
            <a:r>
              <a:rPr b="0" i="0" lang="en-US" sz="1800" u="none">
                <a:solidFill>
                  <a:srgbClr val="000000"/>
                </a:solidFill>
                <a:latin typeface="Calibri"/>
                <a:ea typeface="Calibri"/>
                <a:cs typeface="Calibri"/>
                <a:sym typeface="Calibri"/>
              </a:rPr>
              <a:t>&lt;!DOCTYPE html&gt;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&lt;html&gt;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&lt;head&gt;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&lt;title&gt;Multiline Comments&lt;/title&gt;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&lt;/head&gt;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&lt;body&gt;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 This is a multiline comment and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it can span through as many as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lines you like. --&gt;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&lt;p&gt;Document content goes here.....&lt;/p&gt;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&lt;/body&gt;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&lt;/html&gt;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9"/>
          <p:cNvSpPr txBox="1"/>
          <p:nvPr>
            <p:ph type="ctrTitle"/>
          </p:nvPr>
        </p:nvSpPr>
        <p:spPr>
          <a:xfrm>
            <a:off x="838200" y="685800"/>
            <a:ext cx="10364787" cy="8382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Using Comment Tag</a:t>
            </a:r>
            <a:br>
              <a:rPr b="1" i="0" lang="en-US" sz="4000" u="none">
                <a:solidFill>
                  <a:srgbClr val="000000"/>
                </a:solidFill>
                <a:latin typeface="Calibri"/>
                <a:ea typeface="Calibri"/>
                <a:cs typeface="Calibri"/>
                <a:sym typeface="Calibri"/>
              </a:rPr>
            </a:br>
            <a:endParaRPr/>
          </a:p>
        </p:txBody>
      </p:sp>
      <p:sp>
        <p:nvSpPr>
          <p:cNvPr id="476" name="Google Shape;476;p59"/>
          <p:cNvSpPr txBox="1"/>
          <p:nvPr>
            <p:ph idx="1" type="subTitle"/>
          </p:nvPr>
        </p:nvSpPr>
        <p:spPr>
          <a:xfrm>
            <a:off x="304800" y="1143000"/>
            <a:ext cx="11430000" cy="1751012"/>
          </a:xfrm>
          <a:prstGeom prst="rect">
            <a:avLst/>
          </a:prstGeom>
          <a:noFill/>
          <a:ln>
            <a:noFill/>
          </a:ln>
        </p:spPr>
        <p:txBody>
          <a:bodyPr anchorCtr="0" anchor="t" bIns="0" lIns="0" spcFirstLastPara="1" rIns="0" wrap="square" tIns="157300">
            <a:noAutofit/>
          </a:bodyPr>
          <a:lstStyle/>
          <a:p>
            <a:pPr indent="0" lvl="0" marL="0" rtl="0" algn="just">
              <a:lnSpc>
                <a:spcPct val="97000"/>
              </a:lnSpc>
              <a:spcBef>
                <a:spcPts val="0"/>
              </a:spcBef>
              <a:spcAft>
                <a:spcPts val="0"/>
              </a:spcAft>
              <a:buSzPts val="2900"/>
              <a:buNone/>
            </a:pPr>
            <a:r>
              <a:rPr b="0" i="0" lang="en-US" sz="2900" u="none">
                <a:solidFill>
                  <a:srgbClr val="000000"/>
                </a:solidFill>
                <a:latin typeface="Calibri"/>
                <a:ea typeface="Calibri"/>
                <a:cs typeface="Calibri"/>
                <a:sym typeface="Calibri"/>
              </a:rPr>
              <a:t>There are few browsers that support &lt;comment&gt; tag to comment a part of HTML code.</a:t>
            </a:r>
            <a:endParaRPr/>
          </a:p>
          <a:p>
            <a:pPr indent="0" lvl="0" marL="0" rtl="0" algn="just">
              <a:lnSpc>
                <a:spcPct val="97000"/>
              </a:lnSpc>
              <a:spcBef>
                <a:spcPts val="1200"/>
              </a:spcBef>
              <a:spcAft>
                <a:spcPts val="0"/>
              </a:spcAft>
              <a:buSzPts val="2900"/>
              <a:buNone/>
            </a:pPr>
            <a:r>
              <a:rPr b="1" i="0" lang="en-US" sz="2900" u="none">
                <a:solidFill>
                  <a:srgbClr val="000000"/>
                </a:solidFill>
                <a:latin typeface="Calibri"/>
                <a:ea typeface="Calibri"/>
                <a:cs typeface="Calibri"/>
                <a:sym typeface="Calibri"/>
              </a:rPr>
              <a:t>Example</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&lt;!DOCTYPE html&gt;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&lt;html&gt;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&lt;head&gt;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&lt;title&gt;Using Comment Tag&lt;/title&gt; </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&lt;/head&gt;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&lt;body&gt;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&lt;p&gt;This is &lt;comment&gt;not&lt;/comment&gt; Internet Explorer.&lt;/p&gt;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&lt;/body&gt;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 &lt;/html&gt;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6"/>
          <p:cNvSpPr txBox="1"/>
          <p:nvPr>
            <p:ph type="ctrTitle"/>
          </p:nvPr>
        </p:nvSpPr>
        <p:spPr>
          <a:xfrm>
            <a:off x="914400" y="2130425"/>
            <a:ext cx="10363200" cy="1470025"/>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None/>
            </a:pPr>
            <a:r>
              <a:t/>
            </a:r>
            <a:endParaRPr sz="4000">
              <a:solidFill>
                <a:srgbClr val="000000"/>
              </a:solidFill>
              <a:latin typeface="Calibri"/>
              <a:ea typeface="Calibri"/>
              <a:cs typeface="Calibri"/>
              <a:sym typeface="Calibri"/>
            </a:endParaRPr>
          </a:p>
        </p:txBody>
      </p:sp>
      <p:sp>
        <p:nvSpPr>
          <p:cNvPr id="156" name="Google Shape;156;p6"/>
          <p:cNvSpPr txBox="1"/>
          <p:nvPr>
            <p:ph idx="1" type="subTitle"/>
          </p:nvPr>
        </p:nvSpPr>
        <p:spPr>
          <a:xfrm>
            <a:off x="1827212" y="3886200"/>
            <a:ext cx="8537575" cy="1752600"/>
          </a:xfrm>
          <a:prstGeom prst="rect">
            <a:avLst/>
          </a:prstGeom>
          <a:noFill/>
          <a:ln>
            <a:noFill/>
          </a:ln>
        </p:spPr>
        <p:txBody>
          <a:bodyPr anchorCtr="0" anchor="t" bIns="0" lIns="0" spcFirstLastPara="1" rIns="0" wrap="square" tIns="157300">
            <a:noAutofit/>
          </a:bodyPr>
          <a:lstStyle/>
          <a:p>
            <a:pPr indent="0" lvl="0" marL="0" rtl="0" algn="ctr">
              <a:lnSpc>
                <a:spcPct val="97000"/>
              </a:lnSpc>
              <a:spcBef>
                <a:spcPts val="0"/>
              </a:spcBef>
              <a:spcAft>
                <a:spcPts val="0"/>
              </a:spcAft>
              <a:buSzPts val="2900"/>
              <a:buNone/>
            </a:pPr>
            <a:r>
              <a:t/>
            </a:r>
            <a:endParaRPr/>
          </a:p>
        </p:txBody>
      </p:sp>
      <p:pic>
        <p:nvPicPr>
          <p:cNvPr id="157" name="Google Shape;157;p6"/>
          <p:cNvPicPr preferRelativeResize="0"/>
          <p:nvPr/>
        </p:nvPicPr>
        <p:blipFill rotWithShape="1">
          <a:blip r:embed="rId3">
            <a:alphaModFix/>
          </a:blip>
          <a:srcRect b="0" l="0" r="0" t="0"/>
          <a:stretch/>
        </p:blipFill>
        <p:spPr>
          <a:xfrm>
            <a:off x="228600" y="-533400"/>
            <a:ext cx="12192000" cy="69342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0"/>
          <p:cNvSpPr txBox="1"/>
          <p:nvPr>
            <p:ph type="ctrTitle"/>
          </p:nvPr>
        </p:nvSpPr>
        <p:spPr>
          <a:xfrm>
            <a:off x="838200" y="12954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HTML Quotation</a:t>
            </a:r>
            <a:br>
              <a:rPr b="1" i="0" lang="en-US" sz="4000" u="none">
                <a:solidFill>
                  <a:srgbClr val="000000"/>
                </a:solidFill>
                <a:latin typeface="Calibri"/>
                <a:ea typeface="Calibri"/>
                <a:cs typeface="Calibri"/>
                <a:sym typeface="Calibri"/>
              </a:rPr>
            </a:br>
            <a:endParaRPr/>
          </a:p>
        </p:txBody>
      </p:sp>
      <p:sp>
        <p:nvSpPr>
          <p:cNvPr id="482" name="Google Shape;482;p60"/>
          <p:cNvSpPr txBox="1"/>
          <p:nvPr>
            <p:ph idx="1" type="subTitle"/>
          </p:nvPr>
        </p:nvSpPr>
        <p:spPr>
          <a:xfrm>
            <a:off x="609600" y="2743200"/>
            <a:ext cx="10668000" cy="1751012"/>
          </a:xfrm>
          <a:prstGeom prst="rect">
            <a:avLst/>
          </a:prstGeom>
          <a:noFill/>
          <a:ln>
            <a:noFill/>
          </a:ln>
        </p:spPr>
        <p:txBody>
          <a:bodyPr anchorCtr="0" anchor="t" bIns="0" lIns="0" spcFirstLastPara="1" rIns="0" wrap="square" tIns="157300">
            <a:noAutofit/>
          </a:bodyPr>
          <a:lstStyle/>
          <a:p>
            <a:pPr indent="0" lvl="0" marL="0" rtl="0" algn="just">
              <a:lnSpc>
                <a:spcPct val="97000"/>
              </a:lnSpc>
              <a:spcBef>
                <a:spcPts val="0"/>
              </a:spcBef>
              <a:spcAft>
                <a:spcPts val="0"/>
              </a:spcAft>
              <a:buSzPts val="2900"/>
              <a:buNone/>
            </a:pPr>
            <a:r>
              <a:rPr b="0" i="0" lang="en-US" sz="2900" u="none">
                <a:solidFill>
                  <a:srgbClr val="000000"/>
                </a:solidFill>
                <a:latin typeface="Calibri"/>
                <a:ea typeface="Calibri"/>
                <a:cs typeface="Calibri"/>
                <a:sym typeface="Calibri"/>
              </a:rPr>
              <a:t>The HTML </a:t>
            </a:r>
            <a:r>
              <a:rPr b="1" i="0" lang="en-US" sz="2900" u="none">
                <a:solidFill>
                  <a:srgbClr val="000000"/>
                </a:solidFill>
                <a:latin typeface="Calibri"/>
                <a:ea typeface="Calibri"/>
                <a:cs typeface="Calibri"/>
                <a:sym typeface="Calibri"/>
              </a:rPr>
              <a:t>&lt;q&gt;</a:t>
            </a:r>
            <a:r>
              <a:rPr b="0" i="0" lang="en-US" sz="2900" u="none">
                <a:solidFill>
                  <a:srgbClr val="000000"/>
                </a:solidFill>
                <a:latin typeface="Calibri"/>
                <a:ea typeface="Calibri"/>
                <a:cs typeface="Calibri"/>
                <a:sym typeface="Calibri"/>
              </a:rPr>
              <a:t> element defines a short quotation.</a:t>
            </a:r>
            <a:endParaRPr/>
          </a:p>
          <a:p>
            <a:pPr indent="0" lvl="0" marL="0" rtl="0" algn="just">
              <a:lnSpc>
                <a:spcPct val="97000"/>
              </a:lnSpc>
              <a:spcBef>
                <a:spcPts val="1200"/>
              </a:spcBef>
              <a:spcAft>
                <a:spcPts val="0"/>
              </a:spcAft>
              <a:buSzPts val="2900"/>
              <a:buNone/>
            </a:pPr>
            <a:r>
              <a:rPr b="0" i="0" lang="en-US" sz="2900" u="none">
                <a:solidFill>
                  <a:srgbClr val="000000"/>
                </a:solidFill>
                <a:latin typeface="Calibri"/>
                <a:ea typeface="Calibri"/>
                <a:cs typeface="Calibri"/>
                <a:sym typeface="Calibri"/>
              </a:rPr>
              <a:t>Browsers usually insert quotation marks around the &lt;q&gt; element.</a:t>
            </a:r>
            <a:endParaRPr/>
          </a:p>
          <a:p>
            <a:pPr indent="0" lvl="0" marL="0" rtl="0" algn="just">
              <a:lnSpc>
                <a:spcPct val="97000"/>
              </a:lnSpc>
              <a:spcBef>
                <a:spcPts val="1200"/>
              </a:spcBef>
              <a:spcAft>
                <a:spcPts val="0"/>
              </a:spcAft>
              <a:buSzPts val="2900"/>
              <a:buNone/>
            </a:pPr>
            <a:r>
              <a:t/>
            </a:r>
            <a:endParaRPr b="0" i="0" sz="2900" u="none">
              <a:solidFill>
                <a:srgbClr val="000000"/>
              </a:solidFill>
              <a:latin typeface="Calibri"/>
              <a:ea typeface="Calibri"/>
              <a:cs typeface="Calibri"/>
              <a:sym typeface="Calibri"/>
            </a:endParaRPr>
          </a:p>
          <a:p>
            <a:pPr indent="0" lvl="0" marL="0" rtl="0" algn="just">
              <a:lnSpc>
                <a:spcPct val="97000"/>
              </a:lnSpc>
              <a:spcBef>
                <a:spcPts val="1200"/>
              </a:spcBef>
              <a:spcAft>
                <a:spcPts val="0"/>
              </a:spcAft>
              <a:buSzPts val="2900"/>
              <a:buNone/>
            </a:pPr>
            <a:r>
              <a:rPr b="0" i="0" lang="en-US" sz="2900" u="none">
                <a:solidFill>
                  <a:srgbClr val="000000"/>
                </a:solidFill>
                <a:latin typeface="Calibri"/>
                <a:ea typeface="Calibri"/>
                <a:cs typeface="Calibri"/>
                <a:sym typeface="Calibri"/>
              </a:rPr>
              <a:t>&lt;p&gt;goal of life should be to: &lt;q&gt;Build a future where people live in harmony with nature.&lt;/q&gt;&lt;/p&gt;</a:t>
            </a:r>
            <a:endParaRPr/>
          </a:p>
          <a:p>
            <a:pPr indent="0" lvl="0" marL="0" rtl="0" algn="ctr">
              <a:lnSpc>
                <a:spcPct val="97000"/>
              </a:lnSpc>
              <a:spcBef>
                <a:spcPts val="1200"/>
              </a:spcBef>
              <a:spcAft>
                <a:spcPts val="0"/>
              </a:spcAft>
              <a:buSzPts val="2900"/>
              <a:buNone/>
            </a:pPr>
            <a:r>
              <a:t/>
            </a:r>
            <a:endParaRPr b="0" i="0" sz="2900" u="none">
              <a:solidFill>
                <a:srgbClr val="000000"/>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1"/>
          <p:cNvSpPr txBox="1"/>
          <p:nvPr>
            <p:ph type="ctrTitle"/>
          </p:nvPr>
        </p:nvSpPr>
        <p:spPr>
          <a:xfrm>
            <a:off x="838200" y="12954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HTML &lt;cite&gt; for Work Title</a:t>
            </a:r>
            <a:br>
              <a:rPr b="1" i="0" lang="en-US" sz="4000" u="none">
                <a:solidFill>
                  <a:srgbClr val="000000"/>
                </a:solidFill>
                <a:latin typeface="Calibri"/>
                <a:ea typeface="Calibri"/>
                <a:cs typeface="Calibri"/>
                <a:sym typeface="Calibri"/>
              </a:rPr>
            </a:br>
            <a:endParaRPr/>
          </a:p>
        </p:txBody>
      </p:sp>
      <p:sp>
        <p:nvSpPr>
          <p:cNvPr id="488" name="Google Shape;488;p61"/>
          <p:cNvSpPr txBox="1"/>
          <p:nvPr>
            <p:ph idx="1" type="subTitle"/>
          </p:nvPr>
        </p:nvSpPr>
        <p:spPr>
          <a:xfrm>
            <a:off x="609600" y="2133600"/>
            <a:ext cx="10668000" cy="4724400"/>
          </a:xfrm>
          <a:prstGeom prst="rect">
            <a:avLst/>
          </a:prstGeom>
          <a:noFill/>
          <a:ln>
            <a:noFill/>
          </a:ln>
        </p:spPr>
        <p:txBody>
          <a:bodyPr anchorCtr="0" anchor="t" bIns="0" lIns="0" spcFirstLastPara="1" rIns="0" wrap="square" tIns="157300">
            <a:noAutofit/>
          </a:bodyPr>
          <a:lstStyle/>
          <a:p>
            <a:pPr indent="0" lvl="0" marL="0" rtl="0" algn="ctr">
              <a:lnSpc>
                <a:spcPct val="97000"/>
              </a:lnSpc>
              <a:spcBef>
                <a:spcPts val="0"/>
              </a:spcBef>
              <a:spcAft>
                <a:spcPts val="0"/>
              </a:spcAft>
              <a:buSzPts val="2900"/>
              <a:buNone/>
            </a:pPr>
            <a:r>
              <a:t/>
            </a:r>
            <a:endParaRPr b="0" i="0" sz="2900" u="none">
              <a:solidFill>
                <a:srgbClr val="000000"/>
              </a:solidFill>
              <a:latin typeface="Calibri"/>
              <a:ea typeface="Calibri"/>
              <a:cs typeface="Calibri"/>
              <a:sym typeface="Calibri"/>
            </a:endParaRPr>
          </a:p>
          <a:p>
            <a:pPr indent="0" lvl="0" marL="0" rtl="0" algn="just">
              <a:lnSpc>
                <a:spcPct val="97000"/>
              </a:lnSpc>
              <a:spcBef>
                <a:spcPts val="1200"/>
              </a:spcBef>
              <a:spcAft>
                <a:spcPts val="0"/>
              </a:spcAft>
              <a:buSzPts val="2900"/>
              <a:buNone/>
            </a:pPr>
            <a:r>
              <a:rPr b="0" i="0" lang="en-US" sz="2900" u="none">
                <a:solidFill>
                  <a:srgbClr val="000000"/>
                </a:solidFill>
                <a:latin typeface="Calibri"/>
                <a:ea typeface="Calibri"/>
                <a:cs typeface="Calibri"/>
                <a:sym typeface="Calibri"/>
              </a:rPr>
              <a:t>HTML &lt;cite&gt; tag specifies a citation, it provides reference or title to a creative work, quoted content, books, websites, a research paper, a blog-spot, painting, etc.</a:t>
            </a:r>
            <a:endParaRPr/>
          </a:p>
          <a:p>
            <a:pPr indent="0" lvl="0" marL="0" rtl="0" algn="just">
              <a:lnSpc>
                <a:spcPct val="97000"/>
              </a:lnSpc>
              <a:spcBef>
                <a:spcPts val="1200"/>
              </a:spcBef>
              <a:spcAft>
                <a:spcPts val="0"/>
              </a:spcAft>
              <a:buSzPts val="2900"/>
              <a:buNone/>
            </a:pPr>
            <a:r>
              <a:rPr b="0" i="0" lang="en-US" sz="2900" u="none">
                <a:solidFill>
                  <a:srgbClr val="000000"/>
                </a:solidFill>
                <a:latin typeface="Calibri"/>
                <a:ea typeface="Calibri"/>
                <a:cs typeface="Calibri"/>
                <a:sym typeface="Calibri"/>
              </a:rPr>
              <a:t>The main purpose of adding &lt;cite&gt; element is to provide or identify the source of the quote or any content.the content written between &lt;cite&gt; tag renders in the italic form on the browser, and it can be overridden using CSS in your HTML document.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2"/>
          <p:cNvSpPr txBox="1"/>
          <p:nvPr>
            <p:ph idx="1" type="body"/>
          </p:nvPr>
        </p:nvSpPr>
        <p:spPr>
          <a:xfrm>
            <a:off x="609600" y="609600"/>
            <a:ext cx="10806112" cy="5397500"/>
          </a:xfrm>
          <a:prstGeom prst="rect">
            <a:avLst/>
          </a:prstGeom>
          <a:noFill/>
          <a:ln>
            <a:noFill/>
          </a:ln>
        </p:spPr>
        <p:txBody>
          <a:bodyPr anchorCtr="0" anchor="t" bIns="0" lIns="0" spcFirstLastPara="1" rIns="0" wrap="square" tIns="157300">
            <a:noAutofit/>
          </a:bodyPr>
          <a:lstStyle/>
          <a:p>
            <a:pPr indent="-342900" lvl="0" marL="342900" marR="0" rtl="0" algn="l">
              <a:lnSpc>
                <a:spcPct val="97000"/>
              </a:lnSpc>
              <a:spcBef>
                <a:spcPts val="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The cite attribute can be used on the following elements:</a:t>
            </a:r>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Blockquote</a:t>
            </a:r>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Del</a:t>
            </a:r>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Ins</a:t>
            </a:r>
            <a:endParaRPr/>
          </a:p>
          <a:p>
            <a:pPr indent="-342900" lvl="0" marL="342900" marR="0" rtl="0" algn="l">
              <a:lnSpc>
                <a:spcPct val="97000"/>
              </a:lnSpc>
              <a:spcBef>
                <a:spcPts val="1200"/>
              </a:spcBef>
              <a:spcAft>
                <a:spcPts val="0"/>
              </a:spcAft>
              <a:buClr>
                <a:srgbClr val="000000"/>
              </a:buClr>
              <a:buSzPts val="2900"/>
              <a:buFont typeface="Times New Roman"/>
              <a:buChar char="•"/>
            </a:pPr>
            <a:r>
              <a:rPr b="0" i="0" lang="en-US" sz="2900" u="none">
                <a:solidFill>
                  <a:srgbClr val="000000"/>
                </a:solidFill>
                <a:latin typeface="Calibri"/>
                <a:ea typeface="Calibri"/>
                <a:cs typeface="Calibri"/>
                <a:sym typeface="Calibri"/>
              </a:rPr>
              <a:t>q</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3"/>
          <p:cNvSpPr txBox="1"/>
          <p:nvPr>
            <p:ph idx="1" type="body"/>
          </p:nvPr>
        </p:nvSpPr>
        <p:spPr>
          <a:xfrm>
            <a:off x="609600" y="838200"/>
            <a:ext cx="10806112" cy="5168900"/>
          </a:xfrm>
          <a:prstGeom prst="rect">
            <a:avLst/>
          </a:prstGeom>
          <a:noFill/>
          <a:ln>
            <a:noFill/>
          </a:ln>
        </p:spPr>
        <p:txBody>
          <a:bodyPr anchorCtr="0" anchor="t" bIns="0" lIns="0" spcFirstLastPara="1" rIns="0" wrap="square" tIns="157300">
            <a:noAutofit/>
          </a:bodyPr>
          <a:lstStyle/>
          <a:p>
            <a:pPr indent="0" lvl="0" marL="0" marR="0" rtl="0" algn="l">
              <a:lnSpc>
                <a:spcPct val="97000"/>
              </a:lnSpc>
              <a:spcBef>
                <a:spcPts val="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&lt;!DOCTYPE html&gt;</a:t>
            </a:r>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&lt;html&gt;</a:t>
            </a:r>
            <a:endParaRPr/>
          </a:p>
          <a:p>
            <a:pPr indent="0" lvl="0" marL="0" marR="0" rtl="0" algn="l">
              <a:lnSpc>
                <a:spcPct val="97000"/>
              </a:lnSpc>
              <a:spcBef>
                <a:spcPts val="1200"/>
              </a:spcBef>
              <a:spcAft>
                <a:spcPts val="0"/>
              </a:spcAft>
              <a:buClr>
                <a:srgbClr val="000000"/>
              </a:buClr>
              <a:buSzPts val="1600"/>
              <a:buFont typeface="Times New Roman"/>
              <a:buNone/>
            </a:pPr>
            <a:r>
              <a:t/>
            </a:r>
            <a:endParaRPr b="0" i="0" sz="1600" u="none">
              <a:solidFill>
                <a:srgbClr val="000000"/>
              </a:solidFill>
              <a:latin typeface="Calibri"/>
              <a:ea typeface="Calibri"/>
              <a:cs typeface="Calibri"/>
              <a:sym typeface="Calibri"/>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   &lt;head&gt;</a:t>
            </a:r>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      &lt;title&gt;HTML cite Tag&lt;/title&gt;</a:t>
            </a:r>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   &lt;/head&gt;</a:t>
            </a:r>
            <a:endParaRPr/>
          </a:p>
          <a:p>
            <a:pPr indent="0" lvl="0" marL="0" marR="0" rtl="0" algn="l">
              <a:lnSpc>
                <a:spcPct val="97000"/>
              </a:lnSpc>
              <a:spcBef>
                <a:spcPts val="1200"/>
              </a:spcBef>
              <a:spcAft>
                <a:spcPts val="0"/>
              </a:spcAft>
              <a:buClr>
                <a:srgbClr val="000000"/>
              </a:buClr>
              <a:buSzPts val="1600"/>
              <a:buFont typeface="Times New Roman"/>
              <a:buNone/>
            </a:pPr>
            <a:r>
              <a:t/>
            </a:r>
            <a:endParaRPr b="0" i="0" sz="1600" u="none">
              <a:solidFill>
                <a:srgbClr val="000000"/>
              </a:solidFill>
              <a:latin typeface="Calibri"/>
              <a:ea typeface="Calibri"/>
              <a:cs typeface="Calibri"/>
              <a:sym typeface="Calibri"/>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   &lt;body&gt;</a:t>
            </a:r>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      &lt;p&gt;The learning content can be referred from &lt;cite&gt;Simplilearn&lt;/cite&gt;&lt;p&gt;</a:t>
            </a:r>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   &lt;/body&gt;</a:t>
            </a:r>
            <a:endParaRPr/>
          </a:p>
          <a:p>
            <a:pPr indent="0" lvl="0" marL="0" marR="0" rtl="0" algn="l">
              <a:lnSpc>
                <a:spcPct val="97000"/>
              </a:lnSpc>
              <a:spcBef>
                <a:spcPts val="1200"/>
              </a:spcBef>
              <a:spcAft>
                <a:spcPts val="0"/>
              </a:spcAft>
              <a:buClr>
                <a:srgbClr val="000000"/>
              </a:buClr>
              <a:buSzPts val="1600"/>
              <a:buFont typeface="Times New Roman"/>
              <a:buNone/>
            </a:pPr>
            <a:r>
              <a:t/>
            </a:r>
            <a:endParaRPr b="0" i="0" sz="1600" u="none">
              <a:solidFill>
                <a:srgbClr val="000000"/>
              </a:solidFill>
              <a:latin typeface="Calibri"/>
              <a:ea typeface="Calibri"/>
              <a:cs typeface="Calibri"/>
              <a:sym typeface="Calibri"/>
            </a:endParaRPr>
          </a:p>
          <a:p>
            <a:pPr indent="0" lvl="0" marL="0" marR="0" rtl="0" algn="l">
              <a:lnSpc>
                <a:spcPct val="97000"/>
              </a:lnSpc>
              <a:spcBef>
                <a:spcPts val="1200"/>
              </a:spcBef>
              <a:spcAft>
                <a:spcPts val="0"/>
              </a:spcAft>
              <a:buClr>
                <a:srgbClr val="000000"/>
              </a:buClr>
              <a:buSzPts val="1600"/>
              <a:buFont typeface="Times New Roman"/>
              <a:buNone/>
            </a:pPr>
            <a:r>
              <a:rPr b="0" i="0" lang="en-US" sz="1600" u="none">
                <a:solidFill>
                  <a:srgbClr val="000000"/>
                </a:solidFill>
                <a:latin typeface="Calibri"/>
                <a:ea typeface="Calibri"/>
                <a:cs typeface="Calibri"/>
                <a:sym typeface="Calibri"/>
              </a:rPr>
              <a:t>&lt;/html&gt;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4"/>
          <p:cNvSpPr txBox="1"/>
          <p:nvPr>
            <p:ph type="ctrTitle"/>
          </p:nvPr>
        </p:nvSpPr>
        <p:spPr>
          <a:xfrm>
            <a:off x="838200" y="1524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Example</a:t>
            </a:r>
            <a:endParaRPr/>
          </a:p>
        </p:txBody>
      </p:sp>
      <p:sp>
        <p:nvSpPr>
          <p:cNvPr id="504" name="Google Shape;504;p64"/>
          <p:cNvSpPr txBox="1"/>
          <p:nvPr>
            <p:ph idx="1" type="subTitle"/>
          </p:nvPr>
        </p:nvSpPr>
        <p:spPr>
          <a:xfrm>
            <a:off x="609600" y="1447800"/>
            <a:ext cx="10668000" cy="3733800"/>
          </a:xfrm>
          <a:prstGeom prst="rect">
            <a:avLst/>
          </a:prstGeom>
          <a:noFill/>
          <a:ln>
            <a:noFill/>
          </a:ln>
        </p:spPr>
        <p:txBody>
          <a:bodyPr anchorCtr="0" anchor="t" bIns="0" lIns="0" spcFirstLastPara="1" rIns="0" wrap="square" tIns="157300">
            <a:noAutofit/>
          </a:bodyPr>
          <a:lstStyle/>
          <a:p>
            <a:pPr indent="0" lvl="0" marL="0" rtl="0" algn="just">
              <a:lnSpc>
                <a:spcPct val="97000"/>
              </a:lnSpc>
              <a:spcBef>
                <a:spcPts val="0"/>
              </a:spcBef>
              <a:spcAft>
                <a:spcPts val="0"/>
              </a:spcAft>
              <a:buSzPts val="1800"/>
              <a:buNone/>
            </a:pPr>
            <a:r>
              <a:rPr b="0" i="0" lang="en-US" sz="1800" u="none">
                <a:solidFill>
                  <a:srgbClr val="000000"/>
                </a:solidFill>
                <a:latin typeface="Calibri"/>
                <a:ea typeface="Calibri"/>
                <a:cs typeface="Calibri"/>
                <a:sym typeface="Calibri"/>
              </a:rPr>
              <a:t>&lt;html&gt;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&lt;body&gt;&lt;cite&gt;&lt;a href="http://www.george-orwell.org/1984/0.html"&gt;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Nineteen Eighty-Four&lt;/a&gt;&lt;/cite&gt; by George Orwell (Part 1, Chapter 1).</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&lt;/body&gt;</a:t>
            </a:r>
            <a:endParaRPr/>
          </a:p>
          <a:p>
            <a:pPr indent="0" lvl="0" marL="0" rtl="0" algn="just">
              <a:lnSpc>
                <a:spcPct val="97000"/>
              </a:lnSpc>
              <a:spcBef>
                <a:spcPts val="1200"/>
              </a:spcBef>
              <a:spcAft>
                <a:spcPts val="0"/>
              </a:spcAft>
              <a:buSzPts val="1800"/>
              <a:buNone/>
            </a:pPr>
            <a:r>
              <a:rPr b="0" i="0" lang="en-US" sz="1800" u="none">
                <a:solidFill>
                  <a:srgbClr val="000000"/>
                </a:solidFill>
                <a:latin typeface="Calibri"/>
                <a:ea typeface="Calibri"/>
                <a:cs typeface="Calibri"/>
                <a:sym typeface="Calibri"/>
              </a:rPr>
              <a:t>&lt;/html&gt;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5"/>
          <p:cNvSpPr txBox="1"/>
          <p:nvPr>
            <p:ph type="ctrTitle"/>
          </p:nvPr>
        </p:nvSpPr>
        <p:spPr>
          <a:xfrm>
            <a:off x="838200" y="1524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TYPES OF TAGS IN HTML</a:t>
            </a:r>
            <a:endParaRPr/>
          </a:p>
        </p:txBody>
      </p:sp>
      <p:sp>
        <p:nvSpPr>
          <p:cNvPr id="511" name="Google Shape;511;p65"/>
          <p:cNvSpPr txBox="1"/>
          <p:nvPr>
            <p:ph idx="1" type="subTitle"/>
          </p:nvPr>
        </p:nvSpPr>
        <p:spPr>
          <a:xfrm>
            <a:off x="3124200" y="1066800"/>
            <a:ext cx="8153400" cy="1751012"/>
          </a:xfrm>
          <a:prstGeom prst="rect">
            <a:avLst/>
          </a:prstGeom>
          <a:noFill/>
          <a:ln>
            <a:noFill/>
          </a:ln>
        </p:spPr>
        <p:txBody>
          <a:bodyPr anchorCtr="0" anchor="t" bIns="0" lIns="0" spcFirstLastPara="1" rIns="0" wrap="square" tIns="157300">
            <a:noAutofit/>
          </a:bodyPr>
          <a:lstStyle/>
          <a:p>
            <a:pPr indent="-127000" lvl="0" marL="0" rtl="0" algn="just">
              <a:lnSpc>
                <a:spcPct val="97000"/>
              </a:lnSpc>
              <a:spcBef>
                <a:spcPts val="0"/>
              </a:spcBef>
              <a:spcAft>
                <a:spcPts val="0"/>
              </a:spcAft>
              <a:buClr>
                <a:srgbClr val="000000"/>
              </a:buClr>
              <a:buSzPts val="2000"/>
              <a:buFont typeface="Noto Sans Symbols"/>
              <a:buChar char="⮚"/>
            </a:pPr>
            <a:r>
              <a:rPr b="0" i="0" lang="en-US" sz="2000" u="none">
                <a:solidFill>
                  <a:srgbClr val="000000"/>
                </a:solidFill>
                <a:latin typeface="Calibri"/>
                <a:ea typeface="Calibri"/>
                <a:cs typeface="Calibri"/>
                <a:sym typeface="Calibri"/>
              </a:rPr>
              <a:t> </a:t>
            </a:r>
            <a:r>
              <a:rPr b="1" i="0" lang="en-US" sz="2000" u="none">
                <a:solidFill>
                  <a:srgbClr val="000000"/>
                </a:solidFill>
                <a:latin typeface="Calibri"/>
                <a:ea typeface="Calibri"/>
                <a:cs typeface="Calibri"/>
                <a:sym typeface="Calibri"/>
              </a:rPr>
              <a:t>Basic HTML</a:t>
            </a:r>
            <a:endParaRPr/>
          </a:p>
          <a:p>
            <a:pPr indent="-127000" lvl="0" marL="0" rtl="0" algn="just">
              <a:lnSpc>
                <a:spcPct val="97000"/>
              </a:lnSpc>
              <a:spcBef>
                <a:spcPts val="1200"/>
              </a:spcBef>
              <a:spcAft>
                <a:spcPts val="0"/>
              </a:spcAft>
              <a:buClr>
                <a:srgbClr val="000000"/>
              </a:buClr>
              <a:buSzPts val="2000"/>
              <a:buFont typeface="Noto Sans Symbols"/>
              <a:buChar char="⮚"/>
            </a:pPr>
            <a:r>
              <a:rPr b="0" i="0" lang="en-US" sz="2000" u="none">
                <a:solidFill>
                  <a:srgbClr val="000000"/>
                </a:solidFill>
                <a:latin typeface="Calibri"/>
                <a:ea typeface="Calibri"/>
                <a:cs typeface="Calibri"/>
                <a:sym typeface="Calibri"/>
              </a:rPr>
              <a:t> </a:t>
            </a:r>
            <a:r>
              <a:rPr b="1" i="0" lang="en-US" sz="2000" u="none">
                <a:solidFill>
                  <a:srgbClr val="000000"/>
                </a:solidFill>
                <a:latin typeface="Calibri"/>
                <a:ea typeface="Calibri"/>
                <a:cs typeface="Calibri"/>
                <a:sym typeface="Calibri"/>
              </a:rPr>
              <a:t>Formatting</a:t>
            </a:r>
            <a:endParaRPr/>
          </a:p>
          <a:p>
            <a:pPr indent="-127000" lvl="0" marL="0" rtl="0" algn="just">
              <a:lnSpc>
                <a:spcPct val="97000"/>
              </a:lnSpc>
              <a:spcBef>
                <a:spcPts val="1200"/>
              </a:spcBef>
              <a:spcAft>
                <a:spcPts val="0"/>
              </a:spcAft>
              <a:buClr>
                <a:srgbClr val="000000"/>
              </a:buClr>
              <a:buSzPts val="2000"/>
              <a:buFont typeface="Noto Sans Symbols"/>
              <a:buChar char="⮚"/>
            </a:pPr>
            <a:r>
              <a:rPr b="0" i="0" lang="en-US" sz="2000" u="none">
                <a:solidFill>
                  <a:srgbClr val="000000"/>
                </a:solidFill>
                <a:latin typeface="Calibri"/>
                <a:ea typeface="Calibri"/>
                <a:cs typeface="Calibri"/>
                <a:sym typeface="Calibri"/>
              </a:rPr>
              <a:t> </a:t>
            </a:r>
            <a:r>
              <a:rPr b="1" i="0" lang="en-US" sz="2000" u="none">
                <a:solidFill>
                  <a:srgbClr val="000000"/>
                </a:solidFill>
                <a:latin typeface="Calibri"/>
                <a:ea typeface="Calibri"/>
                <a:cs typeface="Calibri"/>
                <a:sym typeface="Calibri"/>
              </a:rPr>
              <a:t>Forms and Input</a:t>
            </a:r>
            <a:endParaRPr/>
          </a:p>
          <a:p>
            <a:pPr indent="-127000" lvl="0" marL="0" rtl="0" algn="just">
              <a:lnSpc>
                <a:spcPct val="97000"/>
              </a:lnSpc>
              <a:spcBef>
                <a:spcPts val="1200"/>
              </a:spcBef>
              <a:spcAft>
                <a:spcPts val="0"/>
              </a:spcAft>
              <a:buClr>
                <a:srgbClr val="000000"/>
              </a:buClr>
              <a:buSzPts val="2000"/>
              <a:buFont typeface="Noto Sans Symbols"/>
              <a:buChar char="⮚"/>
            </a:pPr>
            <a:r>
              <a:rPr b="0" i="0" lang="en-US" sz="2000" u="none">
                <a:solidFill>
                  <a:srgbClr val="000000"/>
                </a:solidFill>
                <a:latin typeface="Calibri"/>
                <a:ea typeface="Calibri"/>
                <a:cs typeface="Calibri"/>
                <a:sym typeface="Calibri"/>
              </a:rPr>
              <a:t> </a:t>
            </a:r>
            <a:r>
              <a:rPr b="1" i="0" lang="en-US" sz="2000" u="none">
                <a:solidFill>
                  <a:srgbClr val="000000"/>
                </a:solidFill>
                <a:latin typeface="Calibri"/>
                <a:ea typeface="Calibri"/>
                <a:cs typeface="Calibri"/>
                <a:sym typeface="Calibri"/>
              </a:rPr>
              <a:t>Frames</a:t>
            </a:r>
            <a:endParaRPr/>
          </a:p>
          <a:p>
            <a:pPr indent="-127000" lvl="0" marL="0" rtl="0" algn="just">
              <a:lnSpc>
                <a:spcPct val="97000"/>
              </a:lnSpc>
              <a:spcBef>
                <a:spcPts val="1200"/>
              </a:spcBef>
              <a:spcAft>
                <a:spcPts val="0"/>
              </a:spcAft>
              <a:buClr>
                <a:srgbClr val="000000"/>
              </a:buClr>
              <a:buSzPts val="2000"/>
              <a:buFont typeface="Noto Sans Symbols"/>
              <a:buChar char="⮚"/>
            </a:pPr>
            <a:r>
              <a:rPr b="0" i="0" lang="en-US" sz="2000" u="none">
                <a:solidFill>
                  <a:srgbClr val="000000"/>
                </a:solidFill>
                <a:latin typeface="Calibri"/>
                <a:ea typeface="Calibri"/>
                <a:cs typeface="Calibri"/>
                <a:sym typeface="Calibri"/>
              </a:rPr>
              <a:t> </a:t>
            </a:r>
            <a:r>
              <a:rPr b="1" i="0" lang="en-US" sz="2000" u="none">
                <a:solidFill>
                  <a:srgbClr val="000000"/>
                </a:solidFill>
                <a:latin typeface="Calibri"/>
                <a:ea typeface="Calibri"/>
                <a:cs typeface="Calibri"/>
                <a:sym typeface="Calibri"/>
              </a:rPr>
              <a:t>Images</a:t>
            </a:r>
            <a:endParaRPr/>
          </a:p>
          <a:p>
            <a:pPr indent="-127000" lvl="0" marL="0" rtl="0" algn="just">
              <a:lnSpc>
                <a:spcPct val="97000"/>
              </a:lnSpc>
              <a:spcBef>
                <a:spcPts val="1200"/>
              </a:spcBef>
              <a:spcAft>
                <a:spcPts val="0"/>
              </a:spcAft>
              <a:buClr>
                <a:srgbClr val="000000"/>
              </a:buClr>
              <a:buSzPts val="2000"/>
              <a:buFont typeface="Noto Sans Symbols"/>
              <a:buChar char="⮚"/>
            </a:pPr>
            <a:r>
              <a:rPr b="0" i="0" lang="en-US" sz="2000" u="none">
                <a:solidFill>
                  <a:srgbClr val="000000"/>
                </a:solidFill>
                <a:latin typeface="Calibri"/>
                <a:ea typeface="Calibri"/>
                <a:cs typeface="Calibri"/>
                <a:sym typeface="Calibri"/>
              </a:rPr>
              <a:t> </a:t>
            </a:r>
            <a:r>
              <a:rPr b="1" i="0" lang="en-US" sz="2000" u="none">
                <a:solidFill>
                  <a:srgbClr val="000000"/>
                </a:solidFill>
                <a:latin typeface="Calibri"/>
                <a:ea typeface="Calibri"/>
                <a:cs typeface="Calibri"/>
                <a:sym typeface="Calibri"/>
              </a:rPr>
              <a:t>Audio / Video</a:t>
            </a:r>
            <a:endParaRPr/>
          </a:p>
          <a:p>
            <a:pPr indent="-127000" lvl="0" marL="0" rtl="0" algn="just">
              <a:lnSpc>
                <a:spcPct val="97000"/>
              </a:lnSpc>
              <a:spcBef>
                <a:spcPts val="1200"/>
              </a:spcBef>
              <a:spcAft>
                <a:spcPts val="0"/>
              </a:spcAft>
              <a:buClr>
                <a:srgbClr val="000000"/>
              </a:buClr>
              <a:buSzPts val="2000"/>
              <a:buFont typeface="Noto Sans Symbols"/>
              <a:buChar char="⮚"/>
            </a:pPr>
            <a:r>
              <a:rPr b="0" i="0" lang="en-US" sz="2000" u="none">
                <a:solidFill>
                  <a:srgbClr val="000000"/>
                </a:solidFill>
                <a:latin typeface="Calibri"/>
                <a:ea typeface="Calibri"/>
                <a:cs typeface="Calibri"/>
                <a:sym typeface="Calibri"/>
              </a:rPr>
              <a:t> </a:t>
            </a:r>
            <a:r>
              <a:rPr b="1" i="0" lang="en-US" sz="2000" u="none">
                <a:solidFill>
                  <a:srgbClr val="000000"/>
                </a:solidFill>
                <a:latin typeface="Calibri"/>
                <a:ea typeface="Calibri"/>
                <a:cs typeface="Calibri"/>
                <a:sym typeface="Calibri"/>
              </a:rPr>
              <a:t>Links</a:t>
            </a:r>
            <a:endParaRPr/>
          </a:p>
          <a:p>
            <a:pPr indent="-127000" lvl="0" marL="0" rtl="0" algn="just">
              <a:lnSpc>
                <a:spcPct val="97000"/>
              </a:lnSpc>
              <a:spcBef>
                <a:spcPts val="1200"/>
              </a:spcBef>
              <a:spcAft>
                <a:spcPts val="0"/>
              </a:spcAft>
              <a:buClr>
                <a:srgbClr val="000000"/>
              </a:buClr>
              <a:buSzPts val="2000"/>
              <a:buFont typeface="Noto Sans Symbols"/>
              <a:buChar char="⮚"/>
            </a:pPr>
            <a:r>
              <a:rPr b="0" i="0" lang="en-US" sz="2000" u="none">
                <a:solidFill>
                  <a:srgbClr val="000000"/>
                </a:solidFill>
                <a:latin typeface="Calibri"/>
                <a:ea typeface="Calibri"/>
                <a:cs typeface="Calibri"/>
                <a:sym typeface="Calibri"/>
              </a:rPr>
              <a:t> </a:t>
            </a:r>
            <a:r>
              <a:rPr b="1" i="0" lang="en-US" sz="2000" u="none">
                <a:solidFill>
                  <a:srgbClr val="000000"/>
                </a:solidFill>
                <a:latin typeface="Calibri"/>
                <a:ea typeface="Calibri"/>
                <a:cs typeface="Calibri"/>
                <a:sym typeface="Calibri"/>
              </a:rPr>
              <a:t>Lists</a:t>
            </a:r>
            <a:endParaRPr/>
          </a:p>
          <a:p>
            <a:pPr indent="-127000" lvl="0" marL="0" rtl="0" algn="just">
              <a:lnSpc>
                <a:spcPct val="97000"/>
              </a:lnSpc>
              <a:spcBef>
                <a:spcPts val="1200"/>
              </a:spcBef>
              <a:spcAft>
                <a:spcPts val="0"/>
              </a:spcAft>
              <a:buClr>
                <a:srgbClr val="000000"/>
              </a:buClr>
              <a:buSzPts val="2000"/>
              <a:buFont typeface="Noto Sans Symbols"/>
              <a:buChar char="⮚"/>
            </a:pPr>
            <a:r>
              <a:rPr b="0" i="0" lang="en-US" sz="2000" u="none">
                <a:solidFill>
                  <a:srgbClr val="000000"/>
                </a:solidFill>
                <a:latin typeface="Calibri"/>
                <a:ea typeface="Calibri"/>
                <a:cs typeface="Calibri"/>
                <a:sym typeface="Calibri"/>
              </a:rPr>
              <a:t> </a:t>
            </a:r>
            <a:r>
              <a:rPr b="1" i="0" lang="en-US" sz="2000" u="none">
                <a:solidFill>
                  <a:srgbClr val="000000"/>
                </a:solidFill>
                <a:latin typeface="Calibri"/>
                <a:ea typeface="Calibri"/>
                <a:cs typeface="Calibri"/>
                <a:sym typeface="Calibri"/>
              </a:rPr>
              <a:t>Tables</a:t>
            </a:r>
            <a:endParaRPr/>
          </a:p>
          <a:p>
            <a:pPr indent="-127000" lvl="0" marL="0" rtl="0" algn="just">
              <a:lnSpc>
                <a:spcPct val="97000"/>
              </a:lnSpc>
              <a:spcBef>
                <a:spcPts val="1200"/>
              </a:spcBef>
              <a:spcAft>
                <a:spcPts val="0"/>
              </a:spcAft>
              <a:buClr>
                <a:srgbClr val="000000"/>
              </a:buClr>
              <a:buSzPts val="2000"/>
              <a:buFont typeface="Noto Sans Symbols"/>
              <a:buChar char="⮚"/>
            </a:pPr>
            <a:r>
              <a:rPr b="0" i="0" lang="en-US" sz="2000" u="none">
                <a:solidFill>
                  <a:srgbClr val="000000"/>
                </a:solidFill>
                <a:latin typeface="Calibri"/>
                <a:ea typeface="Calibri"/>
                <a:cs typeface="Calibri"/>
                <a:sym typeface="Calibri"/>
              </a:rPr>
              <a:t> </a:t>
            </a:r>
            <a:r>
              <a:rPr b="1" i="0" lang="en-US" sz="2000" u="none">
                <a:solidFill>
                  <a:srgbClr val="000000"/>
                </a:solidFill>
                <a:latin typeface="Calibri"/>
                <a:ea typeface="Calibri"/>
                <a:cs typeface="Calibri"/>
                <a:sym typeface="Calibri"/>
              </a:rPr>
              <a:t>Styles and Semantics</a:t>
            </a:r>
            <a:endParaRPr/>
          </a:p>
          <a:p>
            <a:pPr indent="-127000" lvl="0" marL="0" rtl="0" algn="just">
              <a:lnSpc>
                <a:spcPct val="97000"/>
              </a:lnSpc>
              <a:spcBef>
                <a:spcPts val="1200"/>
              </a:spcBef>
              <a:spcAft>
                <a:spcPts val="0"/>
              </a:spcAft>
              <a:buClr>
                <a:srgbClr val="000000"/>
              </a:buClr>
              <a:buSzPts val="2000"/>
              <a:buFont typeface="Noto Sans Symbols"/>
              <a:buChar char="⮚"/>
            </a:pPr>
            <a:r>
              <a:rPr b="0" i="0" lang="en-US" sz="2000" u="none">
                <a:solidFill>
                  <a:srgbClr val="000000"/>
                </a:solidFill>
                <a:latin typeface="Calibri"/>
                <a:ea typeface="Calibri"/>
                <a:cs typeface="Calibri"/>
                <a:sym typeface="Calibri"/>
              </a:rPr>
              <a:t> </a:t>
            </a:r>
            <a:r>
              <a:rPr b="1" i="0" lang="en-US" sz="2000" u="none">
                <a:solidFill>
                  <a:srgbClr val="000000"/>
                </a:solidFill>
                <a:latin typeface="Calibri"/>
                <a:ea typeface="Calibri"/>
                <a:cs typeface="Calibri"/>
                <a:sym typeface="Calibri"/>
              </a:rPr>
              <a:t>Meta Info</a:t>
            </a:r>
            <a:endParaRPr/>
          </a:p>
          <a:p>
            <a:pPr indent="-127000" lvl="0" marL="0" rtl="0" algn="just">
              <a:lnSpc>
                <a:spcPct val="97000"/>
              </a:lnSpc>
              <a:spcBef>
                <a:spcPts val="1200"/>
              </a:spcBef>
              <a:spcAft>
                <a:spcPts val="0"/>
              </a:spcAft>
              <a:buClr>
                <a:srgbClr val="000000"/>
              </a:buClr>
              <a:buSzPts val="2000"/>
              <a:buFont typeface="Noto Sans Symbols"/>
              <a:buChar char="⮚"/>
            </a:pPr>
            <a:r>
              <a:rPr b="0" i="0" lang="en-US" sz="2000" u="none">
                <a:solidFill>
                  <a:srgbClr val="000000"/>
                </a:solidFill>
                <a:latin typeface="Calibri"/>
                <a:ea typeface="Calibri"/>
                <a:cs typeface="Calibri"/>
                <a:sym typeface="Calibri"/>
              </a:rPr>
              <a:t> </a:t>
            </a:r>
            <a:r>
              <a:rPr b="1" i="0" lang="en-US" sz="2000" u="none">
                <a:solidFill>
                  <a:srgbClr val="000000"/>
                </a:solidFill>
                <a:latin typeface="Calibri"/>
                <a:ea typeface="Calibri"/>
                <a:cs typeface="Calibri"/>
                <a:sym typeface="Calibri"/>
              </a:rPr>
              <a:t>Programming</a:t>
            </a:r>
            <a:endParaRPr/>
          </a:p>
          <a:p>
            <a:pPr indent="0" lvl="0" marL="0" rtl="0" algn="ctr">
              <a:lnSpc>
                <a:spcPct val="97000"/>
              </a:lnSpc>
              <a:spcBef>
                <a:spcPts val="1200"/>
              </a:spcBef>
              <a:spcAft>
                <a:spcPts val="0"/>
              </a:spcAft>
              <a:buSzPts val="2000"/>
              <a:buNone/>
            </a:pPr>
            <a:r>
              <a:t/>
            </a:r>
            <a:endParaRPr b="1" i="0" sz="2000" u="none">
              <a:solidFill>
                <a:srgbClr val="000000"/>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6"/>
          <p:cNvSpPr txBox="1"/>
          <p:nvPr>
            <p:ph type="ctrTitle"/>
          </p:nvPr>
        </p:nvSpPr>
        <p:spPr>
          <a:xfrm>
            <a:off x="776875" y="741275"/>
            <a:ext cx="10364700" cy="1471500"/>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chemeClr val="dk1"/>
                </a:solidFill>
                <a:latin typeface="Arial"/>
                <a:ea typeface="Arial"/>
                <a:cs typeface="Arial"/>
                <a:sym typeface="Arial"/>
              </a:rPr>
              <a:t>Basic HTML</a:t>
            </a:r>
            <a:br>
              <a:rPr b="1" i="0" lang="en-US" sz="4000" u="none">
                <a:solidFill>
                  <a:schemeClr val="dk1"/>
                </a:solidFill>
                <a:latin typeface="Arial"/>
                <a:ea typeface="Arial"/>
                <a:cs typeface="Arial"/>
                <a:sym typeface="Arial"/>
              </a:rPr>
            </a:br>
            <a:endParaRPr/>
          </a:p>
        </p:txBody>
      </p:sp>
      <p:graphicFrame>
        <p:nvGraphicFramePr>
          <p:cNvPr id="517" name="Google Shape;517;p66"/>
          <p:cNvGraphicFramePr/>
          <p:nvPr/>
        </p:nvGraphicFramePr>
        <p:xfrm>
          <a:off x="304800" y="1981200"/>
          <a:ext cx="3000000" cy="3000000"/>
        </p:xfrm>
        <a:graphic>
          <a:graphicData uri="http://schemas.openxmlformats.org/drawingml/2006/table">
            <a:tbl>
              <a:tblPr>
                <a:noFill/>
                <a:tableStyleId>{DECD039A-BD98-4614-9DFA-4603DA00599B}</a:tableStyleId>
              </a:tblPr>
              <a:tblGrid>
                <a:gridCol w="5562600"/>
                <a:gridCol w="5562600"/>
              </a:tblGrid>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Tag</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Description</a:t>
                      </a:r>
                      <a:endParaRPr/>
                    </a:p>
                  </a:txBody>
                  <a:tcPr marT="45725" marB="45725"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3">
                            <a:extLst>
                              <a:ext uri="{A12FA001-AC4F-418D-AE19-62706E023703}">
                                <ahyp:hlinkClr val="tx"/>
                              </a:ext>
                            </a:extLst>
                          </a:hlinkClick>
                        </a:rPr>
                        <a:t>&lt;!DOCTYPE&gt;</a:t>
                      </a:r>
                      <a:r>
                        <a:rPr b="0" i="0" lang="en-US" sz="1800" u="none" cap="none" strike="noStrike">
                          <a:solidFill>
                            <a:schemeClr val="dk1"/>
                          </a:solidFill>
                          <a:latin typeface="Calibri"/>
                          <a:ea typeface="Calibri"/>
                          <a:cs typeface="Calibri"/>
                          <a:sym typeface="Calibri"/>
                        </a:rPr>
                        <a:t> </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the document type</a:t>
                      </a:r>
                      <a:endParaRPr/>
                    </a:p>
                  </a:txBody>
                  <a:tcPr marT="45725" marB="45725" marR="91450" marL="91450" anchor="ctr"/>
                </a:tc>
              </a:tr>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4">
                            <a:extLst>
                              <a:ext uri="{A12FA001-AC4F-418D-AE19-62706E023703}">
                                <ahyp:hlinkClr val="tx"/>
                              </a:ext>
                            </a:extLst>
                          </a:hlinkClick>
                        </a:rPr>
                        <a:t>&lt;html&gt;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an HTML document</a:t>
                      </a:r>
                      <a:endParaRPr/>
                    </a:p>
                  </a:txBody>
                  <a:tcPr marT="45725" marB="45725"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5">
                            <a:extLst>
                              <a:ext uri="{A12FA001-AC4F-418D-AE19-62706E023703}">
                                <ahyp:hlinkClr val="tx"/>
                              </a:ext>
                            </a:extLst>
                          </a:hlinkClick>
                        </a:rPr>
                        <a:t>&lt;title&gt;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title for the document</a:t>
                      </a:r>
                      <a:endParaRPr/>
                    </a:p>
                  </a:txBody>
                  <a:tcPr marT="45725" marB="45725" marR="91450" marL="91450" anchor="ctr"/>
                </a:tc>
              </a:tr>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6">
                            <a:extLst>
                              <a:ext uri="{A12FA001-AC4F-418D-AE19-62706E023703}">
                                <ahyp:hlinkClr val="tx"/>
                              </a:ext>
                            </a:extLst>
                          </a:hlinkClick>
                        </a:rPr>
                        <a:t>&lt;body&gt;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the document's body</a:t>
                      </a:r>
                      <a:endParaRPr/>
                    </a:p>
                  </a:txBody>
                  <a:tcPr marT="45725" marB="45725" marR="91450" marL="91450" anchor="ctr"/>
                </a:tc>
              </a:tr>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7">
                            <a:extLst>
                              <a:ext uri="{A12FA001-AC4F-418D-AE19-62706E023703}">
                                <ahyp:hlinkClr val="tx"/>
                              </a:ext>
                            </a:extLst>
                          </a:hlinkClick>
                        </a:rPr>
                        <a:t>&lt;h1&gt; to &lt;h6&gt;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HTML headings</a:t>
                      </a:r>
                      <a:endParaRPr/>
                    </a:p>
                  </a:txBody>
                  <a:tcPr marT="45725" marB="45725"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8">
                            <a:extLst>
                              <a:ext uri="{A12FA001-AC4F-418D-AE19-62706E023703}">
                                <ahyp:hlinkClr val="tx"/>
                              </a:ext>
                            </a:extLst>
                          </a:hlinkClick>
                        </a:rPr>
                        <a:t>&lt;p&gt;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paragraph</a:t>
                      </a:r>
                      <a:endParaRPr/>
                    </a:p>
                  </a:txBody>
                  <a:tcPr marT="45725" marB="45725" marR="91450" marL="91450" anchor="ctr"/>
                </a:tc>
              </a:tr>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9">
                            <a:extLst>
                              <a:ext uri="{A12FA001-AC4F-418D-AE19-62706E023703}">
                                <ahyp:hlinkClr val="tx"/>
                              </a:ext>
                            </a:extLst>
                          </a:hlinkClick>
                        </a:rPr>
                        <a:t>&lt;br&gt;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Inserts a single line break</a:t>
                      </a:r>
                      <a:endParaRPr/>
                    </a:p>
                  </a:txBody>
                  <a:tcPr marT="45725" marB="45725"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10">
                            <a:extLst>
                              <a:ext uri="{A12FA001-AC4F-418D-AE19-62706E023703}">
                                <ahyp:hlinkClr val="tx"/>
                              </a:ext>
                            </a:extLst>
                          </a:hlinkClick>
                        </a:rPr>
                        <a:t>&lt;hr&gt;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thematic change in the content</a:t>
                      </a:r>
                      <a:endParaRPr/>
                    </a:p>
                  </a:txBody>
                  <a:tcPr marT="45725" marB="45725" marR="91450" marL="91450" anchor="ctr"/>
                </a:tc>
              </a:tr>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11">
                            <a:extLst>
                              <a:ext uri="{A12FA001-AC4F-418D-AE19-62706E023703}">
                                <ahyp:hlinkClr val="tx"/>
                              </a:ext>
                            </a:extLst>
                          </a:hlinkClick>
                        </a:rPr>
                        <a:t>&lt;!--...--&gt;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comment</a:t>
                      </a:r>
                      <a:endParaRPr/>
                    </a:p>
                  </a:txBody>
                  <a:tcPr marT="45725" marB="45725" marR="91450" marL="91450" anchor="ct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7"/>
          <p:cNvSpPr txBox="1"/>
          <p:nvPr>
            <p:ph type="ctrTitle"/>
          </p:nvPr>
        </p:nvSpPr>
        <p:spPr>
          <a:xfrm>
            <a:off x="838200" y="738187"/>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Formatting</a:t>
            </a:r>
            <a:br>
              <a:rPr b="1" i="0" lang="en-US" sz="4000" u="none">
                <a:solidFill>
                  <a:srgbClr val="000000"/>
                </a:solidFill>
                <a:latin typeface="Calibri"/>
                <a:ea typeface="Calibri"/>
                <a:cs typeface="Calibri"/>
                <a:sym typeface="Calibri"/>
              </a:rPr>
            </a:br>
            <a:r>
              <a:rPr b="0" i="0" lang="en-US" sz="4000" u="none">
                <a:solidFill>
                  <a:srgbClr val="000000"/>
                </a:solidFill>
                <a:latin typeface="Calibri"/>
                <a:ea typeface="Calibri"/>
                <a:cs typeface="Calibri"/>
                <a:sym typeface="Calibri"/>
              </a:rPr>
              <a:t> </a:t>
            </a:r>
            <a:br>
              <a:rPr b="1" i="0" lang="en-US" sz="4000" u="none">
                <a:solidFill>
                  <a:srgbClr val="000000"/>
                </a:solidFill>
                <a:latin typeface="Calibri"/>
                <a:ea typeface="Calibri"/>
                <a:cs typeface="Calibri"/>
                <a:sym typeface="Calibri"/>
              </a:rPr>
            </a:br>
            <a:endParaRPr/>
          </a:p>
        </p:txBody>
      </p:sp>
      <p:graphicFrame>
        <p:nvGraphicFramePr>
          <p:cNvPr id="523" name="Google Shape;523;p67"/>
          <p:cNvGraphicFramePr/>
          <p:nvPr/>
        </p:nvGraphicFramePr>
        <p:xfrm>
          <a:off x="2032000" y="1463675"/>
          <a:ext cx="3000000" cy="3000000"/>
        </p:xfrm>
        <a:graphic>
          <a:graphicData uri="http://schemas.openxmlformats.org/drawingml/2006/table">
            <a:tbl>
              <a:tblPr>
                <a:noFill/>
                <a:tableStyleId>{DECD039A-BD98-4614-9DFA-4603DA00599B}</a:tableStyleId>
              </a:tblPr>
              <a:tblGrid>
                <a:gridCol w="4064000"/>
                <a:gridCol w="4064000"/>
              </a:tblGrid>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Tag</a:t>
                      </a:r>
                      <a:endParaRPr/>
                    </a:p>
                  </a:txBody>
                  <a:tcPr marT="45700" marB="45700"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Description</a:t>
                      </a:r>
                      <a:endParaRPr/>
                    </a:p>
                  </a:txBody>
                  <a:tcPr marT="45700" marB="45700"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3">
                            <a:extLst>
                              <a:ext uri="{A12FA001-AC4F-418D-AE19-62706E023703}">
                                <ahyp:hlinkClr val="tx"/>
                              </a:ext>
                            </a:extLst>
                          </a:hlinkClick>
                        </a:rPr>
                        <a:t>&lt;abbr&gt;</a:t>
                      </a:r>
                      <a:endParaRPr/>
                    </a:p>
                  </a:txBody>
                  <a:tcPr marT="45700" marB="45700"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an abbreviation or an acronym</a:t>
                      </a:r>
                      <a:endParaRPr/>
                    </a:p>
                  </a:txBody>
                  <a:tcPr marT="45700" marB="45700" marR="91450" marL="91450" anchor="ctr"/>
                </a:tc>
              </a:tr>
              <a:tr h="6397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4">
                            <a:extLst>
                              <a:ext uri="{A12FA001-AC4F-418D-AE19-62706E023703}">
                                <ahyp:hlinkClr val="tx"/>
                              </a:ext>
                            </a:extLst>
                          </a:hlinkClick>
                        </a:rPr>
                        <a:t>&lt;address&gt;</a:t>
                      </a:r>
                      <a:endParaRPr/>
                    </a:p>
                  </a:txBody>
                  <a:tcPr marT="45700" marB="45700"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contact information for the author/owner of a document/article</a:t>
                      </a:r>
                      <a:endParaRPr/>
                    </a:p>
                  </a:txBody>
                  <a:tcPr marT="45700" marB="45700"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5">
                            <a:extLst>
                              <a:ext uri="{A12FA001-AC4F-418D-AE19-62706E023703}">
                                <ahyp:hlinkClr val="tx"/>
                              </a:ext>
                            </a:extLst>
                          </a:hlinkClick>
                        </a:rPr>
                        <a:t>&lt;b&gt;</a:t>
                      </a:r>
                      <a:endParaRPr/>
                    </a:p>
                  </a:txBody>
                  <a:tcPr marT="45700" marB="45700"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bold text</a:t>
                      </a:r>
                      <a:endParaRPr/>
                    </a:p>
                  </a:txBody>
                  <a:tcPr marT="45700" marB="45700" marR="91450" marL="91450" anchor="ctr"/>
                </a:tc>
              </a:tr>
              <a:tr h="9144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6">
                            <a:extLst>
                              <a:ext uri="{A12FA001-AC4F-418D-AE19-62706E023703}">
                                <ahyp:hlinkClr val="tx"/>
                              </a:ext>
                            </a:extLst>
                          </a:hlinkClick>
                        </a:rPr>
                        <a:t>&lt;bdi&gt;</a:t>
                      </a:r>
                      <a:endParaRPr/>
                    </a:p>
                  </a:txBody>
                  <a:tcPr marT="45700" marB="45700"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Isolates a part of text that might be formatted in a different direction from other text outside it</a:t>
                      </a:r>
                      <a:endParaRPr/>
                    </a:p>
                  </a:txBody>
                  <a:tcPr marT="45700" marB="45700" marR="91450" marL="91450" anchor="ctr"/>
                </a:tc>
              </a:tr>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7">
                            <a:extLst>
                              <a:ext uri="{A12FA001-AC4F-418D-AE19-62706E023703}">
                                <ahyp:hlinkClr val="tx"/>
                              </a:ext>
                            </a:extLst>
                          </a:hlinkClick>
                        </a:rPr>
                        <a:t>&lt;bdo&gt;</a:t>
                      </a:r>
                      <a:endParaRPr/>
                    </a:p>
                  </a:txBody>
                  <a:tcPr marT="45700" marB="45700"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Overrides the current text direction</a:t>
                      </a:r>
                      <a:endParaRPr/>
                    </a:p>
                  </a:txBody>
                  <a:tcPr marT="45700" marB="45700" marR="91450" marL="91450" anchor="ct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8"/>
          <p:cNvSpPr txBox="1"/>
          <p:nvPr>
            <p:ph type="ctrTitle"/>
          </p:nvPr>
        </p:nvSpPr>
        <p:spPr>
          <a:xfrm>
            <a:off x="838200" y="661987"/>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Forms and Input</a:t>
            </a:r>
            <a:br>
              <a:rPr b="1" i="0" lang="en-US" sz="4000" u="none">
                <a:solidFill>
                  <a:srgbClr val="000000"/>
                </a:solidFill>
                <a:latin typeface="Calibri"/>
                <a:ea typeface="Calibri"/>
                <a:cs typeface="Calibri"/>
                <a:sym typeface="Calibri"/>
              </a:rPr>
            </a:br>
            <a:br>
              <a:rPr b="1" i="0" lang="en-US" sz="4000" u="none">
                <a:solidFill>
                  <a:srgbClr val="000000"/>
                </a:solidFill>
                <a:latin typeface="Calibri"/>
                <a:ea typeface="Calibri"/>
                <a:cs typeface="Calibri"/>
                <a:sym typeface="Calibri"/>
              </a:rPr>
            </a:br>
            <a:endParaRPr/>
          </a:p>
        </p:txBody>
      </p:sp>
      <p:graphicFrame>
        <p:nvGraphicFramePr>
          <p:cNvPr id="529" name="Google Shape;529;p68"/>
          <p:cNvGraphicFramePr/>
          <p:nvPr/>
        </p:nvGraphicFramePr>
        <p:xfrm>
          <a:off x="838200" y="719137"/>
          <a:ext cx="3000000" cy="3000000"/>
        </p:xfrm>
        <a:graphic>
          <a:graphicData uri="http://schemas.openxmlformats.org/drawingml/2006/table">
            <a:tbl>
              <a:tblPr>
                <a:noFill/>
                <a:tableStyleId>{DECD039A-BD98-4614-9DFA-4603DA00599B}</a:tableStyleId>
              </a:tblPr>
              <a:tblGrid>
                <a:gridCol w="5219700"/>
                <a:gridCol w="5219700"/>
              </a:tblGrid>
              <a:tr h="346075">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Tag</a:t>
                      </a:r>
                      <a:endParaRPr/>
                    </a:p>
                  </a:txBody>
                  <a:tcPr marT="38175" marB="38175" marR="76325" marL="76325" anchor="ct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Description</a:t>
                      </a:r>
                      <a:endParaRPr/>
                    </a:p>
                  </a:txBody>
                  <a:tcPr marT="38175" marB="38175" marR="76325" marL="76325" anchor="ctr"/>
                </a:tc>
              </a:tr>
              <a:tr h="346075">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sng" cap="none" strike="noStrike">
                          <a:solidFill>
                            <a:schemeClr val="dk1"/>
                          </a:solidFill>
                          <a:hlinkClick r:id="rId3">
                            <a:extLst>
                              <a:ext uri="{A12FA001-AC4F-418D-AE19-62706E023703}">
                                <ahyp:hlinkClr val="tx"/>
                              </a:ext>
                            </a:extLst>
                          </a:hlinkClick>
                        </a:rPr>
                        <a:t>&lt;form&gt;</a:t>
                      </a:r>
                      <a:endParaRPr/>
                    </a:p>
                  </a:txBody>
                  <a:tcPr marT="38175" marB="38175" marR="76325" marL="76325" anchor="ct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Defines an HTML form for user input</a:t>
                      </a:r>
                      <a:endParaRPr/>
                    </a:p>
                  </a:txBody>
                  <a:tcPr marT="38175" marB="38175" marR="76325" marL="76325" anchor="ctr"/>
                </a:tc>
              </a:tr>
              <a:tr h="346075">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sng" cap="none" strike="noStrike">
                          <a:solidFill>
                            <a:schemeClr val="dk1"/>
                          </a:solidFill>
                          <a:hlinkClick r:id="rId4">
                            <a:extLst>
                              <a:ext uri="{A12FA001-AC4F-418D-AE19-62706E023703}">
                                <ahyp:hlinkClr val="tx"/>
                              </a:ext>
                            </a:extLst>
                          </a:hlinkClick>
                        </a:rPr>
                        <a:t>&lt;input&gt;</a:t>
                      </a:r>
                      <a:endParaRPr/>
                    </a:p>
                  </a:txBody>
                  <a:tcPr marT="38175" marB="38175" marR="76325" marL="76325" anchor="ct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Defines an input control</a:t>
                      </a:r>
                      <a:endParaRPr/>
                    </a:p>
                  </a:txBody>
                  <a:tcPr marT="38175" marB="38175" marR="76325" marL="76325" anchor="ctr"/>
                </a:tc>
              </a:tr>
              <a:tr h="604825">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sng" cap="none" strike="noStrike">
                          <a:solidFill>
                            <a:schemeClr val="dk1"/>
                          </a:solidFill>
                          <a:hlinkClick r:id="rId5">
                            <a:extLst>
                              <a:ext uri="{A12FA001-AC4F-418D-AE19-62706E023703}">
                                <ahyp:hlinkClr val="tx"/>
                              </a:ext>
                            </a:extLst>
                          </a:hlinkClick>
                        </a:rPr>
                        <a:t>&lt;textarea&gt;</a:t>
                      </a:r>
                      <a:endParaRPr/>
                    </a:p>
                  </a:txBody>
                  <a:tcPr marT="38175" marB="38175" marR="76325" marL="76325" anchor="ct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Defines a multiline input control (text area)</a:t>
                      </a:r>
                      <a:endParaRPr/>
                    </a:p>
                  </a:txBody>
                  <a:tcPr marT="38175" marB="38175" marR="76325" marL="76325" anchor="ctr"/>
                </a:tc>
              </a:tr>
              <a:tr h="346075">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sng" cap="none" strike="noStrike">
                          <a:solidFill>
                            <a:schemeClr val="dk1"/>
                          </a:solidFill>
                          <a:hlinkClick r:id="rId6">
                            <a:extLst>
                              <a:ext uri="{A12FA001-AC4F-418D-AE19-62706E023703}">
                                <ahyp:hlinkClr val="tx"/>
                              </a:ext>
                            </a:extLst>
                          </a:hlinkClick>
                        </a:rPr>
                        <a:t>&lt;button&gt;</a:t>
                      </a:r>
                      <a:endParaRPr/>
                    </a:p>
                  </a:txBody>
                  <a:tcPr marT="38175" marB="38175" marR="76325" marL="76325" anchor="ct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Defines a clickable button</a:t>
                      </a:r>
                      <a:endParaRPr/>
                    </a:p>
                  </a:txBody>
                  <a:tcPr marT="38175" marB="38175" marR="76325" marL="76325" anchor="ctr"/>
                </a:tc>
              </a:tr>
              <a:tr h="346075">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sng" cap="none" strike="noStrike">
                          <a:solidFill>
                            <a:schemeClr val="dk1"/>
                          </a:solidFill>
                          <a:hlinkClick r:id="rId7">
                            <a:extLst>
                              <a:ext uri="{A12FA001-AC4F-418D-AE19-62706E023703}">
                                <ahyp:hlinkClr val="tx"/>
                              </a:ext>
                            </a:extLst>
                          </a:hlinkClick>
                        </a:rPr>
                        <a:t>&lt;select&gt;</a:t>
                      </a:r>
                      <a:endParaRPr/>
                    </a:p>
                  </a:txBody>
                  <a:tcPr marT="38175" marB="38175" marR="76325" marL="76325" anchor="ct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Defines a drop-down list</a:t>
                      </a:r>
                      <a:endParaRPr/>
                    </a:p>
                  </a:txBody>
                  <a:tcPr marT="38175" marB="38175" marR="76325" marL="76325" anchor="ctr"/>
                </a:tc>
              </a:tr>
              <a:tr h="604825">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sng" cap="none" strike="noStrike">
                          <a:solidFill>
                            <a:schemeClr val="dk1"/>
                          </a:solidFill>
                          <a:hlinkClick r:id="rId8">
                            <a:extLst>
                              <a:ext uri="{A12FA001-AC4F-418D-AE19-62706E023703}">
                                <ahyp:hlinkClr val="tx"/>
                              </a:ext>
                            </a:extLst>
                          </a:hlinkClick>
                        </a:rPr>
                        <a:t>&lt;optgroup&gt;</a:t>
                      </a:r>
                      <a:endParaRPr/>
                    </a:p>
                  </a:txBody>
                  <a:tcPr marT="38175" marB="38175" marR="76325" marL="76325" anchor="ct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Defines a group of related options in a drop-down list</a:t>
                      </a:r>
                      <a:endParaRPr/>
                    </a:p>
                  </a:txBody>
                  <a:tcPr marT="38175" marB="38175" marR="76325" marL="76325" anchor="ctr"/>
                </a:tc>
              </a:tr>
              <a:tr h="346075">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sng" cap="none" strike="noStrike">
                          <a:solidFill>
                            <a:schemeClr val="dk1"/>
                          </a:solidFill>
                          <a:hlinkClick r:id="rId9">
                            <a:extLst>
                              <a:ext uri="{A12FA001-AC4F-418D-AE19-62706E023703}">
                                <ahyp:hlinkClr val="tx"/>
                              </a:ext>
                            </a:extLst>
                          </a:hlinkClick>
                        </a:rPr>
                        <a:t>&lt;option&gt;</a:t>
                      </a:r>
                      <a:endParaRPr/>
                    </a:p>
                  </a:txBody>
                  <a:tcPr marT="38175" marB="38175" marR="76325" marL="76325" anchor="ct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Defines an option in a drop-down list</a:t>
                      </a:r>
                      <a:endParaRPr/>
                    </a:p>
                  </a:txBody>
                  <a:tcPr marT="38175" marB="38175" marR="76325" marL="76325" anchor="ctr"/>
                </a:tc>
              </a:tr>
              <a:tr h="346075">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sng" cap="none" strike="noStrike">
                          <a:solidFill>
                            <a:schemeClr val="dk1"/>
                          </a:solidFill>
                          <a:hlinkClick r:id="rId10">
                            <a:extLst>
                              <a:ext uri="{A12FA001-AC4F-418D-AE19-62706E023703}">
                                <ahyp:hlinkClr val="tx"/>
                              </a:ext>
                            </a:extLst>
                          </a:hlinkClick>
                        </a:rPr>
                        <a:t>&lt;label&gt;</a:t>
                      </a:r>
                      <a:endParaRPr/>
                    </a:p>
                  </a:txBody>
                  <a:tcPr marT="38175" marB="38175" marR="76325" marL="76325" anchor="ct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Defines a label for an &lt;input&gt; element</a:t>
                      </a:r>
                      <a:endParaRPr/>
                    </a:p>
                  </a:txBody>
                  <a:tcPr marT="38175" marB="38175" marR="76325" marL="76325" anchor="ctr"/>
                </a:tc>
              </a:tr>
              <a:tr h="344475">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sng" cap="none" strike="noStrike">
                          <a:solidFill>
                            <a:schemeClr val="dk1"/>
                          </a:solidFill>
                          <a:hlinkClick r:id="rId11">
                            <a:extLst>
                              <a:ext uri="{A12FA001-AC4F-418D-AE19-62706E023703}">
                                <ahyp:hlinkClr val="tx"/>
                              </a:ext>
                            </a:extLst>
                          </a:hlinkClick>
                        </a:rPr>
                        <a:t>&lt;fieldset&gt;</a:t>
                      </a:r>
                      <a:endParaRPr/>
                    </a:p>
                  </a:txBody>
                  <a:tcPr marT="38175" marB="38175" marR="76325" marL="76325" anchor="ct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Groups related elements in a form</a:t>
                      </a:r>
                      <a:endParaRPr/>
                    </a:p>
                  </a:txBody>
                  <a:tcPr marT="38175" marB="38175" marR="76325" marL="76325" anchor="ctr"/>
                </a:tc>
              </a:tr>
              <a:tr h="606425">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sng" cap="none" strike="noStrike">
                          <a:solidFill>
                            <a:schemeClr val="dk1"/>
                          </a:solidFill>
                          <a:hlinkClick r:id="rId12">
                            <a:extLst>
                              <a:ext uri="{A12FA001-AC4F-418D-AE19-62706E023703}">
                                <ahyp:hlinkClr val="tx"/>
                              </a:ext>
                            </a:extLst>
                          </a:hlinkClick>
                        </a:rPr>
                        <a:t>&lt;legend&gt;</a:t>
                      </a:r>
                      <a:endParaRPr/>
                    </a:p>
                  </a:txBody>
                  <a:tcPr marT="38175" marB="38175" marR="76325" marL="76325" anchor="ct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Defines a caption for a &lt;fieldset&gt; element</a:t>
                      </a:r>
                      <a:endParaRPr/>
                    </a:p>
                  </a:txBody>
                  <a:tcPr marT="38175" marB="38175" marR="76325" marL="76325" anchor="ctr"/>
                </a:tc>
              </a:tr>
              <a:tr h="604825">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sng" cap="none" strike="noStrike">
                          <a:solidFill>
                            <a:schemeClr val="dk1"/>
                          </a:solidFill>
                          <a:hlinkClick r:id="rId13">
                            <a:extLst>
                              <a:ext uri="{A12FA001-AC4F-418D-AE19-62706E023703}">
                                <ahyp:hlinkClr val="tx"/>
                              </a:ext>
                            </a:extLst>
                          </a:hlinkClick>
                        </a:rPr>
                        <a:t>&lt;datalist&gt;</a:t>
                      </a:r>
                      <a:endParaRPr/>
                    </a:p>
                  </a:txBody>
                  <a:tcPr marT="38175" marB="38175" marR="76325" marL="76325" anchor="ct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Specifies a list of pre-defined options for input controls</a:t>
                      </a:r>
                      <a:endParaRPr/>
                    </a:p>
                  </a:txBody>
                  <a:tcPr marT="38175" marB="38175" marR="76325" marL="76325" anchor="ctr"/>
                </a:tc>
              </a:tr>
              <a:tr h="604825">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sng" cap="none" strike="noStrike">
                          <a:solidFill>
                            <a:schemeClr val="dk1"/>
                          </a:solidFill>
                          <a:hlinkClick r:id="rId14">
                            <a:extLst>
                              <a:ext uri="{A12FA001-AC4F-418D-AE19-62706E023703}">
                                <ahyp:hlinkClr val="tx"/>
                              </a:ext>
                            </a:extLst>
                          </a:hlinkClick>
                        </a:rPr>
                        <a:t>&lt;keygen&gt;</a:t>
                      </a:r>
                      <a:endParaRPr/>
                    </a:p>
                  </a:txBody>
                  <a:tcPr marT="38175" marB="38175" marR="76325" marL="76325" anchor="ct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Defines a key-pair generator field (for forms)</a:t>
                      </a:r>
                      <a:endParaRPr/>
                    </a:p>
                  </a:txBody>
                  <a:tcPr marT="38175" marB="38175" marR="76325" marL="76325" anchor="ctr"/>
                </a:tc>
              </a:tr>
              <a:tr h="346075">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sng" cap="none" strike="noStrike">
                          <a:solidFill>
                            <a:schemeClr val="dk1"/>
                          </a:solidFill>
                          <a:hlinkClick r:id="rId15">
                            <a:extLst>
                              <a:ext uri="{A12FA001-AC4F-418D-AE19-62706E023703}">
                                <ahyp:hlinkClr val="tx"/>
                              </a:ext>
                            </a:extLst>
                          </a:hlinkClick>
                        </a:rPr>
                        <a:t>&lt;output&gt;</a:t>
                      </a:r>
                      <a:endParaRPr/>
                    </a:p>
                  </a:txBody>
                  <a:tcPr marT="38175" marB="38175" marR="76325" marL="76325" anchor="ctr"/>
                </a:tc>
                <a:tc>
                  <a:txBody>
                    <a:bodyPr/>
                    <a:lstStyle/>
                    <a:p>
                      <a:pPr indent="0" lvl="0" marL="0" marR="0" rtl="0" algn="l">
                        <a:lnSpc>
                          <a:spcPct val="10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Defines the result of a calculation</a:t>
                      </a:r>
                      <a:endParaRPr/>
                    </a:p>
                  </a:txBody>
                  <a:tcPr marT="38175" marB="38175" marR="76325" marL="76325" anchor="ct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9"/>
          <p:cNvSpPr txBox="1"/>
          <p:nvPr>
            <p:ph type="ctrTitle"/>
          </p:nvPr>
        </p:nvSpPr>
        <p:spPr>
          <a:xfrm>
            <a:off x="838200" y="738187"/>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0" i="0" lang="en-US" sz="4000" u="none">
                <a:solidFill>
                  <a:srgbClr val="000000"/>
                </a:solidFill>
                <a:latin typeface="Calibri"/>
                <a:ea typeface="Calibri"/>
                <a:cs typeface="Calibri"/>
                <a:sym typeface="Calibri"/>
              </a:rPr>
              <a:t> </a:t>
            </a:r>
            <a:r>
              <a:rPr b="1" i="0" lang="en-US" sz="4000" u="none">
                <a:solidFill>
                  <a:srgbClr val="000000"/>
                </a:solidFill>
                <a:latin typeface="Calibri"/>
                <a:ea typeface="Calibri"/>
                <a:cs typeface="Calibri"/>
                <a:sym typeface="Calibri"/>
              </a:rPr>
              <a:t>Frames</a:t>
            </a:r>
            <a:br>
              <a:rPr b="1" i="0" lang="en-US" sz="4000" u="none">
                <a:solidFill>
                  <a:srgbClr val="000000"/>
                </a:solidFill>
                <a:latin typeface="Calibri"/>
                <a:ea typeface="Calibri"/>
                <a:cs typeface="Calibri"/>
                <a:sym typeface="Calibri"/>
              </a:rPr>
            </a:br>
            <a:endParaRPr/>
          </a:p>
        </p:txBody>
      </p:sp>
      <p:graphicFrame>
        <p:nvGraphicFramePr>
          <p:cNvPr id="535" name="Google Shape;535;p69"/>
          <p:cNvGraphicFramePr/>
          <p:nvPr/>
        </p:nvGraphicFramePr>
        <p:xfrm>
          <a:off x="2032000" y="2027237"/>
          <a:ext cx="3000000" cy="3000000"/>
        </p:xfrm>
        <a:graphic>
          <a:graphicData uri="http://schemas.openxmlformats.org/drawingml/2006/table">
            <a:tbl>
              <a:tblPr>
                <a:noFill/>
                <a:tableStyleId>{DECD039A-BD98-4614-9DFA-4603DA00599B}</a:tableStyleId>
              </a:tblPr>
              <a:tblGrid>
                <a:gridCol w="4064000"/>
                <a:gridCol w="4064000"/>
              </a:tblGrid>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Tag</a:t>
                      </a:r>
                      <a:endParaRPr/>
                    </a:p>
                  </a:txBody>
                  <a:tcPr marT="45750" marB="45750"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Description</a:t>
                      </a:r>
                      <a:endParaRPr/>
                    </a:p>
                  </a:txBody>
                  <a:tcPr marT="45750" marB="45750" marR="91450" marL="91450" anchor="ctr"/>
                </a:tc>
              </a:tr>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3">
                            <a:extLst>
                              <a:ext uri="{A12FA001-AC4F-418D-AE19-62706E023703}">
                                <ahyp:hlinkClr val="tx"/>
                              </a:ext>
                            </a:extLst>
                          </a:hlinkClick>
                        </a:rPr>
                        <a:t>&lt;iframe&gt;</a:t>
                      </a:r>
                      <a:endParaRPr/>
                    </a:p>
                  </a:txBody>
                  <a:tcPr marT="45750" marB="45750"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an inline frame</a:t>
                      </a:r>
                      <a:endParaRPr/>
                    </a:p>
                  </a:txBody>
                  <a:tcPr marT="45750" marB="45750" marR="91450" marL="9145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ctrTitle"/>
          </p:nvPr>
        </p:nvSpPr>
        <p:spPr>
          <a:xfrm>
            <a:off x="914400" y="2130425"/>
            <a:ext cx="10363200" cy="1470025"/>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None/>
            </a:pPr>
            <a:r>
              <a:t/>
            </a:r>
            <a:endParaRPr sz="4000">
              <a:solidFill>
                <a:srgbClr val="000000"/>
              </a:solidFill>
              <a:latin typeface="Calibri"/>
              <a:ea typeface="Calibri"/>
              <a:cs typeface="Calibri"/>
              <a:sym typeface="Calibri"/>
            </a:endParaRPr>
          </a:p>
        </p:txBody>
      </p:sp>
      <p:sp>
        <p:nvSpPr>
          <p:cNvPr id="163" name="Google Shape;163;p7"/>
          <p:cNvSpPr txBox="1"/>
          <p:nvPr>
            <p:ph idx="1" type="subTitle"/>
          </p:nvPr>
        </p:nvSpPr>
        <p:spPr>
          <a:xfrm>
            <a:off x="1827212" y="3886200"/>
            <a:ext cx="8537575" cy="1752600"/>
          </a:xfrm>
          <a:prstGeom prst="rect">
            <a:avLst/>
          </a:prstGeom>
          <a:noFill/>
          <a:ln>
            <a:noFill/>
          </a:ln>
        </p:spPr>
        <p:txBody>
          <a:bodyPr anchorCtr="0" anchor="t" bIns="0" lIns="0" spcFirstLastPara="1" rIns="0" wrap="square" tIns="157300">
            <a:noAutofit/>
          </a:bodyPr>
          <a:lstStyle/>
          <a:p>
            <a:pPr indent="0" lvl="0" marL="0" rtl="0" algn="ctr">
              <a:lnSpc>
                <a:spcPct val="97000"/>
              </a:lnSpc>
              <a:spcBef>
                <a:spcPts val="0"/>
              </a:spcBef>
              <a:spcAft>
                <a:spcPts val="0"/>
              </a:spcAft>
              <a:buSzPts val="2900"/>
              <a:buNone/>
            </a:pPr>
            <a:r>
              <a:t/>
            </a:r>
            <a:endParaRPr/>
          </a:p>
        </p:txBody>
      </p:sp>
      <p:pic>
        <p:nvPicPr>
          <p:cNvPr id="164" name="Google Shape;164;p7"/>
          <p:cNvPicPr preferRelativeResize="0"/>
          <p:nvPr/>
        </p:nvPicPr>
        <p:blipFill rotWithShape="1">
          <a:blip r:embed="rId3">
            <a:alphaModFix/>
          </a:blip>
          <a:srcRect b="9799" l="1536" r="-1535" t="-30307"/>
          <a:stretch/>
        </p:blipFill>
        <p:spPr>
          <a:xfrm>
            <a:off x="187325" y="-1839912"/>
            <a:ext cx="12192000" cy="73152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0"/>
          <p:cNvSpPr txBox="1"/>
          <p:nvPr>
            <p:ph type="ctrTitle"/>
          </p:nvPr>
        </p:nvSpPr>
        <p:spPr>
          <a:xfrm>
            <a:off x="838200" y="585787"/>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0" i="0" lang="en-US" sz="4000" u="none">
                <a:solidFill>
                  <a:srgbClr val="000000"/>
                </a:solidFill>
                <a:latin typeface="Calibri"/>
                <a:ea typeface="Calibri"/>
                <a:cs typeface="Calibri"/>
                <a:sym typeface="Calibri"/>
              </a:rPr>
              <a:t> </a:t>
            </a:r>
            <a:r>
              <a:rPr b="1" i="0" lang="en-US" sz="4000" u="none">
                <a:solidFill>
                  <a:srgbClr val="000000"/>
                </a:solidFill>
                <a:latin typeface="Calibri"/>
                <a:ea typeface="Calibri"/>
                <a:cs typeface="Calibri"/>
                <a:sym typeface="Calibri"/>
              </a:rPr>
              <a:t>Images</a:t>
            </a:r>
            <a:br>
              <a:rPr b="1" i="0" lang="en-US" sz="4000" u="none">
                <a:solidFill>
                  <a:srgbClr val="000000"/>
                </a:solidFill>
                <a:latin typeface="Calibri"/>
                <a:ea typeface="Calibri"/>
                <a:cs typeface="Calibri"/>
                <a:sym typeface="Calibri"/>
              </a:rPr>
            </a:br>
            <a:endParaRPr/>
          </a:p>
        </p:txBody>
      </p:sp>
      <p:graphicFrame>
        <p:nvGraphicFramePr>
          <p:cNvPr id="541" name="Google Shape;541;p70"/>
          <p:cNvGraphicFramePr/>
          <p:nvPr/>
        </p:nvGraphicFramePr>
        <p:xfrm>
          <a:off x="2032000" y="2011362"/>
          <a:ext cx="3000000" cy="3000000"/>
        </p:xfrm>
        <a:graphic>
          <a:graphicData uri="http://schemas.openxmlformats.org/drawingml/2006/table">
            <a:tbl>
              <a:tblPr>
                <a:noFill/>
                <a:tableStyleId>{DECD039A-BD98-4614-9DFA-4603DA00599B}</a:tableStyleId>
              </a:tblPr>
              <a:tblGrid>
                <a:gridCol w="4064000"/>
                <a:gridCol w="4064000"/>
              </a:tblGrid>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Tag</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Description</a:t>
                      </a:r>
                      <a:endParaRPr/>
                    </a:p>
                  </a:txBody>
                  <a:tcPr marT="45725" marB="45725"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3">
                            <a:extLst>
                              <a:ext uri="{A12FA001-AC4F-418D-AE19-62706E023703}">
                                <ahyp:hlinkClr val="tx"/>
                              </a:ext>
                            </a:extLst>
                          </a:hlinkClick>
                        </a:rPr>
                        <a:t>&lt;img&gt;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an image</a:t>
                      </a:r>
                      <a:endParaRPr/>
                    </a:p>
                  </a:txBody>
                  <a:tcPr marT="45725" marB="45725" marR="91450" marL="91450" anchor="ctr"/>
                </a:tc>
              </a:tr>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4">
                            <a:extLst>
                              <a:ext uri="{A12FA001-AC4F-418D-AE19-62706E023703}">
                                <ahyp:hlinkClr val="tx"/>
                              </a:ext>
                            </a:extLst>
                          </a:hlinkClick>
                        </a:rPr>
                        <a:t>&lt;map&gt;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client-side image-map </a:t>
                      </a:r>
                      <a:endParaRPr/>
                    </a:p>
                  </a:txBody>
                  <a:tcPr marT="45725" marB="45725"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5">
                            <a:extLst>
                              <a:ext uri="{A12FA001-AC4F-418D-AE19-62706E023703}">
                                <ahyp:hlinkClr val="tx"/>
                              </a:ext>
                            </a:extLst>
                          </a:hlinkClick>
                        </a:rPr>
                        <a:t>&lt;area&gt;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an area inside an image-map</a:t>
                      </a:r>
                      <a:endParaRPr/>
                    </a:p>
                  </a:txBody>
                  <a:tcPr marT="45725" marB="45725" marR="91450" marL="91450" anchor="ctr"/>
                </a:tc>
              </a:tr>
              <a:tr h="6397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6">
                            <a:extLst>
                              <a:ext uri="{A12FA001-AC4F-418D-AE19-62706E023703}">
                                <ahyp:hlinkClr val="tx"/>
                              </a:ext>
                            </a:extLst>
                          </a:hlinkClick>
                        </a:rPr>
                        <a:t>&lt;canvas&gt;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Used to draw graphics, on the fly, via scripting (usually JavaScript)</a:t>
                      </a:r>
                      <a:endParaRPr/>
                    </a:p>
                  </a:txBody>
                  <a:tcPr marT="45725" marB="45725"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7">
                            <a:extLst>
                              <a:ext uri="{A12FA001-AC4F-418D-AE19-62706E023703}">
                                <ahyp:hlinkClr val="tx"/>
                              </a:ext>
                            </a:extLst>
                          </a:hlinkClick>
                        </a:rPr>
                        <a:t>&lt;figcaption&gt;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caption for a &lt;figure&gt; element</a:t>
                      </a:r>
                      <a:endParaRPr/>
                    </a:p>
                  </a:txBody>
                  <a:tcPr marT="45725" marB="45725" marR="91450" marL="91450" anchor="ctr"/>
                </a:tc>
              </a:tr>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8">
                            <a:extLst>
                              <a:ext uri="{A12FA001-AC4F-418D-AE19-62706E023703}">
                                <ahyp:hlinkClr val="tx"/>
                              </a:ext>
                            </a:extLst>
                          </a:hlinkClick>
                        </a:rPr>
                        <a:t>&lt;figure&gt;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Specifies self-contained content</a:t>
                      </a:r>
                      <a:endParaRPr/>
                    </a:p>
                  </a:txBody>
                  <a:tcPr marT="45725" marB="45725" marR="91450" marL="91450" anchor="ct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1"/>
          <p:cNvSpPr txBox="1"/>
          <p:nvPr>
            <p:ph type="ctrTitle"/>
          </p:nvPr>
        </p:nvSpPr>
        <p:spPr>
          <a:xfrm>
            <a:off x="838200" y="1042987"/>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Audio / Video</a:t>
            </a:r>
            <a:br>
              <a:rPr b="1" i="0" lang="en-US" sz="4000" u="none">
                <a:solidFill>
                  <a:srgbClr val="000000"/>
                </a:solidFill>
                <a:latin typeface="Calibri"/>
                <a:ea typeface="Calibri"/>
                <a:cs typeface="Calibri"/>
                <a:sym typeface="Calibri"/>
              </a:rPr>
            </a:br>
            <a:br>
              <a:rPr b="1" i="0" lang="en-US" sz="4000" u="none">
                <a:solidFill>
                  <a:srgbClr val="000000"/>
                </a:solidFill>
                <a:latin typeface="Calibri"/>
                <a:ea typeface="Calibri"/>
                <a:cs typeface="Calibri"/>
                <a:sym typeface="Calibri"/>
              </a:rPr>
            </a:br>
            <a:r>
              <a:rPr b="0" i="0" lang="en-US" sz="4000" u="none">
                <a:solidFill>
                  <a:srgbClr val="000000"/>
                </a:solidFill>
                <a:latin typeface="Calibri"/>
                <a:ea typeface="Calibri"/>
                <a:cs typeface="Calibri"/>
                <a:sym typeface="Calibri"/>
              </a:rPr>
              <a:t> </a:t>
            </a:r>
            <a:br>
              <a:rPr b="1" i="0" lang="en-US" sz="4000" u="none">
                <a:solidFill>
                  <a:srgbClr val="000000"/>
                </a:solidFill>
                <a:latin typeface="Calibri"/>
                <a:ea typeface="Calibri"/>
                <a:cs typeface="Calibri"/>
                <a:sym typeface="Calibri"/>
              </a:rPr>
            </a:br>
            <a:endParaRPr/>
          </a:p>
        </p:txBody>
      </p:sp>
      <p:graphicFrame>
        <p:nvGraphicFramePr>
          <p:cNvPr id="547" name="Google Shape;547;p71"/>
          <p:cNvGraphicFramePr/>
          <p:nvPr/>
        </p:nvGraphicFramePr>
        <p:xfrm>
          <a:off x="2032000" y="2239962"/>
          <a:ext cx="3000000" cy="3000000"/>
        </p:xfrm>
        <a:graphic>
          <a:graphicData uri="http://schemas.openxmlformats.org/drawingml/2006/table">
            <a:tbl>
              <a:tblPr>
                <a:noFill/>
                <a:tableStyleId>{DECD039A-BD98-4614-9DFA-4603DA00599B}</a:tableStyleId>
              </a:tblPr>
              <a:tblGrid>
                <a:gridCol w="4064000"/>
                <a:gridCol w="4064000"/>
              </a:tblGrid>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Tag</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Description</a:t>
                      </a:r>
                      <a:endParaRPr/>
                    </a:p>
                  </a:txBody>
                  <a:tcPr marT="45725" marB="45725"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3">
                            <a:extLst>
                              <a:ext uri="{A12FA001-AC4F-418D-AE19-62706E023703}">
                                <ahyp:hlinkClr val="tx"/>
                              </a:ext>
                            </a:extLst>
                          </a:hlinkClick>
                        </a:rPr>
                        <a:t>&lt;audio&gt;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sound content</a:t>
                      </a:r>
                      <a:endParaRPr/>
                    </a:p>
                  </a:txBody>
                  <a:tcPr marT="45725" marB="45725" marR="91450" marL="91450" anchor="ctr"/>
                </a:tc>
              </a:tr>
              <a:tr h="6397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4">
                            <a:extLst>
                              <a:ext uri="{A12FA001-AC4F-418D-AE19-62706E023703}">
                                <ahyp:hlinkClr val="tx"/>
                              </a:ext>
                            </a:extLst>
                          </a:hlinkClick>
                        </a:rPr>
                        <a:t>&lt;source&gt;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multiple media resources for media elements (&lt;video&gt; and &lt;audio&gt;)</a:t>
                      </a:r>
                      <a:endParaRPr/>
                    </a:p>
                  </a:txBody>
                  <a:tcPr marT="45725" marB="45725" marR="91450" marL="91450" anchor="ctr"/>
                </a:tc>
              </a:tr>
              <a:tr h="6413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5">
                            <a:extLst>
                              <a:ext uri="{A12FA001-AC4F-418D-AE19-62706E023703}">
                                <ahyp:hlinkClr val="tx"/>
                              </a:ext>
                            </a:extLst>
                          </a:hlinkClick>
                        </a:rPr>
                        <a:t>&lt;track&gt;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text tracks for media elements (&lt;video&gt; and &lt;audio&gt;)</a:t>
                      </a:r>
                      <a:endParaRPr/>
                    </a:p>
                  </a:txBody>
                  <a:tcPr marT="45725" marB="45725" marR="91450" marL="91450" anchor="ctr"/>
                </a:tc>
              </a:tr>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6">
                            <a:extLst>
                              <a:ext uri="{A12FA001-AC4F-418D-AE19-62706E023703}">
                                <ahyp:hlinkClr val="tx"/>
                              </a:ext>
                            </a:extLst>
                          </a:hlinkClick>
                        </a:rPr>
                        <a:t>&lt;video&gt;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video or movie</a:t>
                      </a:r>
                      <a:endParaRPr/>
                    </a:p>
                  </a:txBody>
                  <a:tcPr marT="45725" marB="45725" marR="91450" marL="91450" anchor="ct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2"/>
          <p:cNvSpPr txBox="1"/>
          <p:nvPr>
            <p:ph type="ctrTitle"/>
          </p:nvPr>
        </p:nvSpPr>
        <p:spPr>
          <a:xfrm>
            <a:off x="838200" y="433387"/>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Links</a:t>
            </a:r>
            <a:br>
              <a:rPr b="1" i="0" lang="en-US" sz="4000" u="none">
                <a:solidFill>
                  <a:srgbClr val="000000"/>
                </a:solidFill>
                <a:latin typeface="Calibri"/>
                <a:ea typeface="Calibri"/>
                <a:cs typeface="Calibri"/>
                <a:sym typeface="Calibri"/>
              </a:rPr>
            </a:br>
            <a:endParaRPr/>
          </a:p>
        </p:txBody>
      </p:sp>
      <p:graphicFrame>
        <p:nvGraphicFramePr>
          <p:cNvPr id="553" name="Google Shape;553;p72"/>
          <p:cNvGraphicFramePr/>
          <p:nvPr/>
        </p:nvGraphicFramePr>
        <p:xfrm>
          <a:off x="2032000" y="2422525"/>
          <a:ext cx="3000000" cy="3000000"/>
        </p:xfrm>
        <a:graphic>
          <a:graphicData uri="http://schemas.openxmlformats.org/drawingml/2006/table">
            <a:tbl>
              <a:tblPr>
                <a:noFill/>
                <a:tableStyleId>{DECD039A-BD98-4614-9DFA-4603DA00599B}</a:tableStyleId>
              </a:tblPr>
              <a:tblGrid>
                <a:gridCol w="4064000"/>
                <a:gridCol w="4064000"/>
              </a:tblGrid>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Tag</a:t>
                      </a:r>
                      <a:endParaRPr/>
                    </a:p>
                  </a:txBody>
                  <a:tcPr marT="45750" marB="45750"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Description</a:t>
                      </a:r>
                      <a:endParaRPr/>
                    </a:p>
                  </a:txBody>
                  <a:tcPr marT="45750" marB="45750" marR="91450" marL="91450" anchor="ctr"/>
                </a:tc>
              </a:tr>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3">
                            <a:extLst>
                              <a:ext uri="{A12FA001-AC4F-418D-AE19-62706E023703}">
                                <ahyp:hlinkClr val="tx"/>
                              </a:ext>
                            </a:extLst>
                          </a:hlinkClick>
                        </a:rPr>
                        <a:t>&lt;a&gt;</a:t>
                      </a:r>
                      <a:endParaRPr/>
                    </a:p>
                  </a:txBody>
                  <a:tcPr marT="45750" marB="45750"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hyperlink</a:t>
                      </a:r>
                      <a:endParaRPr/>
                    </a:p>
                  </a:txBody>
                  <a:tcPr marT="45750" marB="45750" marR="91450" marL="91450" anchor="ctr"/>
                </a:tc>
              </a:tr>
              <a:tr h="9144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4">
                            <a:extLst>
                              <a:ext uri="{A12FA001-AC4F-418D-AE19-62706E023703}">
                                <ahyp:hlinkClr val="tx"/>
                              </a:ext>
                            </a:extLst>
                          </a:hlinkClick>
                        </a:rPr>
                        <a:t>&lt;link&gt;</a:t>
                      </a:r>
                      <a:endParaRPr/>
                    </a:p>
                  </a:txBody>
                  <a:tcPr marT="45750" marB="45750"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the relationship between a document and an external resource (most used to link to style sheets)</a:t>
                      </a:r>
                      <a:endParaRPr/>
                    </a:p>
                  </a:txBody>
                  <a:tcPr marT="45750" marB="45750"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5">
                            <a:extLst>
                              <a:ext uri="{A12FA001-AC4F-418D-AE19-62706E023703}">
                                <ahyp:hlinkClr val="tx"/>
                              </a:ext>
                            </a:extLst>
                          </a:hlinkClick>
                        </a:rPr>
                        <a:t>&lt;nav&gt;</a:t>
                      </a:r>
                      <a:endParaRPr/>
                    </a:p>
                  </a:txBody>
                  <a:tcPr marT="45750" marB="45750"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navigation links</a:t>
                      </a:r>
                      <a:endParaRPr/>
                    </a:p>
                  </a:txBody>
                  <a:tcPr marT="45750" marB="45750" marR="91450" marL="91450" anchor="ct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3"/>
          <p:cNvSpPr txBox="1"/>
          <p:nvPr>
            <p:ph type="ctrTitle"/>
          </p:nvPr>
        </p:nvSpPr>
        <p:spPr>
          <a:xfrm>
            <a:off x="838200" y="433387"/>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Lists</a:t>
            </a:r>
            <a:br>
              <a:rPr b="1" i="0" lang="en-US" sz="4000" u="none">
                <a:solidFill>
                  <a:srgbClr val="000000"/>
                </a:solidFill>
                <a:latin typeface="Calibri"/>
                <a:ea typeface="Calibri"/>
                <a:cs typeface="Calibri"/>
                <a:sym typeface="Calibri"/>
              </a:rPr>
            </a:br>
            <a:endParaRPr/>
          </a:p>
        </p:txBody>
      </p:sp>
      <p:graphicFrame>
        <p:nvGraphicFramePr>
          <p:cNvPr id="559" name="Google Shape;559;p73"/>
          <p:cNvGraphicFramePr/>
          <p:nvPr/>
        </p:nvGraphicFramePr>
        <p:xfrm>
          <a:off x="2032000" y="1050925"/>
          <a:ext cx="3000000" cy="3000000"/>
        </p:xfrm>
        <a:graphic>
          <a:graphicData uri="http://schemas.openxmlformats.org/drawingml/2006/table">
            <a:tbl>
              <a:tblPr>
                <a:noFill/>
                <a:tableStyleId>{DECD039A-BD98-4614-9DFA-4603DA00599B}</a:tableStyleId>
              </a:tblPr>
              <a:tblGrid>
                <a:gridCol w="4064000"/>
                <a:gridCol w="4064000"/>
              </a:tblGrid>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Tag</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Description</a:t>
                      </a:r>
                      <a:endParaRPr/>
                    </a:p>
                  </a:txBody>
                  <a:tcPr marT="45725" marB="45725"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3">
                            <a:extLst>
                              <a:ext uri="{A12FA001-AC4F-418D-AE19-62706E023703}">
                                <ahyp:hlinkClr val="tx"/>
                              </a:ext>
                            </a:extLst>
                          </a:hlinkClick>
                        </a:rPr>
                        <a:t>&lt;ul&gt;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an unordered list</a:t>
                      </a:r>
                      <a:endParaRPr/>
                    </a:p>
                  </a:txBody>
                  <a:tcPr marT="45725" marB="45725" marR="91450" marL="91450" anchor="ctr"/>
                </a:tc>
              </a:tr>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4">
                            <a:extLst>
                              <a:ext uri="{A12FA001-AC4F-418D-AE19-62706E023703}">
                                <ahyp:hlinkClr val="tx"/>
                              </a:ext>
                            </a:extLst>
                          </a:hlinkClick>
                        </a:rPr>
                        <a:t>&lt;ol&gt;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an ordered list</a:t>
                      </a:r>
                      <a:endParaRPr/>
                    </a:p>
                  </a:txBody>
                  <a:tcPr marT="45725" marB="45725"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5">
                            <a:extLst>
                              <a:ext uri="{A12FA001-AC4F-418D-AE19-62706E023703}">
                                <ahyp:hlinkClr val="tx"/>
                              </a:ext>
                            </a:extLst>
                          </a:hlinkClick>
                        </a:rPr>
                        <a:t>&lt;li&gt;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list item</a:t>
                      </a:r>
                      <a:endParaRPr/>
                    </a:p>
                  </a:txBody>
                  <a:tcPr marT="45725" marB="45725" marR="91450" marL="91450" anchor="ctr"/>
                </a:tc>
              </a:tr>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6">
                            <a:extLst>
                              <a:ext uri="{A12FA001-AC4F-418D-AE19-62706E023703}">
                                <ahyp:hlinkClr val="tx"/>
                              </a:ext>
                            </a:extLst>
                          </a:hlinkClick>
                        </a:rPr>
                        <a:t>&lt;dl&gt;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description list</a:t>
                      </a:r>
                      <a:endParaRPr/>
                    </a:p>
                  </a:txBody>
                  <a:tcPr marT="45725" marB="45725"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7">
                            <a:extLst>
                              <a:ext uri="{A12FA001-AC4F-418D-AE19-62706E023703}">
                                <ahyp:hlinkClr val="tx"/>
                              </a:ext>
                            </a:extLst>
                          </a:hlinkClick>
                        </a:rPr>
                        <a:t>&lt;dt&gt;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term/name in a description list</a:t>
                      </a:r>
                      <a:endParaRPr/>
                    </a:p>
                  </a:txBody>
                  <a:tcPr marT="45725" marB="45725" marR="91450" marL="91450" anchor="ctr"/>
                </a:tc>
              </a:tr>
              <a:tr h="6397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8">
                            <a:extLst>
                              <a:ext uri="{A12FA001-AC4F-418D-AE19-62706E023703}">
                                <ahyp:hlinkClr val="tx"/>
                              </a:ext>
                            </a:extLst>
                          </a:hlinkClick>
                        </a:rPr>
                        <a:t>&lt;dd&gt;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description of a term/name in a description list</a:t>
                      </a:r>
                      <a:endParaRPr/>
                    </a:p>
                  </a:txBody>
                  <a:tcPr marT="45725" marB="45725"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9">
                            <a:extLst>
                              <a:ext uri="{A12FA001-AC4F-418D-AE19-62706E023703}">
                                <ahyp:hlinkClr val="tx"/>
                              </a:ext>
                            </a:extLst>
                          </a:hlinkClick>
                        </a:rPr>
                        <a:t>&lt;menu&gt;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list/menu of commands</a:t>
                      </a:r>
                      <a:endParaRPr/>
                    </a:p>
                  </a:txBody>
                  <a:tcPr marT="45725" marB="45725" marR="91450" marL="91450" anchor="ctr"/>
                </a:tc>
              </a:tr>
              <a:tr h="6397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10">
                            <a:extLst>
                              <a:ext uri="{A12FA001-AC4F-418D-AE19-62706E023703}">
                                <ahyp:hlinkClr val="tx"/>
                              </a:ext>
                            </a:extLst>
                          </a:hlinkClick>
                        </a:rPr>
                        <a:t>&lt;menuitem&gt;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command/menu item that the user can invoke from a popup menu</a:t>
                      </a:r>
                      <a:endParaRPr/>
                    </a:p>
                  </a:txBody>
                  <a:tcPr marT="45725" marB="45725" marR="91450" marL="91450" anchor="ct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4"/>
          <p:cNvSpPr txBox="1"/>
          <p:nvPr>
            <p:ph type="ctrTitle"/>
          </p:nvPr>
        </p:nvSpPr>
        <p:spPr>
          <a:xfrm>
            <a:off x="838200" y="3810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Tables</a:t>
            </a:r>
            <a:br>
              <a:rPr b="1" i="0" lang="en-US" sz="4000" u="none">
                <a:solidFill>
                  <a:srgbClr val="000000"/>
                </a:solidFill>
                <a:latin typeface="Calibri"/>
                <a:ea typeface="Calibri"/>
                <a:cs typeface="Calibri"/>
                <a:sym typeface="Calibri"/>
              </a:rPr>
            </a:br>
            <a:endParaRPr/>
          </a:p>
        </p:txBody>
      </p:sp>
      <p:graphicFrame>
        <p:nvGraphicFramePr>
          <p:cNvPr id="565" name="Google Shape;565;p74"/>
          <p:cNvGraphicFramePr/>
          <p:nvPr/>
        </p:nvGraphicFramePr>
        <p:xfrm>
          <a:off x="2032000" y="1143000"/>
          <a:ext cx="3000000" cy="3000000"/>
        </p:xfrm>
        <a:graphic>
          <a:graphicData uri="http://schemas.openxmlformats.org/drawingml/2006/table">
            <a:tbl>
              <a:tblPr>
                <a:noFill/>
                <a:tableStyleId>{DECD039A-BD98-4614-9DFA-4603DA00599B}</a:tableStyleId>
              </a:tblPr>
              <a:tblGrid>
                <a:gridCol w="4064000"/>
                <a:gridCol w="4064000"/>
              </a:tblGrid>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Tag</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Description</a:t>
                      </a:r>
                      <a:endParaRPr/>
                    </a:p>
                  </a:txBody>
                  <a:tcPr marT="45725" marB="45725"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3">
                            <a:extLst>
                              <a:ext uri="{A12FA001-AC4F-418D-AE19-62706E023703}">
                                <ahyp:hlinkClr val="tx"/>
                              </a:ext>
                            </a:extLst>
                          </a:hlinkClick>
                        </a:rPr>
                        <a:t>&lt;table&gt;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table</a:t>
                      </a:r>
                      <a:endParaRPr/>
                    </a:p>
                  </a:txBody>
                  <a:tcPr marT="45725" marB="45725" marR="91450" marL="91450" anchor="ctr"/>
                </a:tc>
              </a:tr>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4">
                            <a:extLst>
                              <a:ext uri="{A12FA001-AC4F-418D-AE19-62706E023703}">
                                <ahyp:hlinkClr val="tx"/>
                              </a:ext>
                            </a:extLst>
                          </a:hlinkClick>
                        </a:rPr>
                        <a:t>&lt;caption&gt;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table caption</a:t>
                      </a:r>
                      <a:endParaRPr/>
                    </a:p>
                  </a:txBody>
                  <a:tcPr marT="45725" marB="45725"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5">
                            <a:extLst>
                              <a:ext uri="{A12FA001-AC4F-418D-AE19-62706E023703}">
                                <ahyp:hlinkClr val="tx"/>
                              </a:ext>
                            </a:extLst>
                          </a:hlinkClick>
                        </a:rPr>
                        <a:t>&lt;th&gt;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header cell in a table</a:t>
                      </a:r>
                      <a:endParaRPr/>
                    </a:p>
                  </a:txBody>
                  <a:tcPr marT="45725" marB="45725" marR="91450" marL="91450" anchor="ctr"/>
                </a:tc>
              </a:tr>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6">
                            <a:extLst>
                              <a:ext uri="{A12FA001-AC4F-418D-AE19-62706E023703}">
                                <ahyp:hlinkClr val="tx"/>
                              </a:ext>
                            </a:extLst>
                          </a:hlinkClick>
                        </a:rPr>
                        <a:t>&lt;tr&gt;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row in a table</a:t>
                      </a:r>
                      <a:endParaRPr/>
                    </a:p>
                  </a:txBody>
                  <a:tcPr marT="45725" marB="45725" marR="91450" marL="91450" anchor="ctr"/>
                </a:tc>
              </a:tr>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7">
                            <a:extLst>
                              <a:ext uri="{A12FA001-AC4F-418D-AE19-62706E023703}">
                                <ahyp:hlinkClr val="tx"/>
                              </a:ext>
                            </a:extLst>
                          </a:hlinkClick>
                        </a:rPr>
                        <a:t>&lt;td&gt;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cell in a table</a:t>
                      </a:r>
                      <a:endParaRPr/>
                    </a:p>
                  </a:txBody>
                  <a:tcPr marT="45725" marB="45725"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8">
                            <a:extLst>
                              <a:ext uri="{A12FA001-AC4F-418D-AE19-62706E023703}">
                                <ahyp:hlinkClr val="tx"/>
                              </a:ext>
                            </a:extLst>
                          </a:hlinkClick>
                        </a:rPr>
                        <a:t>&lt;thead&gt;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Groups the header content in a table</a:t>
                      </a:r>
                      <a:endParaRPr/>
                    </a:p>
                  </a:txBody>
                  <a:tcPr marT="45725" marB="45725" marR="91450" marL="91450" anchor="ctr"/>
                </a:tc>
              </a:tr>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9">
                            <a:extLst>
                              <a:ext uri="{A12FA001-AC4F-418D-AE19-62706E023703}">
                                <ahyp:hlinkClr val="tx"/>
                              </a:ext>
                            </a:extLst>
                          </a:hlinkClick>
                        </a:rPr>
                        <a:t>&lt;tbody&gt;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Groups the body content in a table</a:t>
                      </a:r>
                      <a:endParaRPr/>
                    </a:p>
                  </a:txBody>
                  <a:tcPr marT="45725" marB="45725"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10">
                            <a:extLst>
                              <a:ext uri="{A12FA001-AC4F-418D-AE19-62706E023703}">
                                <ahyp:hlinkClr val="tx"/>
                              </a:ext>
                            </a:extLst>
                          </a:hlinkClick>
                        </a:rPr>
                        <a:t>&lt;tfoot&gt;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Groups the footer content in a table</a:t>
                      </a:r>
                      <a:endParaRPr/>
                    </a:p>
                  </a:txBody>
                  <a:tcPr marT="45725" marB="45725" marR="91450" marL="91450" anchor="ctr"/>
                </a:tc>
              </a:tr>
              <a:tr h="6397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11">
                            <a:extLst>
                              <a:ext uri="{A12FA001-AC4F-418D-AE19-62706E023703}">
                                <ahyp:hlinkClr val="tx"/>
                              </a:ext>
                            </a:extLst>
                          </a:hlinkClick>
                        </a:rPr>
                        <a:t>&lt;col&gt;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Specifies column properties for each column within a &lt;colgroup&gt; element </a:t>
                      </a:r>
                      <a:endParaRPr/>
                    </a:p>
                  </a:txBody>
                  <a:tcPr marT="45725" marB="45725" marR="91450" marL="91450" anchor="ctr"/>
                </a:tc>
              </a:tr>
              <a:tr h="6397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12">
                            <a:extLst>
                              <a:ext uri="{A12FA001-AC4F-418D-AE19-62706E023703}">
                                <ahyp:hlinkClr val="tx"/>
                              </a:ext>
                            </a:extLst>
                          </a:hlinkClick>
                        </a:rPr>
                        <a:t>&lt;colgroup&gt;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Specifies a group of one or more columns in a table for formatting</a:t>
                      </a:r>
                      <a:endParaRPr/>
                    </a:p>
                  </a:txBody>
                  <a:tcPr marT="45725" marB="45725" marR="91450" marL="91450" anchor="ct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5"/>
          <p:cNvSpPr txBox="1"/>
          <p:nvPr>
            <p:ph type="ctrTitle"/>
          </p:nvPr>
        </p:nvSpPr>
        <p:spPr>
          <a:xfrm>
            <a:off x="838200" y="966787"/>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Styles and Semantics</a:t>
            </a:r>
            <a:br>
              <a:rPr b="1" i="0" lang="en-US" sz="4000" u="none">
                <a:solidFill>
                  <a:srgbClr val="000000"/>
                </a:solidFill>
                <a:latin typeface="Calibri"/>
                <a:ea typeface="Calibri"/>
                <a:cs typeface="Calibri"/>
                <a:sym typeface="Calibri"/>
              </a:rPr>
            </a:br>
            <a:r>
              <a:rPr b="0" i="0" lang="en-US" sz="4000" u="none">
                <a:solidFill>
                  <a:srgbClr val="000000"/>
                </a:solidFill>
                <a:latin typeface="Calibri"/>
                <a:ea typeface="Calibri"/>
                <a:cs typeface="Calibri"/>
                <a:sym typeface="Calibri"/>
              </a:rPr>
              <a:t> </a:t>
            </a:r>
            <a:br>
              <a:rPr b="1" i="0" lang="en-US" sz="4000" u="none">
                <a:solidFill>
                  <a:srgbClr val="000000"/>
                </a:solidFill>
                <a:latin typeface="Calibri"/>
                <a:ea typeface="Calibri"/>
                <a:cs typeface="Calibri"/>
                <a:sym typeface="Calibri"/>
              </a:rPr>
            </a:br>
            <a:r>
              <a:rPr b="0" i="0" lang="en-US" sz="4000" u="none">
                <a:solidFill>
                  <a:srgbClr val="000000"/>
                </a:solidFill>
                <a:latin typeface="Calibri"/>
                <a:ea typeface="Calibri"/>
                <a:cs typeface="Calibri"/>
                <a:sym typeface="Calibri"/>
              </a:rPr>
              <a:t> </a:t>
            </a:r>
            <a:br>
              <a:rPr b="1" i="0" lang="en-US" sz="4000" u="none">
                <a:solidFill>
                  <a:srgbClr val="000000"/>
                </a:solidFill>
                <a:latin typeface="Calibri"/>
                <a:ea typeface="Calibri"/>
                <a:cs typeface="Calibri"/>
                <a:sym typeface="Calibri"/>
              </a:rPr>
            </a:br>
            <a:endParaRPr/>
          </a:p>
        </p:txBody>
      </p:sp>
      <p:graphicFrame>
        <p:nvGraphicFramePr>
          <p:cNvPr id="571" name="Google Shape;571;p75"/>
          <p:cNvGraphicFramePr/>
          <p:nvPr/>
        </p:nvGraphicFramePr>
        <p:xfrm>
          <a:off x="2514600" y="1219200"/>
          <a:ext cx="3000000" cy="3000000"/>
        </p:xfrm>
        <a:graphic>
          <a:graphicData uri="http://schemas.openxmlformats.org/drawingml/2006/table">
            <a:tbl>
              <a:tblPr>
                <a:noFill/>
                <a:tableStyleId>{DECD039A-BD98-4614-9DFA-4603DA00599B}</a:tableStyleId>
              </a:tblPr>
              <a:tblGrid>
                <a:gridCol w="3594100"/>
                <a:gridCol w="3594100"/>
              </a:tblGrid>
              <a:tr h="325425">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Tag</a:t>
                      </a:r>
                      <a:endParaRPr/>
                    </a:p>
                  </a:txBody>
                  <a:tcPr marT="40425" marB="40425" marR="80875" marL="80875" anchor="ctr"/>
                </a:tc>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Description</a:t>
                      </a:r>
                      <a:endParaRPr/>
                    </a:p>
                  </a:txBody>
                  <a:tcPr marT="40425" marB="40425" marR="80875" marL="80875" anchor="ctr"/>
                </a:tc>
              </a:tr>
              <a:tr h="323850">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sng" cap="none" strike="noStrike">
                          <a:solidFill>
                            <a:schemeClr val="dk1"/>
                          </a:solidFill>
                          <a:hlinkClick r:id="rId3">
                            <a:extLst>
                              <a:ext uri="{A12FA001-AC4F-418D-AE19-62706E023703}">
                                <ahyp:hlinkClr val="tx"/>
                              </a:ext>
                            </a:extLst>
                          </a:hlinkClick>
                        </a:rPr>
                        <a:t>&lt;style&gt;</a:t>
                      </a:r>
                      <a:endParaRPr/>
                    </a:p>
                  </a:txBody>
                  <a:tcPr marT="40425" marB="40425" marR="80875" marL="80875" anchor="ctr"/>
                </a:tc>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Defines style information for a document</a:t>
                      </a:r>
                      <a:endParaRPr/>
                    </a:p>
                  </a:txBody>
                  <a:tcPr marT="40425" marB="40425" marR="80875" marL="80875" anchor="ctr"/>
                </a:tc>
              </a:tr>
              <a:tr h="325425">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sng" cap="none" strike="noStrike">
                          <a:solidFill>
                            <a:schemeClr val="dk1"/>
                          </a:solidFill>
                          <a:hlinkClick r:id="rId4">
                            <a:extLst>
                              <a:ext uri="{A12FA001-AC4F-418D-AE19-62706E023703}">
                                <ahyp:hlinkClr val="tx"/>
                              </a:ext>
                            </a:extLst>
                          </a:hlinkClick>
                        </a:rPr>
                        <a:t>&lt;div&gt;</a:t>
                      </a:r>
                      <a:endParaRPr/>
                    </a:p>
                  </a:txBody>
                  <a:tcPr marT="40425" marB="40425" marR="80875" marL="80875" anchor="ctr"/>
                </a:tc>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Defines a section in a document</a:t>
                      </a:r>
                      <a:endParaRPr/>
                    </a:p>
                  </a:txBody>
                  <a:tcPr marT="40425" marB="40425" marR="80875" marL="80875" anchor="ctr"/>
                </a:tc>
              </a:tr>
              <a:tr h="323850">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sng" cap="none" strike="noStrike">
                          <a:solidFill>
                            <a:schemeClr val="dk1"/>
                          </a:solidFill>
                          <a:hlinkClick r:id="rId5">
                            <a:extLst>
                              <a:ext uri="{A12FA001-AC4F-418D-AE19-62706E023703}">
                                <ahyp:hlinkClr val="tx"/>
                              </a:ext>
                            </a:extLst>
                          </a:hlinkClick>
                        </a:rPr>
                        <a:t>&lt;span&gt;</a:t>
                      </a:r>
                      <a:endParaRPr/>
                    </a:p>
                  </a:txBody>
                  <a:tcPr marT="40425" marB="40425" marR="80875" marL="80875" anchor="ctr"/>
                </a:tc>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Defines a section in a document</a:t>
                      </a:r>
                      <a:endParaRPr/>
                    </a:p>
                  </a:txBody>
                  <a:tcPr marT="40425" marB="40425" marR="80875" marL="80875" anchor="ctr"/>
                </a:tc>
              </a:tr>
              <a:tr h="568325">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sng" cap="none" strike="noStrike">
                          <a:solidFill>
                            <a:schemeClr val="dk1"/>
                          </a:solidFill>
                          <a:hlinkClick r:id="rId6">
                            <a:extLst>
                              <a:ext uri="{A12FA001-AC4F-418D-AE19-62706E023703}">
                                <ahyp:hlinkClr val="tx"/>
                              </a:ext>
                            </a:extLst>
                          </a:hlinkClick>
                        </a:rPr>
                        <a:t>&lt;header&gt;</a:t>
                      </a:r>
                      <a:endParaRPr/>
                    </a:p>
                  </a:txBody>
                  <a:tcPr marT="40425" marB="40425" marR="80875" marL="80875" anchor="ctr"/>
                </a:tc>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Defines a header for a document or section</a:t>
                      </a:r>
                      <a:endParaRPr/>
                    </a:p>
                  </a:txBody>
                  <a:tcPr marT="40425" marB="40425" marR="80875" marL="80875" anchor="ctr"/>
                </a:tc>
              </a:tr>
              <a:tr h="568325">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sng" cap="none" strike="noStrike">
                          <a:solidFill>
                            <a:schemeClr val="dk1"/>
                          </a:solidFill>
                          <a:hlinkClick r:id="rId7">
                            <a:extLst>
                              <a:ext uri="{A12FA001-AC4F-418D-AE19-62706E023703}">
                                <ahyp:hlinkClr val="tx"/>
                              </a:ext>
                            </a:extLst>
                          </a:hlinkClick>
                        </a:rPr>
                        <a:t>&lt;footer&gt;</a:t>
                      </a:r>
                      <a:endParaRPr/>
                    </a:p>
                  </a:txBody>
                  <a:tcPr marT="40425" marB="40425" marR="80875" marL="80875" anchor="ctr"/>
                </a:tc>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Defines a footer for a document or section</a:t>
                      </a:r>
                      <a:endParaRPr/>
                    </a:p>
                  </a:txBody>
                  <a:tcPr marT="40425" marB="40425" marR="80875" marL="80875" anchor="ctr"/>
                </a:tc>
              </a:tr>
              <a:tr h="325425">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sng" cap="none" strike="noStrike">
                          <a:solidFill>
                            <a:schemeClr val="dk1"/>
                          </a:solidFill>
                          <a:hlinkClick r:id="rId8">
                            <a:extLst>
                              <a:ext uri="{A12FA001-AC4F-418D-AE19-62706E023703}">
                                <ahyp:hlinkClr val="tx"/>
                              </a:ext>
                            </a:extLst>
                          </a:hlinkClick>
                        </a:rPr>
                        <a:t>&lt;main&gt;</a:t>
                      </a:r>
                      <a:endParaRPr/>
                    </a:p>
                  </a:txBody>
                  <a:tcPr marT="40425" marB="40425" marR="80875" marL="80875" anchor="ctr"/>
                </a:tc>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Specifies the main content of a document</a:t>
                      </a:r>
                      <a:endParaRPr/>
                    </a:p>
                  </a:txBody>
                  <a:tcPr marT="40425" marB="40425" marR="80875" marL="80875" anchor="ctr"/>
                </a:tc>
              </a:tr>
              <a:tr h="325425">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sng" cap="none" strike="noStrike">
                          <a:solidFill>
                            <a:schemeClr val="dk1"/>
                          </a:solidFill>
                          <a:hlinkClick r:id="rId9">
                            <a:extLst>
                              <a:ext uri="{A12FA001-AC4F-418D-AE19-62706E023703}">
                                <ahyp:hlinkClr val="tx"/>
                              </a:ext>
                            </a:extLst>
                          </a:hlinkClick>
                        </a:rPr>
                        <a:t>&lt;section&gt;</a:t>
                      </a:r>
                      <a:endParaRPr/>
                    </a:p>
                  </a:txBody>
                  <a:tcPr marT="40425" marB="40425" marR="80875" marL="80875" anchor="ctr"/>
                </a:tc>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Defines a section in a document</a:t>
                      </a:r>
                      <a:endParaRPr/>
                    </a:p>
                  </a:txBody>
                  <a:tcPr marT="40425" marB="40425" marR="80875" marL="80875" anchor="ctr"/>
                </a:tc>
              </a:tr>
              <a:tr h="323850">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sng" cap="none" strike="noStrike">
                          <a:solidFill>
                            <a:schemeClr val="dk1"/>
                          </a:solidFill>
                          <a:hlinkClick r:id="rId10">
                            <a:extLst>
                              <a:ext uri="{A12FA001-AC4F-418D-AE19-62706E023703}">
                                <ahyp:hlinkClr val="tx"/>
                              </a:ext>
                            </a:extLst>
                          </a:hlinkClick>
                        </a:rPr>
                        <a:t>&lt;article&gt;</a:t>
                      </a:r>
                      <a:endParaRPr/>
                    </a:p>
                  </a:txBody>
                  <a:tcPr marT="40425" marB="40425" marR="80875" marL="80875" anchor="ctr"/>
                </a:tc>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Defines an article</a:t>
                      </a:r>
                      <a:endParaRPr/>
                    </a:p>
                  </a:txBody>
                  <a:tcPr marT="40425" marB="40425" marR="80875" marL="80875" anchor="ctr"/>
                </a:tc>
              </a:tr>
              <a:tr h="568325">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sng" cap="none" strike="noStrike">
                          <a:solidFill>
                            <a:schemeClr val="dk1"/>
                          </a:solidFill>
                          <a:hlinkClick r:id="rId11">
                            <a:extLst>
                              <a:ext uri="{A12FA001-AC4F-418D-AE19-62706E023703}">
                                <ahyp:hlinkClr val="tx"/>
                              </a:ext>
                            </a:extLst>
                          </a:hlinkClick>
                        </a:rPr>
                        <a:t>&lt;aside&gt;</a:t>
                      </a:r>
                      <a:endParaRPr/>
                    </a:p>
                  </a:txBody>
                  <a:tcPr marT="40425" marB="40425" marR="80875" marL="80875" anchor="ctr"/>
                </a:tc>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Defines content aside from the page content</a:t>
                      </a:r>
                      <a:endParaRPr/>
                    </a:p>
                  </a:txBody>
                  <a:tcPr marT="40425" marB="40425" marR="80875" marL="80875" anchor="ctr"/>
                </a:tc>
              </a:tr>
              <a:tr h="568325">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sng" cap="none" strike="noStrike">
                          <a:solidFill>
                            <a:schemeClr val="dk1"/>
                          </a:solidFill>
                          <a:hlinkClick r:id="rId12">
                            <a:extLst>
                              <a:ext uri="{A12FA001-AC4F-418D-AE19-62706E023703}">
                                <ahyp:hlinkClr val="tx"/>
                              </a:ext>
                            </a:extLst>
                          </a:hlinkClick>
                        </a:rPr>
                        <a:t>&lt;details&gt;</a:t>
                      </a:r>
                      <a:endParaRPr/>
                    </a:p>
                  </a:txBody>
                  <a:tcPr marT="40425" marB="40425" marR="80875" marL="80875" anchor="ctr"/>
                </a:tc>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Defines additional details that the user can view or hide</a:t>
                      </a:r>
                      <a:endParaRPr/>
                    </a:p>
                  </a:txBody>
                  <a:tcPr marT="40425" marB="40425" marR="80875" marL="80875" anchor="ctr"/>
                </a:tc>
              </a:tr>
              <a:tr h="325425">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sng" cap="none" strike="noStrike">
                          <a:solidFill>
                            <a:schemeClr val="dk1"/>
                          </a:solidFill>
                          <a:hlinkClick r:id="rId13">
                            <a:extLst>
                              <a:ext uri="{A12FA001-AC4F-418D-AE19-62706E023703}">
                                <ahyp:hlinkClr val="tx"/>
                              </a:ext>
                            </a:extLst>
                          </a:hlinkClick>
                        </a:rPr>
                        <a:t>&lt;dialog&gt;</a:t>
                      </a:r>
                      <a:endParaRPr/>
                    </a:p>
                  </a:txBody>
                  <a:tcPr marT="40425" marB="40425" marR="80875" marL="80875" anchor="ctr"/>
                </a:tc>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Defines a dialog box or window</a:t>
                      </a:r>
                      <a:endParaRPr/>
                    </a:p>
                  </a:txBody>
                  <a:tcPr marT="40425" marB="40425" marR="80875" marL="80875" anchor="ctr"/>
                </a:tc>
              </a:tr>
              <a:tr h="568325">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sng" cap="none" strike="noStrike">
                          <a:solidFill>
                            <a:schemeClr val="dk1"/>
                          </a:solidFill>
                          <a:hlinkClick r:id="rId14">
                            <a:extLst>
                              <a:ext uri="{A12FA001-AC4F-418D-AE19-62706E023703}">
                                <ahyp:hlinkClr val="tx"/>
                              </a:ext>
                            </a:extLst>
                          </a:hlinkClick>
                        </a:rPr>
                        <a:t>&lt;summary&gt;</a:t>
                      </a:r>
                      <a:endParaRPr/>
                    </a:p>
                  </a:txBody>
                  <a:tcPr marT="40425" marB="40425" marR="80875" marL="80875" anchor="ctr"/>
                </a:tc>
                <a:tc>
                  <a:txBody>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Defines a visible heading for a &lt;details&gt; element</a:t>
                      </a:r>
                      <a:endParaRPr/>
                    </a:p>
                  </a:txBody>
                  <a:tcPr marT="40425" marB="40425" marR="80875" marL="80875" anchor="ct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6"/>
          <p:cNvSpPr txBox="1"/>
          <p:nvPr>
            <p:ph type="ctrTitle"/>
          </p:nvPr>
        </p:nvSpPr>
        <p:spPr>
          <a:xfrm>
            <a:off x="838200" y="357187"/>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0" i="0" lang="en-US" sz="4000" u="none">
                <a:solidFill>
                  <a:srgbClr val="000000"/>
                </a:solidFill>
                <a:latin typeface="Calibri"/>
                <a:ea typeface="Calibri"/>
                <a:cs typeface="Calibri"/>
                <a:sym typeface="Calibri"/>
              </a:rPr>
              <a:t> </a:t>
            </a:r>
            <a:r>
              <a:rPr b="1" i="0" lang="en-US" sz="4000" u="none">
                <a:solidFill>
                  <a:srgbClr val="000000"/>
                </a:solidFill>
                <a:latin typeface="Calibri"/>
                <a:ea typeface="Calibri"/>
                <a:cs typeface="Calibri"/>
                <a:sym typeface="Calibri"/>
              </a:rPr>
              <a:t>Meta Info</a:t>
            </a:r>
            <a:br>
              <a:rPr b="1" i="0" lang="en-US" sz="4000" u="none">
                <a:solidFill>
                  <a:srgbClr val="000000"/>
                </a:solidFill>
                <a:latin typeface="Calibri"/>
                <a:ea typeface="Calibri"/>
                <a:cs typeface="Calibri"/>
                <a:sym typeface="Calibri"/>
              </a:rPr>
            </a:br>
            <a:endParaRPr/>
          </a:p>
        </p:txBody>
      </p:sp>
      <p:graphicFrame>
        <p:nvGraphicFramePr>
          <p:cNvPr id="577" name="Google Shape;577;p76"/>
          <p:cNvGraphicFramePr/>
          <p:nvPr/>
        </p:nvGraphicFramePr>
        <p:xfrm>
          <a:off x="2032000" y="2422525"/>
          <a:ext cx="3000000" cy="3000000"/>
        </p:xfrm>
        <a:graphic>
          <a:graphicData uri="http://schemas.openxmlformats.org/drawingml/2006/table">
            <a:tbl>
              <a:tblPr>
                <a:noFill/>
                <a:tableStyleId>{DECD039A-BD98-4614-9DFA-4603DA00599B}</a:tableStyleId>
              </a:tblPr>
              <a:tblGrid>
                <a:gridCol w="4064000"/>
                <a:gridCol w="4064000"/>
              </a:tblGrid>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Tag</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Description</a:t>
                      </a:r>
                      <a:endParaRPr/>
                    </a:p>
                  </a:txBody>
                  <a:tcPr marT="45725" marB="45725"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3">
                            <a:extLst>
                              <a:ext uri="{A12FA001-AC4F-418D-AE19-62706E023703}">
                                <ahyp:hlinkClr val="tx"/>
                              </a:ext>
                            </a:extLst>
                          </a:hlinkClick>
                        </a:rPr>
                        <a:t>&lt;head&gt;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information about the document</a:t>
                      </a:r>
                      <a:endParaRPr/>
                    </a:p>
                  </a:txBody>
                  <a:tcPr marT="45725" marB="45725" marR="91450" marL="91450" anchor="ctr"/>
                </a:tc>
              </a:tr>
              <a:tr h="6397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4">
                            <a:extLst>
                              <a:ext uri="{A12FA001-AC4F-418D-AE19-62706E023703}">
                                <ahyp:hlinkClr val="tx"/>
                              </a:ext>
                            </a:extLst>
                          </a:hlinkClick>
                        </a:rPr>
                        <a:t>&lt;meta&gt;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metadata about an HTML document</a:t>
                      </a:r>
                      <a:endParaRPr/>
                    </a:p>
                  </a:txBody>
                  <a:tcPr marT="45725" marB="45725" marR="91450" marL="91450" anchor="ct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7"/>
          <p:cNvSpPr txBox="1"/>
          <p:nvPr>
            <p:ph type="ctrTitle"/>
          </p:nvPr>
        </p:nvSpPr>
        <p:spPr>
          <a:xfrm>
            <a:off x="838200" y="152400"/>
            <a:ext cx="10364787" cy="1471612"/>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Programming</a:t>
            </a:r>
            <a:endParaRPr/>
          </a:p>
        </p:txBody>
      </p:sp>
      <p:graphicFrame>
        <p:nvGraphicFramePr>
          <p:cNvPr id="583" name="Google Shape;583;p77"/>
          <p:cNvGraphicFramePr/>
          <p:nvPr/>
        </p:nvGraphicFramePr>
        <p:xfrm>
          <a:off x="2032000" y="1600200"/>
          <a:ext cx="3000000" cy="3000000"/>
        </p:xfrm>
        <a:graphic>
          <a:graphicData uri="http://schemas.openxmlformats.org/drawingml/2006/table">
            <a:tbl>
              <a:tblPr>
                <a:noFill/>
                <a:tableStyleId>{DECD039A-BD98-4614-9DFA-4603DA00599B}</a:tableStyleId>
              </a:tblPr>
              <a:tblGrid>
                <a:gridCol w="4064000"/>
                <a:gridCol w="4064000"/>
              </a:tblGrid>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Tag</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Description</a:t>
                      </a:r>
                      <a:endParaRPr/>
                    </a:p>
                  </a:txBody>
                  <a:tcPr marT="45725" marB="45725"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3">
                            <a:extLst>
                              <a:ext uri="{A12FA001-AC4F-418D-AE19-62706E023703}">
                                <ahyp:hlinkClr val="tx"/>
                              </a:ext>
                            </a:extLst>
                          </a:hlinkClick>
                        </a:rPr>
                        <a:t>&lt;script&gt;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client-side script</a:t>
                      </a:r>
                      <a:endParaRPr/>
                    </a:p>
                  </a:txBody>
                  <a:tcPr marT="45725" marB="45725" marR="91450" marL="91450" anchor="ctr"/>
                </a:tc>
              </a:tr>
              <a:tr h="6397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4">
                            <a:extLst>
                              <a:ext uri="{A12FA001-AC4F-418D-AE19-62706E023703}">
                                <ahyp:hlinkClr val="tx"/>
                              </a:ext>
                            </a:extLst>
                          </a:hlinkClick>
                        </a:rPr>
                        <a:t>&lt;noscript&gt;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an alternate content for users that do not support client-side scripts</a:t>
                      </a:r>
                      <a:endParaRPr/>
                    </a:p>
                  </a:txBody>
                  <a:tcPr marT="45725" marB="45725" marR="91450" marL="91450" anchor="ctr"/>
                </a:tc>
              </a:tr>
              <a:tr h="6397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5">
                            <a:extLst>
                              <a:ext uri="{A12FA001-AC4F-418D-AE19-62706E023703}">
                                <ahyp:hlinkClr val="tx"/>
                              </a:ext>
                            </a:extLst>
                          </a:hlinkClick>
                        </a:rPr>
                        <a:t>&lt;embed&gt;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container for an external (non-HTML) application</a:t>
                      </a:r>
                      <a:endParaRPr/>
                    </a:p>
                  </a:txBody>
                  <a:tcPr marT="45725" marB="45725" marR="91450" marL="91450" anchor="ctr"/>
                </a:tc>
              </a:tr>
              <a:tr h="3667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6">
                            <a:extLst>
                              <a:ext uri="{A12FA001-AC4F-418D-AE19-62706E023703}">
                                <ahyp:hlinkClr val="tx"/>
                              </a:ext>
                            </a:extLst>
                          </a:hlinkClick>
                        </a:rPr>
                        <a:t>&lt;object&gt;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an embedded object</a:t>
                      </a:r>
                      <a:endParaRPr/>
                    </a:p>
                  </a:txBody>
                  <a:tcPr marT="45725" marB="45725" marR="91450" marL="91450" anchor="ctr"/>
                </a:tc>
              </a:tr>
              <a:tr h="365125">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sng" cap="none" strike="noStrike">
                          <a:solidFill>
                            <a:schemeClr val="dk1"/>
                          </a:solidFill>
                          <a:hlinkClick r:id="rId7">
                            <a:extLst>
                              <a:ext uri="{A12FA001-AC4F-418D-AE19-62706E023703}">
                                <ahyp:hlinkClr val="tx"/>
                              </a:ext>
                            </a:extLst>
                          </a:hlinkClick>
                        </a:rPr>
                        <a:t>&lt;param&gt;</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Defines a parameter for an object</a:t>
                      </a:r>
                      <a:endParaRPr/>
                    </a:p>
                  </a:txBody>
                  <a:tcPr marT="45725" marB="45725" marR="91450" marL="9145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8"/>
          <p:cNvSpPr txBox="1"/>
          <p:nvPr>
            <p:ph type="ctrTitle"/>
          </p:nvPr>
        </p:nvSpPr>
        <p:spPr>
          <a:xfrm>
            <a:off x="914400" y="2130425"/>
            <a:ext cx="10363200" cy="1470025"/>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None/>
            </a:pPr>
            <a:r>
              <a:t/>
            </a:r>
            <a:endParaRPr sz="4000">
              <a:solidFill>
                <a:srgbClr val="000000"/>
              </a:solidFill>
              <a:latin typeface="Calibri"/>
              <a:ea typeface="Calibri"/>
              <a:cs typeface="Calibri"/>
              <a:sym typeface="Calibri"/>
            </a:endParaRPr>
          </a:p>
        </p:txBody>
      </p:sp>
      <p:sp>
        <p:nvSpPr>
          <p:cNvPr id="170" name="Google Shape;170;p8"/>
          <p:cNvSpPr txBox="1"/>
          <p:nvPr>
            <p:ph idx="1" type="subTitle"/>
          </p:nvPr>
        </p:nvSpPr>
        <p:spPr>
          <a:xfrm>
            <a:off x="1827212" y="3886200"/>
            <a:ext cx="8537575" cy="1752600"/>
          </a:xfrm>
          <a:prstGeom prst="rect">
            <a:avLst/>
          </a:prstGeom>
          <a:noFill/>
          <a:ln>
            <a:noFill/>
          </a:ln>
        </p:spPr>
        <p:txBody>
          <a:bodyPr anchorCtr="0" anchor="t" bIns="0" lIns="0" spcFirstLastPara="1" rIns="0" wrap="square" tIns="157300">
            <a:noAutofit/>
          </a:bodyPr>
          <a:lstStyle/>
          <a:p>
            <a:pPr indent="0" lvl="0" marL="0" rtl="0" algn="ctr">
              <a:lnSpc>
                <a:spcPct val="97000"/>
              </a:lnSpc>
              <a:spcBef>
                <a:spcPts val="0"/>
              </a:spcBef>
              <a:spcAft>
                <a:spcPts val="0"/>
              </a:spcAft>
              <a:buSzPts val="2900"/>
              <a:buNone/>
            </a:pPr>
            <a:r>
              <a:t/>
            </a:r>
            <a:endParaRPr/>
          </a:p>
        </p:txBody>
      </p:sp>
      <p:pic>
        <p:nvPicPr>
          <p:cNvPr id="171" name="Google Shape;171;p8"/>
          <p:cNvPicPr preferRelativeResize="0"/>
          <p:nvPr/>
        </p:nvPicPr>
        <p:blipFill rotWithShape="1">
          <a:blip r:embed="rId3">
            <a:alphaModFix/>
          </a:blip>
          <a:srcRect b="0" l="0" r="0" t="0"/>
          <a:stretch/>
        </p:blipFill>
        <p:spPr>
          <a:xfrm>
            <a:off x="0" y="0"/>
            <a:ext cx="12192000" cy="691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txBox="1"/>
          <p:nvPr>
            <p:ph type="ctrTitle"/>
          </p:nvPr>
        </p:nvSpPr>
        <p:spPr>
          <a:xfrm>
            <a:off x="914400" y="2130425"/>
            <a:ext cx="10363200" cy="1470025"/>
          </a:xfrm>
          <a:prstGeom prst="rect">
            <a:avLst/>
          </a:prstGeom>
          <a:noFill/>
          <a:ln>
            <a:noFill/>
          </a:ln>
        </p:spPr>
        <p:txBody>
          <a:bodyPr anchorCtr="0" anchor="ctr" bIns="42475" lIns="81700" spcFirstLastPara="1" rIns="81700" wrap="square" tIns="42475">
            <a:noAutofit/>
          </a:bodyPr>
          <a:lstStyle/>
          <a:p>
            <a:pPr indent="0" lvl="0" marL="0" rtl="0" algn="ctr">
              <a:lnSpc>
                <a:spcPct val="97000"/>
              </a:lnSpc>
              <a:spcBef>
                <a:spcPts val="0"/>
              </a:spcBef>
              <a:spcAft>
                <a:spcPts val="0"/>
              </a:spcAft>
              <a:buNone/>
            </a:pPr>
            <a:r>
              <a:t/>
            </a:r>
            <a:endParaRPr sz="4000">
              <a:solidFill>
                <a:srgbClr val="000000"/>
              </a:solidFill>
              <a:latin typeface="Calibri"/>
              <a:ea typeface="Calibri"/>
              <a:cs typeface="Calibri"/>
              <a:sym typeface="Calibri"/>
            </a:endParaRPr>
          </a:p>
        </p:txBody>
      </p:sp>
      <p:sp>
        <p:nvSpPr>
          <p:cNvPr id="177" name="Google Shape;177;p9"/>
          <p:cNvSpPr txBox="1"/>
          <p:nvPr>
            <p:ph idx="1" type="subTitle"/>
          </p:nvPr>
        </p:nvSpPr>
        <p:spPr>
          <a:xfrm>
            <a:off x="1827212" y="3886200"/>
            <a:ext cx="8537575" cy="1752600"/>
          </a:xfrm>
          <a:prstGeom prst="rect">
            <a:avLst/>
          </a:prstGeom>
          <a:noFill/>
          <a:ln>
            <a:noFill/>
          </a:ln>
        </p:spPr>
        <p:txBody>
          <a:bodyPr anchorCtr="0" anchor="t" bIns="0" lIns="0" spcFirstLastPara="1" rIns="0" wrap="square" tIns="157300">
            <a:noAutofit/>
          </a:bodyPr>
          <a:lstStyle/>
          <a:p>
            <a:pPr indent="0" lvl="0" marL="0" rtl="0" algn="ctr">
              <a:lnSpc>
                <a:spcPct val="97000"/>
              </a:lnSpc>
              <a:spcBef>
                <a:spcPts val="0"/>
              </a:spcBef>
              <a:spcAft>
                <a:spcPts val="0"/>
              </a:spcAft>
              <a:buSzPts val="2900"/>
              <a:buNone/>
            </a:pPr>
            <a:r>
              <a:t/>
            </a:r>
            <a:endParaRPr/>
          </a:p>
        </p:txBody>
      </p:sp>
      <p:pic>
        <p:nvPicPr>
          <p:cNvPr id="178" name="Google Shape;178;p9"/>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1_Practical 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6_Practical 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9_Practical 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0_Practical 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8_Practical 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Practical 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2_Practical 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7_Practical 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3_Practical 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Practical 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2_Practical 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_Practical 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3_Practical 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5_Practical 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2016-08-07T09:48:57Z</dcterms:created>
  <dc:creator>Inspiron</dc:creator>
</cp:coreProperties>
</file>

<file path=docProps/custom.xml><?xml version="1.0" encoding="utf-8"?>
<Properties xmlns="http://schemas.openxmlformats.org/officeDocument/2006/custom-properties" xmlns:vt="http://schemas.openxmlformats.org/officeDocument/2006/docPropsVTypes"/>
</file>