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41" r:id="rId2"/>
    <p:sldId id="3330" r:id="rId3"/>
    <p:sldId id="889" r:id="rId4"/>
    <p:sldId id="3335" r:id="rId5"/>
    <p:sldId id="477" r:id="rId6"/>
    <p:sldId id="3338" r:id="rId7"/>
    <p:sldId id="3339" r:id="rId8"/>
    <p:sldId id="848" r:id="rId9"/>
    <p:sldId id="369" r:id="rId10"/>
    <p:sldId id="300" r:id="rId11"/>
    <p:sldId id="287" r:id="rId12"/>
    <p:sldId id="480" r:id="rId13"/>
    <p:sldId id="364" r:id="rId14"/>
    <p:sldId id="258" r:id="rId15"/>
    <p:sldId id="365" r:id="rId16"/>
    <p:sldId id="366" r:id="rId17"/>
    <p:sldId id="367" r:id="rId18"/>
    <p:sldId id="368" r:id="rId19"/>
    <p:sldId id="3336" r:id="rId20"/>
    <p:sldId id="3337" r:id="rId21"/>
    <p:sldId id="475" r:id="rId22"/>
    <p:sldId id="482"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95256" autoAdjust="0"/>
  </p:normalViewPr>
  <p:slideViewPr>
    <p:cSldViewPr snapToGrid="0">
      <p:cViewPr varScale="1">
        <p:scale>
          <a:sx n="77" d="100"/>
          <a:sy n="77" d="100"/>
        </p:scale>
        <p:origin x="3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770FE-28A7-4154-987E-52D152BFFC97}" type="datetimeFigureOut">
              <a:rPr lang="en-US" smtClean="0"/>
              <a:pPr/>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8EB35-D80B-4D1B-9132-A518A8C0E7D9}" type="slidenum">
              <a:rPr lang="en-US" smtClean="0"/>
              <a:pPr/>
              <a:t>‹#›</a:t>
            </a:fld>
            <a:endParaRPr lang="en-US"/>
          </a:p>
        </p:txBody>
      </p:sp>
    </p:spTree>
    <p:extLst>
      <p:ext uri="{BB962C8B-B14F-4D97-AF65-F5344CB8AC3E}">
        <p14:creationId xmlns:p14="http://schemas.microsoft.com/office/powerpoint/2010/main" val="43908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800104C-471F-4674-BE81-BE52CB0EDEED}" type="slidenum">
              <a:rPr lang="en-IN" altLang="en-US">
                <a:latin typeface="Calibri" panose="020F0502020204030204" pitchFamily="34" charset="0"/>
              </a:rPr>
              <a:pPr>
                <a:spcBef>
                  <a:spcPct val="0"/>
                </a:spcBef>
                <a:buClrTx/>
                <a:buFontTx/>
                <a:buNone/>
              </a:pPr>
              <a:t>1</a:t>
            </a:fld>
            <a:endParaRPr lang="en-IN" altLang="en-US">
              <a:latin typeface="Calibri" panose="020F0502020204030204" pitchFamily="34" charset="0"/>
            </a:endParaRPr>
          </a:p>
        </p:txBody>
      </p:sp>
      <p:sp>
        <p:nvSpPr>
          <p:cNvPr id="1331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8544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8F24E8-FFFA-4D37-A16E-D182A6C4B8FC}"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101129856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E5A39E-9E10-4100-B3BA-B4AF7AE04DF2}"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53143060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0983B-21C5-4306-B848-5601F8B922B3}"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207936571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D00E9-52F6-4C3C-B2D1-E31F33AB4F7C}"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359955057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CBE13-204A-4D03-84EE-2ED0BC96DE20}"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372629303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F26DD-6E4B-40CB-9D39-C5D3DD862953}"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34475285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1E3A3-ED91-4DC4-B481-93D16F41C9C8}"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67434456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C17DC1-D92E-461A-B028-84482B5854AA}"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154126828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1691E-577E-42B1-870A-F34C28DEC77A}"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413765918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B25B1-BD8A-4B72-A2E2-FD0B8AA9A529}"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255175873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D4B8F3-2F78-4A22-9F2F-325434CE30F3}"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2B1B-7083-41BB-B292-ACD519CE6D7C}" type="slidenum">
              <a:rPr lang="en-US" smtClean="0"/>
              <a:pPr/>
              <a:t>‹#›</a:t>
            </a:fld>
            <a:endParaRPr lang="en-US"/>
          </a:p>
        </p:txBody>
      </p:sp>
    </p:spTree>
    <p:extLst>
      <p:ext uri="{BB962C8B-B14F-4D97-AF65-F5344CB8AC3E}">
        <p14:creationId xmlns:p14="http://schemas.microsoft.com/office/powerpoint/2010/main" val="371049964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0E9F2-34E4-41CE-A6D0-E8A4DFF5B6A1}" type="datetime1">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E2B1B-7083-41BB-B292-ACD519CE6D7C}" type="slidenum">
              <a:rPr lang="en-US" smtClean="0"/>
              <a:pPr/>
              <a:t>‹#›</a:t>
            </a:fld>
            <a:endParaRPr lang="en-US"/>
          </a:p>
        </p:txBody>
      </p:sp>
    </p:spTree>
    <p:extLst>
      <p:ext uri="{BB962C8B-B14F-4D97-AF65-F5344CB8AC3E}">
        <p14:creationId xmlns:p14="http://schemas.microsoft.com/office/powerpoint/2010/main" val="283724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117725" y="1855789"/>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a:spcBef>
                <a:spcPct val="0"/>
              </a:spcBef>
            </a:pPr>
            <a:r>
              <a:rPr lang="en-US" sz="5400" dirty="0"/>
              <a:t>PHY110</a:t>
            </a:r>
          </a:p>
          <a:p>
            <a:pPr algn="ctr">
              <a:spcBef>
                <a:spcPct val="0"/>
              </a:spcBef>
            </a:pPr>
            <a:r>
              <a:rPr lang="en-US" sz="5400" dirty="0"/>
              <a:t>ENGINEERING PHYSICS</a:t>
            </a:r>
            <a:endParaRPr lang="en-US" altLang="en-US" sz="5400" dirty="0">
              <a:solidFill>
                <a:srgbClr val="10253F"/>
              </a:solidFill>
              <a:latin typeface="Berlin Sans FB Demi" panose="020E0802020502020306" pitchFamily="34" charset="0"/>
            </a:endParaRP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5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2566989" y="3789364"/>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sp>
        <p:nvSpPr>
          <p:cNvPr id="12293" name="Text Box 4"/>
          <p:cNvSpPr txBox="1">
            <a:spLocks noChangeArrowheads="1"/>
          </p:cNvSpPr>
          <p:nvPr/>
        </p:nvSpPr>
        <p:spPr bwMode="auto">
          <a:xfrm>
            <a:off x="5292725" y="3917950"/>
            <a:ext cx="176744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eaLnBrk="1" hangingPunct="1">
              <a:spcBef>
                <a:spcPct val="0"/>
              </a:spcBef>
              <a:buClrTx/>
              <a:buFontTx/>
              <a:buNone/>
            </a:pPr>
            <a:r>
              <a:rPr lang="en-US" altLang="en-US" sz="2400">
                <a:solidFill>
                  <a:srgbClr val="376092"/>
                </a:solidFill>
                <a:latin typeface="Arial Rounded MT Bold" panose="020F0704030504030204" pitchFamily="34" charset="0"/>
                <a:cs typeface="Arial" panose="020B0604020202020204" pitchFamily="34" charset="0"/>
              </a:rPr>
              <a:t>Lecture #0</a:t>
            </a:r>
          </a:p>
        </p:txBody>
      </p:sp>
      <p:sp>
        <p:nvSpPr>
          <p:cNvPr id="12294" name="Text Box 5"/>
          <p:cNvSpPr txBox="1">
            <a:spLocks noChangeArrowheads="1"/>
          </p:cNvSpPr>
          <p:nvPr/>
        </p:nvSpPr>
        <p:spPr bwMode="auto">
          <a:xfrm>
            <a:off x="2895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buClrTx/>
              <a:buFontTx/>
              <a:buNone/>
            </a:pPr>
            <a:r>
              <a:rPr lang="en-US" altLang="en-US">
                <a:solidFill>
                  <a:srgbClr val="898989"/>
                </a:solidFill>
              </a:rPr>
              <a:t>The kick start session</a:t>
            </a:r>
          </a:p>
        </p:txBody>
      </p:sp>
    </p:spTree>
    <p:extLst>
      <p:ext uri="{BB962C8B-B14F-4D97-AF65-F5344CB8AC3E}">
        <p14:creationId xmlns:p14="http://schemas.microsoft.com/office/powerpoint/2010/main" val="14041702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831C33-F883-449A-B730-B2AE013B0D2B}"/>
              </a:ext>
            </a:extLst>
          </p:cNvPr>
          <p:cNvSpPr>
            <a:spLocks noGrp="1"/>
          </p:cNvSpPr>
          <p:nvPr>
            <p:ph type="sldNum" sz="quarter" idx="12"/>
          </p:nvPr>
        </p:nvSpPr>
        <p:spPr/>
        <p:txBody>
          <a:bodyPr/>
          <a:lstStyle/>
          <a:p>
            <a:fld id="{22BA4577-E596-46BA-A4EC-E27559F219D9}" type="slidenum">
              <a:rPr lang="en-US" smtClean="0"/>
              <a:t>10</a:t>
            </a:fld>
            <a:endParaRPr lang="en-US" dirty="0"/>
          </a:p>
        </p:txBody>
      </p:sp>
      <p:sp>
        <p:nvSpPr>
          <p:cNvPr id="3" name="TextBox 2">
            <a:extLst>
              <a:ext uri="{FF2B5EF4-FFF2-40B4-BE49-F238E27FC236}">
                <a16:creationId xmlns:a16="http://schemas.microsoft.com/office/drawing/2014/main" id="{170CB2CD-E36D-4FB1-96FC-286790AF777C}"/>
              </a:ext>
            </a:extLst>
          </p:cNvPr>
          <p:cNvSpPr txBox="1"/>
          <p:nvPr/>
        </p:nvSpPr>
        <p:spPr>
          <a:xfrm>
            <a:off x="198582" y="3732171"/>
            <a:ext cx="11794836" cy="830997"/>
          </a:xfrm>
          <a:prstGeom prst="rect">
            <a:avLst/>
          </a:prstGeom>
          <a:noFill/>
        </p:spPr>
        <p:txBody>
          <a:bodyPr wrap="square" rtlCol="0">
            <a:spAutoFit/>
          </a:bodyPr>
          <a:lstStyle/>
          <a:p>
            <a:pPr algn="ctr"/>
            <a:r>
              <a:rPr lang="en-US" sz="4800" b="1" dirty="0"/>
              <a:t>What you will study here  in this course?</a:t>
            </a:r>
          </a:p>
        </p:txBody>
      </p:sp>
      <p:sp>
        <p:nvSpPr>
          <p:cNvPr id="5" name="TextBox 4">
            <a:extLst>
              <a:ext uri="{FF2B5EF4-FFF2-40B4-BE49-F238E27FC236}">
                <a16:creationId xmlns:a16="http://schemas.microsoft.com/office/drawing/2014/main" id="{A20AD661-B9BF-4219-8524-F33B4E74FD7A}"/>
              </a:ext>
            </a:extLst>
          </p:cNvPr>
          <p:cNvSpPr txBox="1"/>
          <p:nvPr/>
        </p:nvSpPr>
        <p:spPr>
          <a:xfrm>
            <a:off x="3581186" y="4829101"/>
            <a:ext cx="5583381" cy="830997"/>
          </a:xfrm>
          <a:prstGeom prst="rect">
            <a:avLst/>
          </a:prstGeom>
          <a:solidFill>
            <a:srgbClr val="FFFF00"/>
          </a:solidFill>
        </p:spPr>
        <p:txBody>
          <a:bodyPr wrap="square" rtlCol="0">
            <a:spAutoFit/>
          </a:bodyPr>
          <a:lstStyle/>
          <a:p>
            <a:pPr algn="ctr"/>
            <a:r>
              <a:rPr lang="en-US" sz="4800" b="1" dirty="0"/>
              <a:t>Course Content</a:t>
            </a:r>
          </a:p>
        </p:txBody>
      </p:sp>
      <p:sp>
        <p:nvSpPr>
          <p:cNvPr id="6" name="Arrow: Down 5">
            <a:extLst>
              <a:ext uri="{FF2B5EF4-FFF2-40B4-BE49-F238E27FC236}">
                <a16:creationId xmlns:a16="http://schemas.microsoft.com/office/drawing/2014/main" id="{A3056F52-A5E1-4942-BE9E-C8420EEE3DED}"/>
              </a:ext>
            </a:extLst>
          </p:cNvPr>
          <p:cNvSpPr/>
          <p:nvPr/>
        </p:nvSpPr>
        <p:spPr>
          <a:xfrm>
            <a:off x="5941076" y="5940851"/>
            <a:ext cx="863599" cy="830997"/>
          </a:xfrm>
          <a:prstGeom prst="downArrow">
            <a:avLst/>
          </a:prstGeom>
          <a:solidFill>
            <a:srgbClr val="FF33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954FD18-D5B4-45B6-A81F-B47C78880D79}"/>
              </a:ext>
            </a:extLst>
          </p:cNvPr>
          <p:cNvPicPr>
            <a:picLocks noChangeAspect="1"/>
          </p:cNvPicPr>
          <p:nvPr/>
        </p:nvPicPr>
        <p:blipFill>
          <a:blip r:embed="rId2"/>
          <a:stretch>
            <a:fillRect/>
          </a:stretch>
        </p:blipFill>
        <p:spPr>
          <a:xfrm>
            <a:off x="3349335" y="188834"/>
            <a:ext cx="6047085" cy="3401485"/>
          </a:xfrm>
          <a:prstGeom prst="rect">
            <a:avLst/>
          </a:prstGeom>
        </p:spPr>
      </p:pic>
    </p:spTree>
    <p:extLst>
      <p:ext uri="{BB962C8B-B14F-4D97-AF65-F5344CB8AC3E}">
        <p14:creationId xmlns:p14="http://schemas.microsoft.com/office/powerpoint/2010/main" val="309264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601"/>
          </a:xfrm>
          <a:solidFill>
            <a:schemeClr val="accent4">
              <a:lumMod val="40000"/>
              <a:lumOff val="60000"/>
            </a:schemeClr>
          </a:solidFill>
          <a:ln>
            <a:noFill/>
          </a:ln>
          <a:effectLst>
            <a:glow rad="228600">
              <a:schemeClr val="accent4">
                <a:satMod val="175000"/>
                <a:alpha val="40000"/>
              </a:schemeClr>
            </a:glow>
          </a:effectLst>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But how to find the syllabus in UMS ?</a:t>
            </a:r>
          </a:p>
        </p:txBody>
      </p:sp>
      <p:sp>
        <p:nvSpPr>
          <p:cNvPr id="3" name="Content Placeholder 2"/>
          <p:cNvSpPr>
            <a:spLocks noGrp="1"/>
          </p:cNvSpPr>
          <p:nvPr>
            <p:ph sz="quarter" idx="1"/>
          </p:nvPr>
        </p:nvSpPr>
        <p:spPr>
          <a:xfrm>
            <a:off x="236141" y="3546514"/>
            <a:ext cx="11479585" cy="2585344"/>
          </a:xfrm>
        </p:spPr>
        <p:txBody>
          <a:bodyPr>
            <a:noAutofit/>
          </a:bodyPr>
          <a:lstStyle/>
          <a:p>
            <a:pPr marL="0" indent="0">
              <a:lnSpc>
                <a:spcPct val="150000"/>
              </a:lnSpc>
              <a:buNone/>
            </a:pPr>
            <a:r>
              <a:rPr lang="en-US" sz="3600" b="1" dirty="0">
                <a:solidFill>
                  <a:srgbClr val="0000FF"/>
                </a:solidFill>
                <a:latin typeface="Times New Roman" panose="02020603050405020304" pitchFamily="18" charset="0"/>
                <a:cs typeface="Times New Roman" panose="02020603050405020304" pitchFamily="18" charset="0"/>
              </a:rPr>
              <a:t>UMS log in &gt;&gt;UMS navigation &gt;&gt; Learning Management System&gt;&gt;Academic course syllabus&gt;&gt;syllabus files &gt;&gt; select the session &gt;&gt;PHY110</a:t>
            </a:r>
          </a:p>
        </p:txBody>
      </p:sp>
      <p:pic>
        <p:nvPicPr>
          <p:cNvPr id="5" name="Picture 4">
            <a:extLst>
              <a:ext uri="{FF2B5EF4-FFF2-40B4-BE49-F238E27FC236}">
                <a16:creationId xmlns:a16="http://schemas.microsoft.com/office/drawing/2014/main" id="{D6DB4B3F-B740-41A5-A898-E39720E1E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6" y="1270574"/>
            <a:ext cx="5833058" cy="1946783"/>
          </a:xfrm>
          <a:prstGeom prst="rect">
            <a:avLst/>
          </a:prstGeom>
        </p:spPr>
      </p:pic>
      <p:sp>
        <p:nvSpPr>
          <p:cNvPr id="4" name="Slide Number Placeholder 3">
            <a:extLst>
              <a:ext uri="{FF2B5EF4-FFF2-40B4-BE49-F238E27FC236}">
                <a16:creationId xmlns:a16="http://schemas.microsoft.com/office/drawing/2014/main" id="{2A285AC5-833C-CCD5-9DC7-2B0F0CA4D664}"/>
              </a:ext>
            </a:extLst>
          </p:cNvPr>
          <p:cNvSpPr>
            <a:spLocks noGrp="1"/>
          </p:cNvSpPr>
          <p:nvPr>
            <p:ph type="sldNum" sz="quarter" idx="12"/>
          </p:nvPr>
        </p:nvSpPr>
        <p:spPr/>
        <p:txBody>
          <a:bodyPr/>
          <a:lstStyle/>
          <a:p>
            <a:fld id="{6E5E2B1B-7083-41BB-B292-ACD519CE6D7C}" type="slidenum">
              <a:rPr lang="en-US" smtClean="0"/>
              <a:pPr/>
              <a:t>11</a:t>
            </a:fld>
            <a:endParaRPr lang="en-US" dirty="0"/>
          </a:p>
        </p:txBody>
      </p:sp>
    </p:spTree>
    <p:extLst>
      <p:ext uri="{BB962C8B-B14F-4D97-AF65-F5344CB8AC3E}">
        <p14:creationId xmlns:p14="http://schemas.microsoft.com/office/powerpoint/2010/main" val="85479000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31856-1631-0A7F-1658-567D51BC3586}"/>
              </a:ext>
            </a:extLst>
          </p:cNvPr>
          <p:cNvSpPr txBox="1"/>
          <p:nvPr/>
        </p:nvSpPr>
        <p:spPr>
          <a:xfrm>
            <a:off x="369454" y="2921168"/>
            <a:ext cx="11453092" cy="1015663"/>
          </a:xfrm>
          <a:prstGeom prst="rect">
            <a:avLst/>
          </a:prstGeom>
          <a:solidFill>
            <a:srgbClr val="70F0ED"/>
          </a:solidFill>
        </p:spPr>
        <p:txBody>
          <a:bodyPr wrap="square" rtlCol="0">
            <a:spAutoFit/>
          </a:bodyPr>
          <a:lstStyle/>
          <a:p>
            <a:pPr algn="ctr"/>
            <a:r>
              <a:rPr lang="en-US" sz="6000" b="1" i="1" dirty="0">
                <a:solidFill>
                  <a:srgbClr val="FF0000"/>
                </a:solidFill>
                <a:latin typeface="Times New Roman" panose="02020603050405020304" pitchFamily="18" charset="0"/>
                <a:cs typeface="Times New Roman" panose="02020603050405020304" pitchFamily="18" charset="0"/>
              </a:rPr>
              <a:t>Syllabus</a:t>
            </a:r>
          </a:p>
        </p:txBody>
      </p:sp>
      <p:sp>
        <p:nvSpPr>
          <p:cNvPr id="4" name="Slide Number Placeholder 3">
            <a:extLst>
              <a:ext uri="{FF2B5EF4-FFF2-40B4-BE49-F238E27FC236}">
                <a16:creationId xmlns:a16="http://schemas.microsoft.com/office/drawing/2014/main" id="{DD012C84-13F1-645A-F60C-0E6B14758C01}"/>
              </a:ext>
            </a:extLst>
          </p:cNvPr>
          <p:cNvSpPr>
            <a:spLocks noGrp="1"/>
          </p:cNvSpPr>
          <p:nvPr>
            <p:ph type="sldNum" sz="quarter" idx="12"/>
          </p:nvPr>
        </p:nvSpPr>
        <p:spPr/>
        <p:txBody>
          <a:bodyPr/>
          <a:lstStyle/>
          <a:p>
            <a:fld id="{6E5E2B1B-7083-41BB-B292-ACD519CE6D7C}" type="slidenum">
              <a:rPr lang="en-US" smtClean="0"/>
              <a:pPr/>
              <a:t>12</a:t>
            </a:fld>
            <a:endParaRPr lang="en-US" dirty="0"/>
          </a:p>
        </p:txBody>
      </p:sp>
    </p:spTree>
    <p:extLst>
      <p:ext uri="{BB962C8B-B14F-4D97-AF65-F5344CB8AC3E}">
        <p14:creationId xmlns:p14="http://schemas.microsoft.com/office/powerpoint/2010/main" val="275781449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5204AD-64B2-4A72-ACB2-2AC29D53A98D}"/>
              </a:ext>
            </a:extLst>
          </p:cNvPr>
          <p:cNvSpPr/>
          <p:nvPr/>
        </p:nvSpPr>
        <p:spPr bwMode="auto">
          <a:xfrm>
            <a:off x="0" y="13494"/>
            <a:ext cx="221673" cy="6844506"/>
          </a:xfrm>
          <a:prstGeom prst="rect">
            <a:avLst/>
          </a:prstGeom>
          <a:solidFill>
            <a:srgbClr val="FF000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2" name="Picture 27">
            <a:extLst>
              <a:ext uri="{FF2B5EF4-FFF2-40B4-BE49-F238E27FC236}">
                <a16:creationId xmlns:a16="http://schemas.microsoft.com/office/drawing/2014/main" id="{C3691639-A552-461D-8C77-03F656495D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640337" y="3364442"/>
            <a:ext cx="840191" cy="63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E6AF0245-85D2-4301-BE29-B44568D2A16F}"/>
              </a:ext>
            </a:extLst>
          </p:cNvPr>
          <p:cNvSpPr txBox="1"/>
          <p:nvPr/>
        </p:nvSpPr>
        <p:spPr>
          <a:xfrm>
            <a:off x="4853708" y="-148129"/>
            <a:ext cx="2687782" cy="923330"/>
          </a:xfrm>
          <a:prstGeom prst="rect">
            <a:avLst/>
          </a:prstGeom>
          <a:noFill/>
        </p:spPr>
        <p:txBody>
          <a:bodyPr wrap="square">
            <a:spAutoFit/>
          </a:bodyPr>
          <a:lstStyle/>
          <a:p>
            <a:r>
              <a:rPr lang="en-US" sz="5400" b="1" i="0" u="sng" strike="noStrike" baseline="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Unit I</a:t>
            </a:r>
            <a:endParaRPr lang="en-US" sz="5400" u="sng"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4E767985-5AAC-4ECF-95D1-FFFB3D549994}"/>
              </a:ext>
            </a:extLst>
          </p:cNvPr>
          <p:cNvSpPr>
            <a:spLocks noGrp="1"/>
          </p:cNvSpPr>
          <p:nvPr>
            <p:ph type="sldNum" sz="quarter" idx="12"/>
          </p:nvPr>
        </p:nvSpPr>
        <p:spPr/>
        <p:txBody>
          <a:bodyPr/>
          <a:lstStyle/>
          <a:p>
            <a:fld id="{22BA4577-E596-46BA-A4EC-E27559F219D9}" type="slidenum">
              <a:rPr lang="en-US" smtClean="0"/>
              <a:t>13</a:t>
            </a:fld>
            <a:endParaRPr lang="en-US" dirty="0"/>
          </a:p>
        </p:txBody>
      </p:sp>
      <p:pic>
        <p:nvPicPr>
          <p:cNvPr id="4" name="Picture 3">
            <a:extLst>
              <a:ext uri="{FF2B5EF4-FFF2-40B4-BE49-F238E27FC236}">
                <a16:creationId xmlns:a16="http://schemas.microsoft.com/office/drawing/2014/main" id="{D1A20C10-1C61-2B2A-430B-A629B93BE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69" y="1736795"/>
            <a:ext cx="11885231" cy="1901638"/>
          </a:xfrm>
          <a:prstGeom prst="rect">
            <a:avLst/>
          </a:prstGeom>
        </p:spPr>
      </p:pic>
      <p:pic>
        <p:nvPicPr>
          <p:cNvPr id="3" name="Picture 2">
            <a:extLst>
              <a:ext uri="{FF2B5EF4-FFF2-40B4-BE49-F238E27FC236}">
                <a16:creationId xmlns:a16="http://schemas.microsoft.com/office/drawing/2014/main" id="{5529DDF3-9B06-0AF0-DFED-9835104F86C3}"/>
              </a:ext>
            </a:extLst>
          </p:cNvPr>
          <p:cNvPicPr>
            <a:picLocks noChangeAspect="1"/>
          </p:cNvPicPr>
          <p:nvPr/>
        </p:nvPicPr>
        <p:blipFill rotWithShape="1">
          <a:blip r:embed="rId4">
            <a:extLst>
              <a:ext uri="{28A0092B-C50C-407E-A947-70E740481C1C}">
                <a14:useLocalDpi xmlns:a14="http://schemas.microsoft.com/office/drawing/2010/main" val="0"/>
              </a:ext>
            </a:extLst>
          </a:blip>
          <a:srcRect l="2641" t="6059" r="5419" b="4844"/>
          <a:stretch/>
        </p:blipFill>
        <p:spPr>
          <a:xfrm>
            <a:off x="1003824" y="4100629"/>
            <a:ext cx="2588002" cy="2347552"/>
          </a:xfrm>
          <a:prstGeom prst="rect">
            <a:avLst/>
          </a:prstGeom>
        </p:spPr>
      </p:pic>
      <p:pic>
        <p:nvPicPr>
          <p:cNvPr id="6" name="Picture 5">
            <a:extLst>
              <a:ext uri="{FF2B5EF4-FFF2-40B4-BE49-F238E27FC236}">
                <a16:creationId xmlns:a16="http://schemas.microsoft.com/office/drawing/2014/main" id="{FFD9B212-B76B-A330-AF1D-3739488C7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8834" y="3948677"/>
            <a:ext cx="2580715" cy="2499504"/>
          </a:xfrm>
          <a:prstGeom prst="rect">
            <a:avLst/>
          </a:prstGeom>
        </p:spPr>
      </p:pic>
      <p:pic>
        <p:nvPicPr>
          <p:cNvPr id="9" name="Picture 8">
            <a:extLst>
              <a:ext uri="{FF2B5EF4-FFF2-40B4-BE49-F238E27FC236}">
                <a16:creationId xmlns:a16="http://schemas.microsoft.com/office/drawing/2014/main" id="{137DD974-EFA8-07B5-4E28-7E084F4BE2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1700" y="3812394"/>
            <a:ext cx="3382100" cy="2635787"/>
          </a:xfrm>
          <a:prstGeom prst="rect">
            <a:avLst/>
          </a:prstGeom>
        </p:spPr>
      </p:pic>
    </p:spTree>
    <p:extLst>
      <p:ext uri="{BB962C8B-B14F-4D97-AF65-F5344CB8AC3E}">
        <p14:creationId xmlns:p14="http://schemas.microsoft.com/office/powerpoint/2010/main" val="232698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7">
            <a:extLst>
              <a:ext uri="{FF2B5EF4-FFF2-40B4-BE49-F238E27FC236}">
                <a16:creationId xmlns:a16="http://schemas.microsoft.com/office/drawing/2014/main" id="{2DD85E71-6F01-4784-8F51-8D5AD91A72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56252" y="872610"/>
            <a:ext cx="528880" cy="39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F05428A-6055-48E4-BC0C-744247965105}"/>
              </a:ext>
            </a:extLst>
          </p:cNvPr>
          <p:cNvSpPr/>
          <p:nvPr/>
        </p:nvSpPr>
        <p:spPr bwMode="auto">
          <a:xfrm>
            <a:off x="0" y="0"/>
            <a:ext cx="277091" cy="6858000"/>
          </a:xfrm>
          <a:prstGeom prst="rect">
            <a:avLst/>
          </a:prstGeom>
          <a:solidFill>
            <a:srgbClr val="0000FF"/>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TextBox 14">
            <a:extLst>
              <a:ext uri="{FF2B5EF4-FFF2-40B4-BE49-F238E27FC236}">
                <a16:creationId xmlns:a16="http://schemas.microsoft.com/office/drawing/2014/main" id="{4727D1C5-1D7F-48E0-9117-A5BD61A6C919}"/>
              </a:ext>
            </a:extLst>
          </p:cNvPr>
          <p:cNvSpPr txBox="1"/>
          <p:nvPr/>
        </p:nvSpPr>
        <p:spPr>
          <a:xfrm>
            <a:off x="4659745" y="0"/>
            <a:ext cx="2687782" cy="923330"/>
          </a:xfrm>
          <a:prstGeom prst="rect">
            <a:avLst/>
          </a:prstGeom>
          <a:noFill/>
        </p:spPr>
        <p:txBody>
          <a:bodyPr wrap="square">
            <a:spAutoFit/>
          </a:bodyPr>
          <a:lstStyle/>
          <a:p>
            <a:r>
              <a:rPr lang="en-US" sz="5400" b="1" i="0" u="sng" strike="noStrike" baseline="0" dirty="0">
                <a:solidFill>
                  <a:srgbClr val="0000FF"/>
                </a:solidFill>
                <a:latin typeface="Times New Roman" panose="02020603050405020304" pitchFamily="18" charset="0"/>
                <a:cs typeface="Times New Roman" panose="02020603050405020304" pitchFamily="18" charset="0"/>
              </a:rPr>
              <a:t>Unit II</a:t>
            </a:r>
            <a:endParaRPr lang="en-US" sz="5400" u="sng" dirty="0">
              <a:solidFill>
                <a:srgbClr val="0000FF"/>
              </a:solidFill>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AC58F81B-EFA5-4FE7-BA36-2EAF63A8BD64}"/>
              </a:ext>
            </a:extLst>
          </p:cNvPr>
          <p:cNvSpPr>
            <a:spLocks noGrp="1"/>
          </p:cNvSpPr>
          <p:nvPr>
            <p:ph type="sldNum" sz="quarter" idx="12"/>
          </p:nvPr>
        </p:nvSpPr>
        <p:spPr/>
        <p:txBody>
          <a:bodyPr/>
          <a:lstStyle/>
          <a:p>
            <a:fld id="{22BA4577-E596-46BA-A4EC-E27559F219D9}" type="slidenum">
              <a:rPr lang="en-US" smtClean="0"/>
              <a:t>14</a:t>
            </a:fld>
            <a:endParaRPr lang="en-US" dirty="0"/>
          </a:p>
        </p:txBody>
      </p:sp>
      <p:pic>
        <p:nvPicPr>
          <p:cNvPr id="4" name="Picture 3">
            <a:extLst>
              <a:ext uri="{FF2B5EF4-FFF2-40B4-BE49-F238E27FC236}">
                <a16:creationId xmlns:a16="http://schemas.microsoft.com/office/drawing/2014/main" id="{813AF1D3-D4F6-5924-2067-3D80F5623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14" y="1559859"/>
            <a:ext cx="11665399" cy="1640542"/>
          </a:xfrm>
          <a:prstGeom prst="rect">
            <a:avLst/>
          </a:prstGeom>
        </p:spPr>
      </p:pic>
      <p:pic>
        <p:nvPicPr>
          <p:cNvPr id="3" name="Picture 2">
            <a:extLst>
              <a:ext uri="{FF2B5EF4-FFF2-40B4-BE49-F238E27FC236}">
                <a16:creationId xmlns:a16="http://schemas.microsoft.com/office/drawing/2014/main" id="{6F41E3D2-6F76-808D-197B-90D6BB3077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089" y="3429000"/>
            <a:ext cx="5493311" cy="3386854"/>
          </a:xfrm>
          <a:prstGeom prst="rect">
            <a:avLst/>
          </a:prstGeom>
        </p:spPr>
      </p:pic>
    </p:spTree>
    <p:extLst>
      <p:ext uri="{BB962C8B-B14F-4D97-AF65-F5344CB8AC3E}">
        <p14:creationId xmlns:p14="http://schemas.microsoft.com/office/powerpoint/2010/main" val="158230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0E0290-99E6-44CD-A63E-9E007EF008A0}"/>
              </a:ext>
            </a:extLst>
          </p:cNvPr>
          <p:cNvSpPr/>
          <p:nvPr/>
        </p:nvSpPr>
        <p:spPr bwMode="auto">
          <a:xfrm>
            <a:off x="0" y="0"/>
            <a:ext cx="221673" cy="6858000"/>
          </a:xfrm>
          <a:prstGeom prst="rect">
            <a:avLst/>
          </a:prstGeom>
          <a:solidFill>
            <a:srgbClr val="92D05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TextBox 12">
            <a:extLst>
              <a:ext uri="{FF2B5EF4-FFF2-40B4-BE49-F238E27FC236}">
                <a16:creationId xmlns:a16="http://schemas.microsoft.com/office/drawing/2014/main" id="{4EFBFAE5-F2D9-4D3C-86D2-99800D2A8F37}"/>
              </a:ext>
            </a:extLst>
          </p:cNvPr>
          <p:cNvSpPr txBox="1"/>
          <p:nvPr/>
        </p:nvSpPr>
        <p:spPr>
          <a:xfrm>
            <a:off x="4717038" y="-129309"/>
            <a:ext cx="2687782" cy="923330"/>
          </a:xfrm>
          <a:prstGeom prst="rect">
            <a:avLst/>
          </a:prstGeom>
          <a:noFill/>
        </p:spPr>
        <p:txBody>
          <a:bodyPr wrap="square">
            <a:spAutoFit/>
          </a:bodyPr>
          <a:lstStyle/>
          <a:p>
            <a:r>
              <a:rPr lang="en-US" sz="5400" b="1" i="0" u="sng" strike="noStrike" baseline="0" dirty="0">
                <a:solidFill>
                  <a:srgbClr val="92D050"/>
                </a:solidFill>
                <a:latin typeface="Times New Roman" panose="02020603050405020304" pitchFamily="18" charset="0"/>
                <a:cs typeface="Times New Roman" panose="02020603050405020304" pitchFamily="18" charset="0"/>
              </a:rPr>
              <a:t>Unit III</a:t>
            </a:r>
            <a:endParaRPr lang="en-US" sz="5400" u="sng" dirty="0">
              <a:solidFill>
                <a:srgbClr val="92D050"/>
              </a:solidFill>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B97CF756-A2A9-4D4B-8A08-E00D189A32BA}"/>
              </a:ext>
            </a:extLst>
          </p:cNvPr>
          <p:cNvSpPr>
            <a:spLocks noGrp="1"/>
          </p:cNvSpPr>
          <p:nvPr>
            <p:ph type="sldNum" sz="quarter" idx="12"/>
          </p:nvPr>
        </p:nvSpPr>
        <p:spPr/>
        <p:txBody>
          <a:bodyPr/>
          <a:lstStyle/>
          <a:p>
            <a:fld id="{22BA4577-E596-46BA-A4EC-E27559F219D9}" type="slidenum">
              <a:rPr lang="en-US" smtClean="0"/>
              <a:t>15</a:t>
            </a:fld>
            <a:endParaRPr lang="en-US"/>
          </a:p>
        </p:txBody>
      </p:sp>
      <p:pic>
        <p:nvPicPr>
          <p:cNvPr id="4" name="Picture 3">
            <a:extLst>
              <a:ext uri="{FF2B5EF4-FFF2-40B4-BE49-F238E27FC236}">
                <a16:creationId xmlns:a16="http://schemas.microsoft.com/office/drawing/2014/main" id="{86C90DBA-A87D-AD3F-2FF8-DDEDB4FE0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32" y="1618129"/>
            <a:ext cx="11772868" cy="1071282"/>
          </a:xfrm>
          <a:prstGeom prst="rect">
            <a:avLst/>
          </a:prstGeom>
        </p:spPr>
      </p:pic>
      <p:pic>
        <p:nvPicPr>
          <p:cNvPr id="3" name="Picture 2">
            <a:extLst>
              <a:ext uri="{FF2B5EF4-FFF2-40B4-BE49-F238E27FC236}">
                <a16:creationId xmlns:a16="http://schemas.microsoft.com/office/drawing/2014/main" id="{C775152E-F4C1-D499-6949-5A2696A72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384" y="3106079"/>
            <a:ext cx="4455232" cy="3440583"/>
          </a:xfrm>
          <a:prstGeom prst="rect">
            <a:avLst/>
          </a:prstGeom>
        </p:spPr>
      </p:pic>
    </p:spTree>
    <p:extLst>
      <p:ext uri="{BB962C8B-B14F-4D97-AF65-F5344CB8AC3E}">
        <p14:creationId xmlns:p14="http://schemas.microsoft.com/office/powerpoint/2010/main" val="161477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D28B5-C62C-49EC-B94F-7214610928D2}"/>
              </a:ext>
            </a:extLst>
          </p:cNvPr>
          <p:cNvSpPr txBox="1"/>
          <p:nvPr/>
        </p:nvSpPr>
        <p:spPr>
          <a:xfrm>
            <a:off x="4622799" y="-130383"/>
            <a:ext cx="2687782" cy="923330"/>
          </a:xfrm>
          <a:prstGeom prst="rect">
            <a:avLst/>
          </a:prstGeom>
          <a:noFill/>
        </p:spPr>
        <p:txBody>
          <a:bodyPr wrap="square">
            <a:spAutoFit/>
          </a:bodyPr>
          <a:lstStyle/>
          <a:p>
            <a:r>
              <a:rPr lang="en-US" sz="5400" b="1" i="0" u="sng" strike="noStrike" baseline="0" dirty="0">
                <a:solidFill>
                  <a:srgbClr val="C00000"/>
                </a:solidFill>
                <a:latin typeface="Times New Roman" panose="02020603050405020304" pitchFamily="18" charset="0"/>
                <a:cs typeface="Times New Roman" panose="02020603050405020304" pitchFamily="18" charset="0"/>
              </a:rPr>
              <a:t>Unit IV</a:t>
            </a:r>
            <a:endParaRPr lang="en-US" sz="5400" u="sng"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DA240A3-AFAE-453B-AD7B-7F50E494897A}"/>
              </a:ext>
            </a:extLst>
          </p:cNvPr>
          <p:cNvSpPr/>
          <p:nvPr/>
        </p:nvSpPr>
        <p:spPr bwMode="auto">
          <a:xfrm>
            <a:off x="0" y="0"/>
            <a:ext cx="230909" cy="6858000"/>
          </a:xfrm>
          <a:prstGeom prst="rect">
            <a:avLst/>
          </a:prstGeom>
          <a:solidFill>
            <a:srgbClr val="C0000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Slide Number Placeholder 6">
            <a:extLst>
              <a:ext uri="{FF2B5EF4-FFF2-40B4-BE49-F238E27FC236}">
                <a16:creationId xmlns:a16="http://schemas.microsoft.com/office/drawing/2014/main" id="{C6EEC6C9-1B64-490D-A14E-F3688E5A87B9}"/>
              </a:ext>
            </a:extLst>
          </p:cNvPr>
          <p:cNvSpPr>
            <a:spLocks noGrp="1"/>
          </p:cNvSpPr>
          <p:nvPr>
            <p:ph type="sldNum" sz="quarter" idx="12"/>
          </p:nvPr>
        </p:nvSpPr>
        <p:spPr/>
        <p:txBody>
          <a:bodyPr/>
          <a:lstStyle/>
          <a:p>
            <a:fld id="{22BA4577-E596-46BA-A4EC-E27559F219D9}" type="slidenum">
              <a:rPr lang="en-US" smtClean="0"/>
              <a:t>16</a:t>
            </a:fld>
            <a:endParaRPr lang="en-US"/>
          </a:p>
        </p:txBody>
      </p:sp>
      <p:pic>
        <p:nvPicPr>
          <p:cNvPr id="4" name="Picture 3">
            <a:extLst>
              <a:ext uri="{FF2B5EF4-FFF2-40B4-BE49-F238E27FC236}">
                <a16:creationId xmlns:a16="http://schemas.microsoft.com/office/drawing/2014/main" id="{4D0E33B5-AE40-629D-8A9F-B8B5759F9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82" y="1740525"/>
            <a:ext cx="11722207" cy="1566957"/>
          </a:xfrm>
          <a:prstGeom prst="rect">
            <a:avLst/>
          </a:prstGeom>
        </p:spPr>
      </p:pic>
      <p:pic>
        <p:nvPicPr>
          <p:cNvPr id="3" name="Picture 2">
            <a:extLst>
              <a:ext uri="{FF2B5EF4-FFF2-40B4-BE49-F238E27FC236}">
                <a16:creationId xmlns:a16="http://schemas.microsoft.com/office/drawing/2014/main" id="{A10206C2-14BC-012B-7E6E-A37785A25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286" y="4017239"/>
            <a:ext cx="4598628" cy="2629153"/>
          </a:xfrm>
          <a:prstGeom prst="rect">
            <a:avLst/>
          </a:prstGeom>
        </p:spPr>
      </p:pic>
      <p:pic>
        <p:nvPicPr>
          <p:cNvPr id="9" name="Picture 8">
            <a:extLst>
              <a:ext uri="{FF2B5EF4-FFF2-40B4-BE49-F238E27FC236}">
                <a16:creationId xmlns:a16="http://schemas.microsoft.com/office/drawing/2014/main" id="{957FFC15-7303-79A0-D08A-4B13CD864F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972" y="4255060"/>
            <a:ext cx="4265981" cy="2101290"/>
          </a:xfrm>
          <a:prstGeom prst="rect">
            <a:avLst/>
          </a:prstGeom>
        </p:spPr>
      </p:pic>
    </p:spTree>
    <p:extLst>
      <p:ext uri="{BB962C8B-B14F-4D97-AF65-F5344CB8AC3E}">
        <p14:creationId xmlns:p14="http://schemas.microsoft.com/office/powerpoint/2010/main" val="108539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22B7B-76CE-4737-BA0E-B2E9A6B6A6D4}"/>
              </a:ext>
            </a:extLst>
          </p:cNvPr>
          <p:cNvSpPr txBox="1"/>
          <p:nvPr/>
        </p:nvSpPr>
        <p:spPr>
          <a:xfrm>
            <a:off x="4765964" y="-36060"/>
            <a:ext cx="2355273" cy="923330"/>
          </a:xfrm>
          <a:prstGeom prst="rect">
            <a:avLst/>
          </a:prstGeom>
          <a:noFill/>
        </p:spPr>
        <p:txBody>
          <a:bodyPr wrap="square">
            <a:spAutoFit/>
          </a:bodyPr>
          <a:lstStyle/>
          <a:p>
            <a:r>
              <a:rPr lang="en-US" sz="5400" b="1" i="0" u="sng" strike="noStrike" baseline="0" dirty="0">
                <a:solidFill>
                  <a:srgbClr val="0070C0"/>
                </a:solidFill>
                <a:latin typeface="Times New Roman" panose="02020603050405020304" pitchFamily="18" charset="0"/>
                <a:cs typeface="Times New Roman" panose="02020603050405020304" pitchFamily="18" charset="0"/>
              </a:rPr>
              <a:t>Unit V</a:t>
            </a:r>
            <a:endParaRPr lang="en-US" sz="5400" u="sng" dirty="0">
              <a:solidFill>
                <a:srgbClr val="0070C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480FB84-7BC5-4DED-B38E-28FF3C694F76}"/>
              </a:ext>
            </a:extLst>
          </p:cNvPr>
          <p:cNvSpPr/>
          <p:nvPr/>
        </p:nvSpPr>
        <p:spPr bwMode="auto">
          <a:xfrm>
            <a:off x="1" y="0"/>
            <a:ext cx="258618" cy="6858000"/>
          </a:xfrm>
          <a:prstGeom prst="rect">
            <a:avLst/>
          </a:prstGeom>
          <a:solidFill>
            <a:srgbClr val="0070C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Slide Number Placeholder 6">
            <a:extLst>
              <a:ext uri="{FF2B5EF4-FFF2-40B4-BE49-F238E27FC236}">
                <a16:creationId xmlns:a16="http://schemas.microsoft.com/office/drawing/2014/main" id="{98AA698E-539B-4750-8EE5-03F4AB3923F3}"/>
              </a:ext>
            </a:extLst>
          </p:cNvPr>
          <p:cNvSpPr>
            <a:spLocks noGrp="1"/>
          </p:cNvSpPr>
          <p:nvPr>
            <p:ph type="sldNum" sz="quarter" idx="12"/>
          </p:nvPr>
        </p:nvSpPr>
        <p:spPr/>
        <p:txBody>
          <a:bodyPr/>
          <a:lstStyle/>
          <a:p>
            <a:fld id="{22BA4577-E596-46BA-A4EC-E27559F219D9}" type="slidenum">
              <a:rPr lang="en-US" smtClean="0"/>
              <a:t>17</a:t>
            </a:fld>
            <a:endParaRPr lang="en-US"/>
          </a:p>
        </p:txBody>
      </p:sp>
      <p:pic>
        <p:nvPicPr>
          <p:cNvPr id="4" name="Picture 3">
            <a:extLst>
              <a:ext uri="{FF2B5EF4-FFF2-40B4-BE49-F238E27FC236}">
                <a16:creationId xmlns:a16="http://schemas.microsoft.com/office/drawing/2014/main" id="{1BD29FE8-8CD2-F047-96AD-DBEDCD59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94" y="1875492"/>
            <a:ext cx="11536955" cy="1553508"/>
          </a:xfrm>
          <a:prstGeom prst="rect">
            <a:avLst/>
          </a:prstGeom>
        </p:spPr>
      </p:pic>
      <p:pic>
        <p:nvPicPr>
          <p:cNvPr id="3" name="Picture 2">
            <a:extLst>
              <a:ext uri="{FF2B5EF4-FFF2-40B4-BE49-F238E27FC236}">
                <a16:creationId xmlns:a16="http://schemas.microsoft.com/office/drawing/2014/main" id="{C6CEF7E1-1F1E-8735-AC50-9884F8F1D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302" y="3753998"/>
            <a:ext cx="6674596" cy="2967477"/>
          </a:xfrm>
          <a:prstGeom prst="rect">
            <a:avLst/>
          </a:prstGeom>
        </p:spPr>
      </p:pic>
    </p:spTree>
    <p:extLst>
      <p:ext uri="{BB962C8B-B14F-4D97-AF65-F5344CB8AC3E}">
        <p14:creationId xmlns:p14="http://schemas.microsoft.com/office/powerpoint/2010/main" val="211634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725FCD-ED81-4D24-A3EE-A65986EF5CC2}"/>
              </a:ext>
            </a:extLst>
          </p:cNvPr>
          <p:cNvSpPr txBox="1"/>
          <p:nvPr/>
        </p:nvSpPr>
        <p:spPr>
          <a:xfrm>
            <a:off x="4581236" y="0"/>
            <a:ext cx="3556000" cy="923330"/>
          </a:xfrm>
          <a:prstGeom prst="rect">
            <a:avLst/>
          </a:prstGeom>
          <a:noFill/>
        </p:spPr>
        <p:txBody>
          <a:bodyPr wrap="square">
            <a:spAutoFit/>
          </a:bodyPr>
          <a:lstStyle/>
          <a:p>
            <a:r>
              <a:rPr lang="en-US" sz="5400" b="1" i="0" u="sng" strike="noStrike" baseline="0" dirty="0">
                <a:solidFill>
                  <a:srgbClr val="002060"/>
                </a:solidFill>
                <a:latin typeface="Times New Roman" panose="02020603050405020304" pitchFamily="18" charset="0"/>
                <a:cs typeface="Times New Roman" panose="02020603050405020304" pitchFamily="18" charset="0"/>
              </a:rPr>
              <a:t>Unit VI</a:t>
            </a:r>
            <a:endParaRPr lang="en-US" sz="5400" u="sng" dirty="0">
              <a:solidFill>
                <a:srgbClr val="00206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9FF2DC4-A514-4EFC-AAE5-189DD09347BE}"/>
              </a:ext>
            </a:extLst>
          </p:cNvPr>
          <p:cNvSpPr/>
          <p:nvPr/>
        </p:nvSpPr>
        <p:spPr bwMode="auto">
          <a:xfrm>
            <a:off x="0" y="0"/>
            <a:ext cx="240145" cy="6858000"/>
          </a:xfrm>
          <a:prstGeom prst="rect">
            <a:avLst/>
          </a:prstGeom>
          <a:solidFill>
            <a:srgbClr val="00206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Slide Number Placeholder 8">
            <a:extLst>
              <a:ext uri="{FF2B5EF4-FFF2-40B4-BE49-F238E27FC236}">
                <a16:creationId xmlns:a16="http://schemas.microsoft.com/office/drawing/2014/main" id="{36A66962-99F7-4AE6-83E5-26AF4A69F14F}"/>
              </a:ext>
            </a:extLst>
          </p:cNvPr>
          <p:cNvSpPr>
            <a:spLocks noGrp="1"/>
          </p:cNvSpPr>
          <p:nvPr>
            <p:ph type="sldNum" sz="quarter" idx="12"/>
          </p:nvPr>
        </p:nvSpPr>
        <p:spPr/>
        <p:txBody>
          <a:bodyPr/>
          <a:lstStyle/>
          <a:p>
            <a:fld id="{22BA4577-E596-46BA-A4EC-E27559F219D9}" type="slidenum">
              <a:rPr lang="en-US" smtClean="0"/>
              <a:t>18</a:t>
            </a:fld>
            <a:endParaRPr lang="en-US"/>
          </a:p>
        </p:txBody>
      </p:sp>
      <p:pic>
        <p:nvPicPr>
          <p:cNvPr id="4" name="Picture 3">
            <a:extLst>
              <a:ext uri="{FF2B5EF4-FFF2-40B4-BE49-F238E27FC236}">
                <a16:creationId xmlns:a16="http://schemas.microsoft.com/office/drawing/2014/main" id="{1752CE06-6494-1771-7CCA-57996937D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65" y="1757829"/>
            <a:ext cx="11780535" cy="1402230"/>
          </a:xfrm>
          <a:prstGeom prst="rect">
            <a:avLst/>
          </a:prstGeom>
        </p:spPr>
      </p:pic>
      <p:pic>
        <p:nvPicPr>
          <p:cNvPr id="3" name="Picture 2">
            <a:extLst>
              <a:ext uri="{FF2B5EF4-FFF2-40B4-BE49-F238E27FC236}">
                <a16:creationId xmlns:a16="http://schemas.microsoft.com/office/drawing/2014/main" id="{39BBC8A3-4FA2-E590-292B-5406E4C86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447" y="3560797"/>
            <a:ext cx="5561106" cy="3001080"/>
          </a:xfrm>
          <a:prstGeom prst="rect">
            <a:avLst/>
          </a:prstGeom>
        </p:spPr>
      </p:pic>
    </p:spTree>
    <p:extLst>
      <p:ext uri="{BB962C8B-B14F-4D97-AF65-F5344CB8AC3E}">
        <p14:creationId xmlns:p14="http://schemas.microsoft.com/office/powerpoint/2010/main" val="267296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Box 9">
            <a:extLst>
              <a:ext uri="{FF2B5EF4-FFF2-40B4-BE49-F238E27FC236}">
                <a16:creationId xmlns:a16="http://schemas.microsoft.com/office/drawing/2014/main" id="{B7551E0F-FDAE-4EC8-A84B-A6CABFB0321B}"/>
              </a:ext>
            </a:extLst>
          </p:cNvPr>
          <p:cNvSpPr txBox="1">
            <a:spLocks noChangeArrowheads="1"/>
          </p:cNvSpPr>
          <p:nvPr/>
        </p:nvSpPr>
        <p:spPr bwMode="auto">
          <a:xfrm>
            <a:off x="286328" y="0"/>
            <a:ext cx="11489818" cy="830997"/>
          </a:xfrm>
          <a:prstGeom prst="rect">
            <a:avLst/>
          </a:prstGeom>
          <a:solidFill>
            <a:srgbClr val="FFFF00"/>
          </a:solid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en-US" sz="4800" b="1" dirty="0">
                <a:solidFill>
                  <a:srgbClr val="0000FF"/>
                </a:solidFill>
                <a:latin typeface="Times New Roman" panose="02020603050405020304" pitchFamily="18" charset="0"/>
                <a:cs typeface="Times New Roman" panose="02020603050405020304" pitchFamily="18" charset="0"/>
              </a:rPr>
              <a:t>Text books and Reference Books </a:t>
            </a:r>
          </a:p>
        </p:txBody>
      </p:sp>
      <p:sp>
        <p:nvSpPr>
          <p:cNvPr id="2" name="Slide Number Placeholder 1">
            <a:extLst>
              <a:ext uri="{FF2B5EF4-FFF2-40B4-BE49-F238E27FC236}">
                <a16:creationId xmlns:a16="http://schemas.microsoft.com/office/drawing/2014/main" id="{F552B1A1-48B4-CD15-F1DC-265416F4BF5F}"/>
              </a:ext>
            </a:extLst>
          </p:cNvPr>
          <p:cNvSpPr>
            <a:spLocks noGrp="1"/>
          </p:cNvSpPr>
          <p:nvPr>
            <p:ph type="sldNum" sz="quarter" idx="12"/>
          </p:nvPr>
        </p:nvSpPr>
        <p:spPr/>
        <p:txBody>
          <a:bodyPr/>
          <a:lstStyle/>
          <a:p>
            <a:fld id="{6E5E2B1B-7083-41BB-B292-ACD519CE6D7C}" type="slidenum">
              <a:rPr lang="en-US" smtClean="0"/>
              <a:pPr/>
              <a:t>19</a:t>
            </a:fld>
            <a:endParaRPr lang="en-US"/>
          </a:p>
        </p:txBody>
      </p:sp>
      <p:pic>
        <p:nvPicPr>
          <p:cNvPr id="5" name="Picture 4">
            <a:extLst>
              <a:ext uri="{FF2B5EF4-FFF2-40B4-BE49-F238E27FC236}">
                <a16:creationId xmlns:a16="http://schemas.microsoft.com/office/drawing/2014/main" id="{99529D5E-3907-ACE4-A1C5-EF0C1ACEACF7}"/>
              </a:ext>
            </a:extLst>
          </p:cNvPr>
          <p:cNvPicPr>
            <a:picLocks noChangeAspect="1"/>
          </p:cNvPicPr>
          <p:nvPr/>
        </p:nvPicPr>
        <p:blipFill rotWithShape="1">
          <a:blip r:embed="rId2">
            <a:extLst>
              <a:ext uri="{28A0092B-C50C-407E-A947-70E740481C1C}">
                <a14:useLocalDpi xmlns:a14="http://schemas.microsoft.com/office/drawing/2010/main" val="0"/>
              </a:ext>
            </a:extLst>
          </a:blip>
          <a:srcRect r="1500"/>
          <a:stretch/>
        </p:blipFill>
        <p:spPr>
          <a:xfrm>
            <a:off x="549749" y="2356929"/>
            <a:ext cx="11092502" cy="21441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45BF392-C179-DCB4-2FC3-86AA07628B36}"/>
              </a:ext>
            </a:extLst>
          </p:cNvPr>
          <p:cNvGrpSpPr/>
          <p:nvPr/>
        </p:nvGrpSpPr>
        <p:grpSpPr>
          <a:xfrm>
            <a:off x="0" y="2659153"/>
            <a:ext cx="12192000" cy="1539695"/>
            <a:chOff x="0" y="-101359"/>
            <a:chExt cx="12192000" cy="1539695"/>
          </a:xfrm>
          <a:scene3d>
            <a:camera prst="orthographicFront">
              <a:rot lat="0" lon="0" rev="0"/>
            </a:camera>
            <a:lightRig rig="balanced" dir="t">
              <a:rot lat="0" lon="0" rev="8700000"/>
            </a:lightRig>
          </a:scene3d>
        </p:grpSpPr>
        <p:sp>
          <p:nvSpPr>
            <p:cNvPr id="2" name="Rectangle 1">
              <a:extLst>
                <a:ext uri="{FF2B5EF4-FFF2-40B4-BE49-F238E27FC236}">
                  <a16:creationId xmlns:a16="http://schemas.microsoft.com/office/drawing/2014/main" id="{871E944A-E5E8-DBCE-3B30-5DEA35BB5179}"/>
                </a:ext>
              </a:extLst>
            </p:cNvPr>
            <p:cNvSpPr/>
            <p:nvPr/>
          </p:nvSpPr>
          <p:spPr>
            <a:xfrm>
              <a:off x="0" y="-1"/>
              <a:ext cx="12192000" cy="1325563"/>
            </a:xfrm>
            <a:prstGeom prst="rect">
              <a:avLst/>
            </a:prstGeom>
            <a:solidFill>
              <a:schemeClr val="tx2">
                <a:lumMod val="75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EA540A0C-39B7-E653-329E-3D3A2376FAA9}"/>
                </a:ext>
              </a:extLst>
            </p:cNvPr>
            <p:cNvSpPr txBox="1">
              <a:spLocks/>
            </p:cNvSpPr>
            <p:nvPr/>
          </p:nvSpPr>
          <p:spPr>
            <a:xfrm>
              <a:off x="0" y="0"/>
              <a:ext cx="12192000" cy="1325563"/>
            </a:xfrm>
            <a:prstGeom prst="rect">
              <a:avLst/>
            </a:prstGeom>
            <a:ln>
              <a:noFill/>
            </a:ln>
            <a:effectLst>
              <a:outerShdw blurRad="44450" dist="27940" dir="5400000" algn="ctr">
                <a:srgbClr val="000000">
                  <a:alpha val="32000"/>
                </a:srgbClr>
              </a:outerShdw>
            </a:effectLst>
            <a:sp3d>
              <a:bevelT w="190500" h="38100"/>
            </a:sp3d>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mj-ea"/>
                  <a:cs typeface="+mj-cs"/>
                </a:rPr>
                <a:t>University Vision and Mission</a:t>
              </a:r>
            </a:p>
          </p:txBody>
        </p:sp>
        <p:sp>
          <p:nvSpPr>
            <p:cNvPr id="4" name="Rectangle 3">
              <a:extLst>
                <a:ext uri="{FF2B5EF4-FFF2-40B4-BE49-F238E27FC236}">
                  <a16:creationId xmlns:a16="http://schemas.microsoft.com/office/drawing/2014/main" id="{293D0E45-237F-E731-44E5-19AA0E06CEA8}"/>
                </a:ext>
              </a:extLst>
            </p:cNvPr>
            <p:cNvSpPr/>
            <p:nvPr/>
          </p:nvSpPr>
          <p:spPr>
            <a:xfrm>
              <a:off x="0" y="1375554"/>
              <a:ext cx="12192000" cy="62782"/>
            </a:xfrm>
            <a:prstGeom prst="rect">
              <a:avLst/>
            </a:prstGeom>
            <a:solidFill>
              <a:schemeClr val="tx2">
                <a:lumMod val="75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6B14A5F-10CC-027F-AB02-456E9862C2FC}"/>
                </a:ext>
              </a:extLst>
            </p:cNvPr>
            <p:cNvSpPr/>
            <p:nvPr/>
          </p:nvSpPr>
          <p:spPr>
            <a:xfrm>
              <a:off x="0" y="-101359"/>
              <a:ext cx="12192000" cy="62782"/>
            </a:xfrm>
            <a:prstGeom prst="rect">
              <a:avLst/>
            </a:prstGeom>
            <a:solidFill>
              <a:schemeClr val="tx2">
                <a:lumMod val="75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 name="Picture 4">
            <a:extLst>
              <a:ext uri="{FF2B5EF4-FFF2-40B4-BE49-F238E27FC236}">
                <a16:creationId xmlns:a16="http://schemas.microsoft.com/office/drawing/2014/main" id="{BA0C2742-E345-A4BA-F021-B35E27334D92}"/>
              </a:ext>
            </a:extLst>
          </p:cNvPr>
          <p:cNvPicPr>
            <a:picLocks noChangeAspect="1"/>
          </p:cNvPicPr>
          <p:nvPr/>
        </p:nvPicPr>
        <p:blipFill>
          <a:blip r:embed="rId2"/>
          <a:stretch>
            <a:fillRect/>
          </a:stretch>
        </p:blipFill>
        <p:spPr>
          <a:xfrm>
            <a:off x="115743" y="0"/>
            <a:ext cx="2724150" cy="1676400"/>
          </a:xfrm>
          <a:prstGeom prst="rect">
            <a:avLst/>
          </a:prstGeom>
        </p:spPr>
      </p:pic>
    </p:spTree>
    <p:extLst>
      <p:ext uri="{BB962C8B-B14F-4D97-AF65-F5344CB8AC3E}">
        <p14:creationId xmlns:p14="http://schemas.microsoft.com/office/powerpoint/2010/main" val="1414137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5E2B1B-7083-41BB-B292-ACD519CE6D7C}" type="slidenum">
              <a:rPr lang="en-US" smtClean="0"/>
              <a:pPr/>
              <a:t>20</a:t>
            </a:fld>
            <a:endParaRPr lang="en-US"/>
          </a:p>
        </p:txBody>
      </p:sp>
      <p:sp>
        <p:nvSpPr>
          <p:cNvPr id="3" name="Rectangle 2"/>
          <p:cNvSpPr/>
          <p:nvPr/>
        </p:nvSpPr>
        <p:spPr>
          <a:xfrm>
            <a:off x="4228982" y="219899"/>
            <a:ext cx="3820790" cy="646331"/>
          </a:xfrm>
          <a:prstGeom prst="rect">
            <a:avLst/>
          </a:prstGeom>
        </p:spPr>
        <p:txBody>
          <a:bodyPr wrap="none">
            <a:spAutoFit/>
          </a:bodyPr>
          <a:lstStyle/>
          <a:p>
            <a:r>
              <a:rPr lang="en-US" sz="3600" b="1" dirty="0">
                <a:solidFill>
                  <a:srgbClr val="FF0000"/>
                </a:solidFill>
              </a:rPr>
              <a:t>Course Orientation</a:t>
            </a:r>
          </a:p>
        </p:txBody>
      </p:sp>
      <p:sp>
        <p:nvSpPr>
          <p:cNvPr id="4" name="Rectangle 3"/>
          <p:cNvSpPr/>
          <p:nvPr/>
        </p:nvSpPr>
        <p:spPr>
          <a:xfrm>
            <a:off x="1515291" y="1619794"/>
            <a:ext cx="8596897" cy="1964512"/>
          </a:xfrm>
          <a:prstGeom prst="rect">
            <a:avLst/>
          </a:prstGeom>
        </p:spPr>
        <p:txBody>
          <a:bodyPr wrap="square">
            <a:spAutoFit/>
          </a:bodyPr>
          <a:lstStyle/>
          <a:p>
            <a:pPr marL="457200" indent="-457200">
              <a:lnSpc>
                <a:spcPct val="150000"/>
              </a:lnSpc>
              <a:buAutoNum type="arabicPeriod"/>
            </a:pPr>
            <a:r>
              <a:rPr lang="en-US" sz="2800" dirty="0"/>
              <a:t>COMPETITIVE EXAMINATION (Higher Education)</a:t>
            </a:r>
          </a:p>
          <a:p>
            <a:pPr marL="457200" indent="-457200">
              <a:lnSpc>
                <a:spcPct val="150000"/>
              </a:lnSpc>
              <a:buAutoNum type="arabicPeriod"/>
            </a:pPr>
            <a:r>
              <a:rPr lang="en-US" sz="2800" dirty="0"/>
              <a:t>COMPETITIVE EXAMINATION (Civil Services) </a:t>
            </a:r>
          </a:p>
          <a:p>
            <a:pPr marL="457200" indent="-457200">
              <a:lnSpc>
                <a:spcPct val="150000"/>
              </a:lnSpc>
              <a:buAutoNum type="arabicPeriod"/>
            </a:pPr>
            <a:r>
              <a:rPr lang="en-US" sz="2800" dirty="0"/>
              <a:t>KNOWLEDGE ENHANCEMENT</a:t>
            </a:r>
          </a:p>
        </p:txBody>
      </p:sp>
    </p:spTree>
    <p:extLst>
      <p:ext uri="{BB962C8B-B14F-4D97-AF65-F5344CB8AC3E}">
        <p14:creationId xmlns:p14="http://schemas.microsoft.com/office/powerpoint/2010/main" val="155783899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FE5F9-76D4-4389-538A-D911690E09D1}"/>
              </a:ext>
            </a:extLst>
          </p:cNvPr>
          <p:cNvSpPr txBox="1"/>
          <p:nvPr/>
        </p:nvSpPr>
        <p:spPr>
          <a:xfrm>
            <a:off x="159122" y="2377507"/>
            <a:ext cx="11873753" cy="3685240"/>
          </a:xfrm>
          <a:prstGeom prst="rect">
            <a:avLst/>
          </a:prstGeom>
          <a:solidFill>
            <a:schemeClr val="accent6">
              <a:lumMod val="20000"/>
              <a:lumOff val="80000"/>
            </a:schemeClr>
          </a:solidFill>
        </p:spPr>
        <p:txBody>
          <a:bodyPr wrap="square">
            <a:spAutoFit/>
          </a:bodyPr>
          <a:lstStyle/>
          <a:p>
            <a:pPr>
              <a:lnSpc>
                <a:spcPct val="150000"/>
              </a:lnSpc>
            </a:pPr>
            <a:r>
              <a:rPr lang="sv-SE" sz="3200"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Weightages:  </a:t>
            </a:r>
          </a:p>
          <a:p>
            <a:pPr>
              <a:lnSpc>
                <a:spcPct val="150000"/>
              </a:lnSpc>
            </a:pP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Attendance: 5 </a:t>
            </a:r>
          </a:p>
          <a:p>
            <a:pPr>
              <a:lnSpc>
                <a:spcPct val="150000"/>
              </a:lnSpc>
            </a:pP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CA: 25 (total CA - 3, 1 </a:t>
            </a:r>
            <a:r>
              <a:rPr lang="sv-SE" sz="3200" b="1" i="0" dirty="0" err="1">
                <a:solidFill>
                  <a:srgbClr val="0000FF"/>
                </a:solidFill>
                <a:effectLst/>
                <a:latin typeface="Tahoma" panose="020B0604030504040204" pitchFamily="34" charset="0"/>
                <a:ea typeface="Tahoma" panose="020B0604030504040204" pitchFamily="34" charset="0"/>
                <a:cs typeface="Tahoma" panose="020B0604030504040204" pitchFamily="34" charset="0"/>
              </a:rPr>
              <a:t>compulsory</a:t>
            </a: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 best 1 in </a:t>
            </a:r>
            <a:r>
              <a:rPr lang="sv-SE" sz="3200" b="1" i="0" dirty="0" err="1">
                <a:solidFill>
                  <a:srgbClr val="0000FF"/>
                </a:solidFill>
                <a:effectLst/>
                <a:latin typeface="Tahoma" panose="020B0604030504040204" pitchFamily="34" charset="0"/>
                <a:ea typeface="Tahoma" panose="020B0604030504040204" pitchFamily="34" charset="0"/>
                <a:cs typeface="Tahoma" panose="020B0604030504040204" pitchFamily="34" charset="0"/>
              </a:rPr>
              <a:t>remaining</a:t>
            </a: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 2)</a:t>
            </a:r>
          </a:p>
          <a:p>
            <a:pPr>
              <a:lnSpc>
                <a:spcPct val="150000"/>
              </a:lnSpc>
            </a:pP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MTT: 20 (Unit I,II and III)</a:t>
            </a:r>
          </a:p>
          <a:p>
            <a:pPr>
              <a:lnSpc>
                <a:spcPct val="150000"/>
              </a:lnSpc>
            </a:pPr>
            <a:r>
              <a:rPr lang="sv-SE" sz="3200" b="1" i="0" dirty="0">
                <a:solidFill>
                  <a:srgbClr val="0000FF"/>
                </a:solidFill>
                <a:effectLst/>
                <a:latin typeface="Tahoma" panose="020B0604030504040204" pitchFamily="34" charset="0"/>
                <a:ea typeface="Tahoma" panose="020B0604030504040204" pitchFamily="34" charset="0"/>
                <a:cs typeface="Tahoma" panose="020B0604030504040204" pitchFamily="34" charset="0"/>
              </a:rPr>
              <a:t>ETT: 50  (Unit I to VI)</a:t>
            </a:r>
            <a:endParaRPr lang="en-US" sz="32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8ABB39B-AC56-B7CB-14AB-29A3C773A7DF}"/>
              </a:ext>
            </a:extLst>
          </p:cNvPr>
          <p:cNvSpPr txBox="1"/>
          <p:nvPr/>
        </p:nvSpPr>
        <p:spPr>
          <a:xfrm>
            <a:off x="3980872" y="124337"/>
            <a:ext cx="4230255" cy="707886"/>
          </a:xfrm>
          <a:prstGeom prst="rect">
            <a:avLst/>
          </a:prstGeom>
          <a:solidFill>
            <a:srgbClr val="70F0ED"/>
          </a:solidFill>
        </p:spPr>
        <p:txBody>
          <a:bodyPr wrap="square" rtlCol="0">
            <a:spAutoFit/>
          </a:bodyPr>
          <a:lstStyle/>
          <a:p>
            <a:r>
              <a:rPr lang="en-US" sz="4000" b="1" dirty="0">
                <a:latin typeface="Times New Roman" panose="02020603050405020304" pitchFamily="18" charset="0"/>
                <a:cs typeface="Times New Roman" panose="02020603050405020304" pitchFamily="18" charset="0"/>
              </a:rPr>
              <a:t>Assessment Model</a:t>
            </a:r>
          </a:p>
        </p:txBody>
      </p:sp>
      <p:sp>
        <p:nvSpPr>
          <p:cNvPr id="2" name="Slide Number Placeholder 1">
            <a:extLst>
              <a:ext uri="{FF2B5EF4-FFF2-40B4-BE49-F238E27FC236}">
                <a16:creationId xmlns:a16="http://schemas.microsoft.com/office/drawing/2014/main" id="{206529F5-1F8B-8AD5-F98C-C7B5910821E7}"/>
              </a:ext>
            </a:extLst>
          </p:cNvPr>
          <p:cNvSpPr>
            <a:spLocks noGrp="1"/>
          </p:cNvSpPr>
          <p:nvPr>
            <p:ph type="sldNum" sz="quarter" idx="12"/>
          </p:nvPr>
        </p:nvSpPr>
        <p:spPr/>
        <p:txBody>
          <a:bodyPr/>
          <a:lstStyle/>
          <a:p>
            <a:fld id="{6E5E2B1B-7083-41BB-B292-ACD519CE6D7C}" type="slidenum">
              <a:rPr lang="en-US" smtClean="0"/>
              <a:pPr/>
              <a:t>21</a:t>
            </a:fld>
            <a:endParaRPr lang="en-US"/>
          </a:p>
        </p:txBody>
      </p:sp>
      <p:sp>
        <p:nvSpPr>
          <p:cNvPr id="8" name="TextBox 7">
            <a:extLst>
              <a:ext uri="{FF2B5EF4-FFF2-40B4-BE49-F238E27FC236}">
                <a16:creationId xmlns:a16="http://schemas.microsoft.com/office/drawing/2014/main" id="{A0CB3865-CECB-A5CD-CAE8-98AC42612346}"/>
              </a:ext>
            </a:extLst>
          </p:cNvPr>
          <p:cNvSpPr txBox="1"/>
          <p:nvPr/>
        </p:nvSpPr>
        <p:spPr>
          <a:xfrm>
            <a:off x="2945774" y="795253"/>
            <a:ext cx="5884793" cy="1077218"/>
          </a:xfrm>
          <a:prstGeom prst="rect">
            <a:avLst/>
          </a:prstGeom>
          <a:solidFill>
            <a:schemeClr val="accent2">
              <a:lumMod val="40000"/>
              <a:lumOff val="60000"/>
            </a:schemeClr>
          </a:solidFill>
        </p:spPr>
        <p:txBody>
          <a:bodyPr wrap="square">
            <a:spAutoFit/>
          </a:bodyPr>
          <a:lstStyle/>
          <a:p>
            <a:pPr algn="ctr"/>
            <a:r>
              <a:rPr lang="fr-FR" sz="3200" b="1" i="0" dirty="0">
                <a:solidFill>
                  <a:srgbClr val="0000FF"/>
                </a:solidFill>
                <a:effectLst>
                  <a:outerShdw blurRad="38100" dist="38100" dir="2700000" algn="tl">
                    <a:srgbClr val="000000">
                      <a:alpha val="43137"/>
                    </a:srgbClr>
                  </a:outerShdw>
                </a:effectLst>
                <a:latin typeface="Tiger Expert" panose="02070300020205020404" pitchFamily="18" charset="0"/>
              </a:rPr>
              <a:t>L: 3.0 T: 0.0 P: 0.0 Cr: 3.0</a:t>
            </a:r>
            <a:endParaRPr lang="en-US" sz="3200" dirty="0">
              <a:solidFill>
                <a:srgbClr val="0000FF"/>
              </a:solidFill>
              <a:effectLst>
                <a:outerShdw blurRad="38100" dist="38100" dir="2700000" algn="tl">
                  <a:srgbClr val="000000">
                    <a:alpha val="43137"/>
                  </a:srgbClr>
                </a:outerShdw>
              </a:effectLst>
              <a:latin typeface="Tiger Expert" panose="02070300020205020404" pitchFamily="18" charset="0"/>
            </a:endParaRPr>
          </a:p>
        </p:txBody>
      </p:sp>
    </p:spTree>
    <p:extLst>
      <p:ext uri="{BB962C8B-B14F-4D97-AF65-F5344CB8AC3E}">
        <p14:creationId xmlns:p14="http://schemas.microsoft.com/office/powerpoint/2010/main" val="313129066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36785-02A3-AA55-F11F-F5F317505A23}"/>
              </a:ext>
            </a:extLst>
          </p:cNvPr>
          <p:cNvSpPr txBox="1"/>
          <p:nvPr/>
        </p:nvSpPr>
        <p:spPr>
          <a:xfrm>
            <a:off x="332510" y="0"/>
            <a:ext cx="11859490" cy="2123658"/>
          </a:xfrm>
          <a:prstGeom prst="rect">
            <a:avLst/>
          </a:prstGeom>
          <a:noFill/>
        </p:spPr>
        <p:txBody>
          <a:bodyPr wrap="square" rtlCol="0">
            <a:spAutoFit/>
          </a:bodyPr>
          <a:lstStyle/>
          <a:p>
            <a:pPr algn="ctr"/>
            <a:r>
              <a:rPr lang="en-US" sz="6600" b="1" dirty="0">
                <a:solidFill>
                  <a:srgbClr val="0000FF"/>
                </a:solidFill>
                <a:latin typeface="Times New Roman" panose="02020603050405020304" pitchFamily="18" charset="0"/>
                <a:cs typeface="Times New Roman" panose="02020603050405020304" pitchFamily="18" charset="0"/>
              </a:rPr>
              <a:t>Check your understanding !</a:t>
            </a:r>
          </a:p>
          <a:p>
            <a:pPr algn="ctr"/>
            <a:r>
              <a:rPr lang="en-US" sz="6600" b="1" dirty="0">
                <a:solidFill>
                  <a:srgbClr val="0000FF"/>
                </a:solidFill>
                <a:latin typeface="Times New Roman" panose="02020603050405020304" pitchFamily="18" charset="0"/>
                <a:cs typeface="Times New Roman" panose="02020603050405020304" pitchFamily="18" charset="0"/>
              </a:rPr>
              <a:t>(Q and A with the students)</a:t>
            </a:r>
          </a:p>
        </p:txBody>
      </p:sp>
      <p:pic>
        <p:nvPicPr>
          <p:cNvPr id="3" name="Picture 2">
            <a:extLst>
              <a:ext uri="{FF2B5EF4-FFF2-40B4-BE49-F238E27FC236}">
                <a16:creationId xmlns:a16="http://schemas.microsoft.com/office/drawing/2014/main" id="{158CC8F4-1168-2A5E-59DC-2FD841DB04FF}"/>
              </a:ext>
            </a:extLst>
          </p:cNvPr>
          <p:cNvPicPr>
            <a:picLocks noChangeAspect="1"/>
          </p:cNvPicPr>
          <p:nvPr/>
        </p:nvPicPr>
        <p:blipFill>
          <a:blip r:embed="rId2"/>
          <a:stretch>
            <a:fillRect/>
          </a:stretch>
        </p:blipFill>
        <p:spPr>
          <a:xfrm>
            <a:off x="4611543" y="2751731"/>
            <a:ext cx="2968914" cy="3958552"/>
          </a:xfrm>
          <a:prstGeom prst="rect">
            <a:avLst/>
          </a:prstGeom>
        </p:spPr>
      </p:pic>
      <p:sp>
        <p:nvSpPr>
          <p:cNvPr id="4" name="Slide Number Placeholder 3">
            <a:extLst>
              <a:ext uri="{FF2B5EF4-FFF2-40B4-BE49-F238E27FC236}">
                <a16:creationId xmlns:a16="http://schemas.microsoft.com/office/drawing/2014/main" id="{7984ECF3-BD49-ACFC-5367-730CC83DDF5C}"/>
              </a:ext>
            </a:extLst>
          </p:cNvPr>
          <p:cNvSpPr>
            <a:spLocks noGrp="1"/>
          </p:cNvSpPr>
          <p:nvPr>
            <p:ph type="sldNum" sz="quarter" idx="12"/>
          </p:nvPr>
        </p:nvSpPr>
        <p:spPr/>
        <p:txBody>
          <a:bodyPr/>
          <a:lstStyle/>
          <a:p>
            <a:fld id="{6E5E2B1B-7083-41BB-B292-ACD519CE6D7C}" type="slidenum">
              <a:rPr lang="en-US" smtClean="0"/>
              <a:pPr/>
              <a:t>22</a:t>
            </a:fld>
            <a:endParaRPr lang="en-US"/>
          </a:p>
        </p:txBody>
      </p:sp>
    </p:spTree>
    <p:extLst>
      <p:ext uri="{BB962C8B-B14F-4D97-AF65-F5344CB8AC3E}">
        <p14:creationId xmlns:p14="http://schemas.microsoft.com/office/powerpoint/2010/main" val="412781074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C8BFCCF-B78A-203F-E310-E5CF8BC9BCE7}"/>
              </a:ext>
            </a:extLst>
          </p:cNvPr>
          <p:cNvGrpSpPr/>
          <p:nvPr/>
        </p:nvGrpSpPr>
        <p:grpSpPr>
          <a:xfrm>
            <a:off x="1746238" y="2326064"/>
            <a:ext cx="2423241" cy="2205872"/>
            <a:chOff x="895546" y="1743959"/>
            <a:chExt cx="2423241" cy="2205872"/>
          </a:xfrm>
          <a:solidFill>
            <a:schemeClr val="tx2">
              <a:lumMod val="75000"/>
            </a:schemeClr>
          </a:solidFill>
        </p:grpSpPr>
        <p:sp>
          <p:nvSpPr>
            <p:cNvPr id="21" name="Oval 20">
              <a:extLst>
                <a:ext uri="{FF2B5EF4-FFF2-40B4-BE49-F238E27FC236}">
                  <a16:creationId xmlns:a16="http://schemas.microsoft.com/office/drawing/2014/main" id="{8DCD9D6E-1BDD-1B78-A268-57880DB9499A}"/>
                </a:ext>
              </a:extLst>
            </p:cNvPr>
            <p:cNvSpPr/>
            <p:nvPr/>
          </p:nvSpPr>
          <p:spPr bwMode="auto">
            <a:xfrm>
              <a:off x="1112915" y="1743959"/>
              <a:ext cx="2205872" cy="2205872"/>
            </a:xfrm>
            <a:prstGeom prst="ellipse">
              <a:avLst/>
            </a:prstGeom>
            <a:grpFill/>
            <a:ln>
              <a:noFill/>
            </a:ln>
            <a:effectLst>
              <a:softEdge rad="63500"/>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AF98328F-2805-6AF3-2A24-A98833F754AD}"/>
                </a:ext>
              </a:extLst>
            </p:cNvPr>
            <p:cNvGrpSpPr/>
            <p:nvPr/>
          </p:nvGrpSpPr>
          <p:grpSpPr>
            <a:xfrm>
              <a:off x="895546" y="1743959"/>
              <a:ext cx="2205872" cy="2205872"/>
              <a:chOff x="895546" y="1743959"/>
              <a:chExt cx="2205872" cy="2205872"/>
            </a:xfrm>
            <a:grpFill/>
          </p:grpSpPr>
          <p:grpSp>
            <p:nvGrpSpPr>
              <p:cNvPr id="23" name="Group 22">
                <a:extLst>
                  <a:ext uri="{FF2B5EF4-FFF2-40B4-BE49-F238E27FC236}">
                    <a16:creationId xmlns:a16="http://schemas.microsoft.com/office/drawing/2014/main" id="{E244CAF8-1BE4-8B50-FF0B-CB46B133E4B3}"/>
                  </a:ext>
                </a:extLst>
              </p:cNvPr>
              <p:cNvGrpSpPr/>
              <p:nvPr/>
            </p:nvGrpSpPr>
            <p:grpSpPr>
              <a:xfrm>
                <a:off x="895546" y="1743959"/>
                <a:ext cx="2205872" cy="2205872"/>
                <a:chOff x="895546" y="1743959"/>
                <a:chExt cx="2205872" cy="2205872"/>
              </a:xfrm>
              <a:grpFill/>
              <a:scene3d>
                <a:camera prst="orthographicFront">
                  <a:rot lat="0" lon="0" rev="0"/>
                </a:camera>
                <a:lightRig rig="glow" dir="t">
                  <a:rot lat="0" lon="0" rev="14100000"/>
                </a:lightRig>
              </a:scene3d>
            </p:grpSpPr>
            <p:sp>
              <p:nvSpPr>
                <p:cNvPr id="25" name="Oval 24">
                  <a:extLst>
                    <a:ext uri="{FF2B5EF4-FFF2-40B4-BE49-F238E27FC236}">
                      <a16:creationId xmlns:a16="http://schemas.microsoft.com/office/drawing/2014/main" id="{7B3AD6C9-59BF-F193-5DA6-66ED1C19A6F4}"/>
                    </a:ext>
                  </a:extLst>
                </p:cNvPr>
                <p:cNvSpPr/>
                <p:nvPr/>
              </p:nvSpPr>
              <p:spPr bwMode="auto">
                <a:xfrm>
                  <a:off x="895546" y="1743959"/>
                  <a:ext cx="2205872" cy="2205872"/>
                </a:xfrm>
                <a:prstGeom prst="ellipse">
                  <a:avLst/>
                </a:prstGeom>
                <a:grpFill/>
                <a:ln>
                  <a:noFill/>
                </a:ln>
                <a:effectLst/>
                <a:sp3d prstMaterial="softEdge">
                  <a:bevelT w="127000" prst="artDeco"/>
                </a:sp3d>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E70436E-9C7D-5B18-FD63-96E891C47630}"/>
                    </a:ext>
                  </a:extLst>
                </p:cNvPr>
                <p:cNvSpPr/>
                <p:nvPr/>
              </p:nvSpPr>
              <p:spPr bwMode="auto">
                <a:xfrm>
                  <a:off x="1022808" y="1871221"/>
                  <a:ext cx="1951349" cy="1951349"/>
                </a:xfrm>
                <a:prstGeom prst="ellipse">
                  <a:avLst/>
                </a:prstGeom>
                <a:solidFill>
                  <a:schemeClr val="bg1"/>
                </a:solidFill>
                <a:ln>
                  <a:noFill/>
                </a:ln>
                <a:effectLst/>
                <a:sp3d prstMaterial="softEdge">
                  <a:bevelT w="127000" prst="artDeco"/>
                </a:sp3d>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 name="TextBox 23">
                <a:extLst>
                  <a:ext uri="{FF2B5EF4-FFF2-40B4-BE49-F238E27FC236}">
                    <a16:creationId xmlns:a16="http://schemas.microsoft.com/office/drawing/2014/main" id="{65F9C0CD-F601-D64A-1AA4-48560EC985F3}"/>
                  </a:ext>
                </a:extLst>
              </p:cNvPr>
              <p:cNvSpPr txBox="1"/>
              <p:nvPr/>
            </p:nvSpPr>
            <p:spPr>
              <a:xfrm>
                <a:off x="1329068" y="2523729"/>
                <a:ext cx="13388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4546A">
                        <a:lumMod val="50000"/>
                      </a:srgbClr>
                    </a:solidFill>
                    <a:effectLst/>
                    <a:uLnTx/>
                    <a:uFillTx/>
                    <a:latin typeface="Tw Cen MT Condensed" panose="020B0606020104020203" pitchFamily="34" charset="0"/>
                    <a:ea typeface="+mn-ea"/>
                    <a:cs typeface="+mn-cs"/>
                  </a:rPr>
                  <a:t>VISION</a:t>
                </a:r>
                <a:endParaRPr kumimoji="0" lang="en-IN" sz="3600" b="1" i="0" u="none" strike="noStrike" kern="1200" cap="none" spc="0" normalizeH="0" baseline="0" noProof="0" dirty="0">
                  <a:ln>
                    <a:noFill/>
                  </a:ln>
                  <a:solidFill>
                    <a:srgbClr val="44546A">
                      <a:lumMod val="50000"/>
                    </a:srgbClr>
                  </a:solidFill>
                  <a:effectLst/>
                  <a:uLnTx/>
                  <a:uFillTx/>
                  <a:latin typeface="Tw Cen MT Condensed" panose="020B0606020104020203" pitchFamily="34" charset="0"/>
                  <a:ea typeface="+mn-ea"/>
                  <a:cs typeface="+mn-cs"/>
                </a:endParaRPr>
              </a:p>
            </p:txBody>
          </p:sp>
        </p:grpSp>
      </p:grpSp>
      <p:pic>
        <p:nvPicPr>
          <p:cNvPr id="27" name="Picture 3">
            <a:extLst>
              <a:ext uri="{FF2B5EF4-FFF2-40B4-BE49-F238E27FC236}">
                <a16:creationId xmlns:a16="http://schemas.microsoft.com/office/drawing/2014/main" id="{A6824454-E7DE-EE7F-FA70-7C68492556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181350" y="2537974"/>
            <a:ext cx="2191319" cy="154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Content Placeholder 2">
            <a:extLst>
              <a:ext uri="{FF2B5EF4-FFF2-40B4-BE49-F238E27FC236}">
                <a16:creationId xmlns:a16="http://schemas.microsoft.com/office/drawing/2014/main" id="{8E281F48-2080-3562-128A-F443942035CD}"/>
              </a:ext>
            </a:extLst>
          </p:cNvPr>
          <p:cNvSpPr>
            <a:spLocks noGrp="1"/>
          </p:cNvSpPr>
          <p:nvPr>
            <p:ph idx="1"/>
          </p:nvPr>
        </p:nvSpPr>
        <p:spPr>
          <a:xfrm>
            <a:off x="4259586" y="1177870"/>
            <a:ext cx="7110378" cy="4456312"/>
          </a:xfrm>
          <a:solidFill>
            <a:schemeClr val="accent4">
              <a:lumMod val="20000"/>
              <a:lumOff val="80000"/>
            </a:schemeClr>
          </a:solidFill>
        </p:spPr>
        <p:txBody>
          <a:bodyPr>
            <a:noAutofit/>
          </a:bodyPr>
          <a:lstStyle/>
          <a:p>
            <a:pPr marL="0" indent="0" algn="just">
              <a:lnSpc>
                <a:spcPct val="150000"/>
              </a:lnSpc>
              <a:buNone/>
            </a:pPr>
            <a:r>
              <a:rPr lang="en-US" sz="3200" b="1" dirty="0">
                <a:solidFill>
                  <a:srgbClr val="0000FF"/>
                </a:solidFill>
                <a:latin typeface="Times New Roman" panose="02020603050405020304" pitchFamily="18" charset="0"/>
                <a:cs typeface="Times New Roman" panose="02020603050405020304" pitchFamily="18" charset="0"/>
              </a:rPr>
              <a:t>To be a premier academic institution, recognized internationally for its contribution to industry and society through excellence in teaching, learning, research, internationalization, entrepreneurship and leadership.</a:t>
            </a:r>
          </a:p>
          <a:p>
            <a:pPr algn="just">
              <a:lnSpc>
                <a:spcPct val="150000"/>
              </a:lnSpc>
            </a:pPr>
            <a:endParaRPr lang="en-IN" sz="3200" b="1" dirty="0">
              <a:solidFill>
                <a:srgbClr val="0000FF"/>
              </a:solidFill>
              <a:latin typeface="Bahnschrift SemiBold" panose="020B0502040204020203" pitchFamily="34" charset="0"/>
              <a:cs typeface="Times New Roman" panose="02020603050405020304" pitchFamily="18" charset="0"/>
            </a:endParaRPr>
          </a:p>
        </p:txBody>
      </p:sp>
      <p:pic>
        <p:nvPicPr>
          <p:cNvPr id="1026" name="Picture 2" descr="India's Best Private University in Punjab - LPU">
            <a:extLst>
              <a:ext uri="{FF2B5EF4-FFF2-40B4-BE49-F238E27FC236}">
                <a16:creationId xmlns:a16="http://schemas.microsoft.com/office/drawing/2014/main" id="{74962546-108C-4B61-9020-C86C744B5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46"/>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xit" presetSubtype="8" fill="hold" nodeType="afterEffect">
                                  <p:stCondLst>
                                    <p:cond delay="0"/>
                                  </p:stCondLst>
                                  <p:childTnLst>
                                    <p:anim calcmode="lin" valueType="num">
                                      <p:cBhvr additive="base">
                                        <p:cTn id="17" dur="500"/>
                                        <p:tgtEl>
                                          <p:spTgt spid="27"/>
                                        </p:tgtEl>
                                        <p:attrNameLst>
                                          <p:attrName>ppt_x</p:attrName>
                                        </p:attrNameLst>
                                      </p:cBhvr>
                                      <p:tavLst>
                                        <p:tav tm="0">
                                          <p:val>
                                            <p:strVal val="ppt_x"/>
                                          </p:val>
                                        </p:tav>
                                        <p:tav tm="100000">
                                          <p:val>
                                            <p:strVal val="0-ppt_w/2"/>
                                          </p:val>
                                        </p:tav>
                                      </p:tavLst>
                                    </p:anim>
                                    <p:anim calcmode="lin" valueType="num">
                                      <p:cBhvr additive="base">
                                        <p:cTn id="18" dur="500"/>
                                        <p:tgtEl>
                                          <p:spTgt spid="27"/>
                                        </p:tgtEl>
                                        <p:attrNameLst>
                                          <p:attrName>ppt_y</p:attrName>
                                        </p:attrNameLst>
                                      </p:cBhvr>
                                      <p:tavLst>
                                        <p:tav tm="0">
                                          <p:val>
                                            <p:strVal val="ppt_y"/>
                                          </p:val>
                                        </p:tav>
                                        <p:tav tm="100000">
                                          <p:val>
                                            <p:strVal val="ppt_y"/>
                                          </p:val>
                                        </p:tav>
                                      </p:tavLst>
                                    </p:anim>
                                    <p:set>
                                      <p:cBhvr>
                                        <p:cTn id="19" dur="1" fill="hold">
                                          <p:stCondLst>
                                            <p:cond delay="499"/>
                                          </p:stCondLst>
                                        </p:cTn>
                                        <p:tgtEl>
                                          <p:spTgt spid="27"/>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28">
                                            <p:bg/>
                                          </p:spTgt>
                                        </p:tgtEl>
                                        <p:attrNameLst>
                                          <p:attrName>style.visibility</p:attrName>
                                        </p:attrNameLst>
                                      </p:cBhvr>
                                      <p:to>
                                        <p:strVal val="visible"/>
                                      </p:to>
                                    </p:set>
                                    <p:animEffect transition="in" filter="fade">
                                      <p:cBhvr>
                                        <p:cTn id="22" dur="500"/>
                                        <p:tgtEl>
                                          <p:spTgt spid="28">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Effect transition="in" filter="fade">
                                      <p:cBhvr>
                                        <p:cTn id="2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C8BFCCF-B78A-203F-E310-E5CF8BC9BCE7}"/>
              </a:ext>
            </a:extLst>
          </p:cNvPr>
          <p:cNvGrpSpPr/>
          <p:nvPr/>
        </p:nvGrpSpPr>
        <p:grpSpPr>
          <a:xfrm>
            <a:off x="1650787" y="2503598"/>
            <a:ext cx="2423241" cy="2205872"/>
            <a:chOff x="895546" y="1743959"/>
            <a:chExt cx="2423241" cy="2205872"/>
          </a:xfrm>
          <a:solidFill>
            <a:schemeClr val="tx2">
              <a:lumMod val="75000"/>
            </a:schemeClr>
          </a:solidFill>
        </p:grpSpPr>
        <p:sp>
          <p:nvSpPr>
            <p:cNvPr id="21" name="Oval 20">
              <a:extLst>
                <a:ext uri="{FF2B5EF4-FFF2-40B4-BE49-F238E27FC236}">
                  <a16:creationId xmlns:a16="http://schemas.microsoft.com/office/drawing/2014/main" id="{8DCD9D6E-1BDD-1B78-A268-57880DB9499A}"/>
                </a:ext>
              </a:extLst>
            </p:cNvPr>
            <p:cNvSpPr/>
            <p:nvPr/>
          </p:nvSpPr>
          <p:spPr bwMode="auto">
            <a:xfrm>
              <a:off x="1112915" y="1743959"/>
              <a:ext cx="2205872" cy="2205872"/>
            </a:xfrm>
            <a:prstGeom prst="ellipse">
              <a:avLst/>
            </a:prstGeom>
            <a:grpFill/>
            <a:ln>
              <a:noFill/>
            </a:ln>
            <a:effectLst>
              <a:softEdge rad="63500"/>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AF98328F-2805-6AF3-2A24-A98833F754AD}"/>
                </a:ext>
              </a:extLst>
            </p:cNvPr>
            <p:cNvGrpSpPr/>
            <p:nvPr/>
          </p:nvGrpSpPr>
          <p:grpSpPr>
            <a:xfrm>
              <a:off x="895546" y="1743959"/>
              <a:ext cx="2205872" cy="2205872"/>
              <a:chOff x="895546" y="1743959"/>
              <a:chExt cx="2205872" cy="2205872"/>
            </a:xfrm>
            <a:grpFill/>
          </p:grpSpPr>
          <p:grpSp>
            <p:nvGrpSpPr>
              <p:cNvPr id="23" name="Group 22">
                <a:extLst>
                  <a:ext uri="{FF2B5EF4-FFF2-40B4-BE49-F238E27FC236}">
                    <a16:creationId xmlns:a16="http://schemas.microsoft.com/office/drawing/2014/main" id="{E244CAF8-1BE4-8B50-FF0B-CB46B133E4B3}"/>
                  </a:ext>
                </a:extLst>
              </p:cNvPr>
              <p:cNvGrpSpPr/>
              <p:nvPr/>
            </p:nvGrpSpPr>
            <p:grpSpPr>
              <a:xfrm>
                <a:off x="895546" y="1743959"/>
                <a:ext cx="2205872" cy="2205872"/>
                <a:chOff x="895546" y="1743959"/>
                <a:chExt cx="2205872" cy="2205872"/>
              </a:xfrm>
              <a:grpFill/>
              <a:scene3d>
                <a:camera prst="orthographicFront">
                  <a:rot lat="0" lon="0" rev="0"/>
                </a:camera>
                <a:lightRig rig="glow" dir="t">
                  <a:rot lat="0" lon="0" rev="14100000"/>
                </a:lightRig>
              </a:scene3d>
            </p:grpSpPr>
            <p:sp>
              <p:nvSpPr>
                <p:cNvPr id="25" name="Oval 24">
                  <a:extLst>
                    <a:ext uri="{FF2B5EF4-FFF2-40B4-BE49-F238E27FC236}">
                      <a16:creationId xmlns:a16="http://schemas.microsoft.com/office/drawing/2014/main" id="{7B3AD6C9-59BF-F193-5DA6-66ED1C19A6F4}"/>
                    </a:ext>
                  </a:extLst>
                </p:cNvPr>
                <p:cNvSpPr/>
                <p:nvPr/>
              </p:nvSpPr>
              <p:spPr bwMode="auto">
                <a:xfrm>
                  <a:off x="895546" y="1743959"/>
                  <a:ext cx="2205872" cy="2205872"/>
                </a:xfrm>
                <a:prstGeom prst="ellipse">
                  <a:avLst/>
                </a:prstGeom>
                <a:grpFill/>
                <a:ln>
                  <a:noFill/>
                </a:ln>
                <a:effectLst/>
                <a:sp3d prstMaterial="softEdge">
                  <a:bevelT w="127000" prst="artDeco"/>
                </a:sp3d>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E70436E-9C7D-5B18-FD63-96E891C47630}"/>
                    </a:ext>
                  </a:extLst>
                </p:cNvPr>
                <p:cNvSpPr/>
                <p:nvPr/>
              </p:nvSpPr>
              <p:spPr bwMode="auto">
                <a:xfrm>
                  <a:off x="1022808" y="1871221"/>
                  <a:ext cx="1951349" cy="1951349"/>
                </a:xfrm>
                <a:prstGeom prst="ellipse">
                  <a:avLst/>
                </a:prstGeom>
                <a:solidFill>
                  <a:schemeClr val="bg1"/>
                </a:solidFill>
                <a:ln>
                  <a:noFill/>
                </a:ln>
                <a:effectLst/>
                <a:sp3d prstMaterial="softEdge">
                  <a:bevelT w="127000" prst="artDeco"/>
                </a:sp3d>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 name="TextBox 23">
                <a:extLst>
                  <a:ext uri="{FF2B5EF4-FFF2-40B4-BE49-F238E27FC236}">
                    <a16:creationId xmlns:a16="http://schemas.microsoft.com/office/drawing/2014/main" id="{65F9C0CD-F601-D64A-1AA4-48560EC985F3}"/>
                  </a:ext>
                </a:extLst>
              </p:cNvPr>
              <p:cNvSpPr txBox="1"/>
              <p:nvPr/>
            </p:nvSpPr>
            <p:spPr>
              <a:xfrm>
                <a:off x="1208844" y="2523729"/>
                <a:ext cx="157927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4546A">
                        <a:lumMod val="50000"/>
                      </a:srgbClr>
                    </a:solidFill>
                    <a:effectLst/>
                    <a:uLnTx/>
                    <a:uFillTx/>
                    <a:latin typeface="Tw Cen MT Condensed" panose="020B0606020104020203" pitchFamily="34" charset="0"/>
                    <a:ea typeface="+mn-ea"/>
                    <a:cs typeface="+mn-cs"/>
                  </a:rPr>
                  <a:t>MISSION</a:t>
                </a:r>
                <a:endParaRPr kumimoji="0" lang="en-IN" sz="3600" b="1" i="0" u="none" strike="noStrike" kern="1200" cap="none" spc="0" normalizeH="0" baseline="0" noProof="0" dirty="0">
                  <a:ln>
                    <a:noFill/>
                  </a:ln>
                  <a:solidFill>
                    <a:srgbClr val="44546A">
                      <a:lumMod val="50000"/>
                    </a:srgbClr>
                  </a:solidFill>
                  <a:effectLst/>
                  <a:uLnTx/>
                  <a:uFillTx/>
                  <a:latin typeface="Tw Cen MT Condensed" panose="020B0606020104020203" pitchFamily="34" charset="0"/>
                  <a:ea typeface="+mn-ea"/>
                  <a:cs typeface="+mn-cs"/>
                </a:endParaRPr>
              </a:p>
            </p:txBody>
          </p:sp>
        </p:grpSp>
      </p:grpSp>
      <p:pic>
        <p:nvPicPr>
          <p:cNvPr id="27" name="Picture 3">
            <a:extLst>
              <a:ext uri="{FF2B5EF4-FFF2-40B4-BE49-F238E27FC236}">
                <a16:creationId xmlns:a16="http://schemas.microsoft.com/office/drawing/2014/main" id="{A6824454-E7DE-EE7F-FA70-7C68492556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298866" y="2919148"/>
            <a:ext cx="2191319" cy="154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Content Placeholder 2">
            <a:extLst>
              <a:ext uri="{FF2B5EF4-FFF2-40B4-BE49-F238E27FC236}">
                <a16:creationId xmlns:a16="http://schemas.microsoft.com/office/drawing/2014/main" id="{8E281F48-2080-3562-128A-F443942035CD}"/>
              </a:ext>
            </a:extLst>
          </p:cNvPr>
          <p:cNvSpPr>
            <a:spLocks noGrp="1"/>
          </p:cNvSpPr>
          <p:nvPr>
            <p:ph idx="1"/>
          </p:nvPr>
        </p:nvSpPr>
        <p:spPr>
          <a:xfrm>
            <a:off x="4054707" y="92036"/>
            <a:ext cx="7863470" cy="6673927"/>
          </a:xfrm>
          <a:solidFill>
            <a:schemeClr val="accent4">
              <a:lumMod val="20000"/>
              <a:lumOff val="80000"/>
            </a:schemeClr>
          </a:solidFill>
        </p:spPr>
        <p:txBody>
          <a:bodyPr>
            <a:no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To transform education through academic rigor, practical orientation and outcome-based teaching.</a:t>
            </a:r>
          </a:p>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To develop and implement a relationship of cooperation between industry and academia.</a:t>
            </a:r>
          </a:p>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To undertake impactful research addressing local, national and global challenges.</a:t>
            </a:r>
          </a:p>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To prepare graduates to be lifelong learners with strong analytical and leadership skills.</a:t>
            </a:r>
          </a:p>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To develop global professionals and entrepreneurs with innovative spirit, tolerance and desire to make a difference to the society.</a:t>
            </a:r>
          </a:p>
        </p:txBody>
      </p:sp>
      <p:pic>
        <p:nvPicPr>
          <p:cNvPr id="2050" name="Picture 2" descr="India's Best Private University in Punjab - LPU">
            <a:extLst>
              <a:ext uri="{FF2B5EF4-FFF2-40B4-BE49-F238E27FC236}">
                <a16:creationId xmlns:a16="http://schemas.microsoft.com/office/drawing/2014/main" id="{C5F22330-C830-7E03-222C-E5D67C918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99"/>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5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597C0-BCE6-E6CD-3906-1752B493C93C}"/>
              </a:ext>
            </a:extLst>
          </p:cNvPr>
          <p:cNvSpPr>
            <a:spLocks noGrp="1"/>
          </p:cNvSpPr>
          <p:nvPr>
            <p:ph type="sldNum" sz="quarter" idx="12"/>
          </p:nvPr>
        </p:nvSpPr>
        <p:spPr/>
        <p:txBody>
          <a:bodyPr/>
          <a:lstStyle/>
          <a:p>
            <a:fld id="{6E5E2B1B-7083-41BB-B292-ACD519CE6D7C}" type="slidenum">
              <a:rPr lang="en-US" smtClean="0"/>
              <a:pPr/>
              <a:t>5</a:t>
            </a:fld>
            <a:endParaRPr lang="en-US" dirty="0"/>
          </a:p>
        </p:txBody>
      </p:sp>
      <p:sp>
        <p:nvSpPr>
          <p:cNvPr id="9" name="Rectangle 8"/>
          <p:cNvSpPr/>
          <p:nvPr/>
        </p:nvSpPr>
        <p:spPr>
          <a:xfrm>
            <a:off x="979714" y="490375"/>
            <a:ext cx="10593977" cy="6124754"/>
          </a:xfrm>
          <a:prstGeom prst="rect">
            <a:avLst/>
          </a:prstGeom>
        </p:spPr>
        <p:txBody>
          <a:bodyPr wrap="square">
            <a:spAutoFit/>
          </a:bodyPr>
          <a:lstStyle/>
          <a:p>
            <a:pPr algn="just"/>
            <a:r>
              <a:rPr lang="en-US" sz="3200" b="1" dirty="0" err="1">
                <a:solidFill>
                  <a:srgbClr val="00B0F0"/>
                </a:solidFill>
                <a:latin typeface="Times New Roman" panose="02020603050405020304" pitchFamily="18" charset="0"/>
                <a:cs typeface="Times New Roman" panose="02020603050405020304" pitchFamily="18" charset="0"/>
              </a:rPr>
              <a:t>Programme</a:t>
            </a:r>
            <a:r>
              <a:rPr lang="en-US" sz="3200" b="1" dirty="0">
                <a:solidFill>
                  <a:srgbClr val="00B0F0"/>
                </a:solidFill>
                <a:latin typeface="Times New Roman" panose="02020603050405020304" pitchFamily="18" charset="0"/>
                <a:cs typeface="Times New Roman" panose="02020603050405020304" pitchFamily="18" charset="0"/>
              </a:rPr>
              <a:t> Outcomes</a:t>
            </a:r>
          </a:p>
          <a:p>
            <a:pPr algn="just">
              <a:buFont typeface="Arial" panose="020B0604020202020204" pitchFamily="34" charset="0"/>
              <a:buChar char="•"/>
            </a:pPr>
            <a:r>
              <a:rPr lang="en-US" dirty="0"/>
              <a:t>PO1 : </a:t>
            </a:r>
            <a:r>
              <a:rPr lang="en-US" b="1" dirty="0"/>
              <a:t>Engineering knowledge</a:t>
            </a:r>
            <a:r>
              <a:rPr lang="en-US" dirty="0"/>
              <a:t> : Apply the knowledge of mathematics, science, engineering fundamentals, and an engineering specialization to the solution of complex engineering problems.</a:t>
            </a:r>
          </a:p>
          <a:p>
            <a:pPr algn="just">
              <a:buFont typeface="Arial" panose="020B0604020202020204" pitchFamily="34" charset="0"/>
              <a:buChar char="•"/>
            </a:pPr>
            <a:r>
              <a:rPr lang="en-US" dirty="0"/>
              <a:t>PO2 : </a:t>
            </a:r>
            <a:r>
              <a:rPr lang="en-US" b="1" dirty="0"/>
              <a:t>Problem analysis</a:t>
            </a:r>
            <a:r>
              <a:rPr lang="en-US" dirty="0"/>
              <a:t> : Identify, formulate, research literature, and analyze complex engineering problems reaching substantiated conclusions using first principles of mathematics, natural sciences, and engineering sciences.</a:t>
            </a:r>
          </a:p>
          <a:p>
            <a:pPr algn="just">
              <a:buFont typeface="Arial" panose="020B0604020202020204" pitchFamily="34" charset="0"/>
              <a:buChar char="•"/>
            </a:pPr>
            <a:r>
              <a:rPr lang="en-US" dirty="0"/>
              <a:t>PO3 : </a:t>
            </a:r>
            <a:r>
              <a:rPr lang="en-US" b="1" dirty="0"/>
              <a:t>Design/development of solutions</a:t>
            </a:r>
            <a:r>
              <a:rPr lang="en-US" dirty="0"/>
              <a:t> : Design solutions for complex engineering problems and design system components or processes that meet the specified needs with appropriate consideration for the public health and safety, and the cultural, societal, and environmental considerations.</a:t>
            </a:r>
          </a:p>
          <a:p>
            <a:pPr algn="just">
              <a:buFont typeface="Arial" panose="020B0604020202020204" pitchFamily="34" charset="0"/>
              <a:buChar char="•"/>
            </a:pPr>
            <a:r>
              <a:rPr lang="en-US" dirty="0"/>
              <a:t>PO4 : </a:t>
            </a:r>
            <a:r>
              <a:rPr lang="en-US" b="1" dirty="0"/>
              <a:t>Conduct investigations of complex problems</a:t>
            </a:r>
            <a:r>
              <a:rPr lang="en-US" dirty="0"/>
              <a:t> : Use research-based knowledge and research methods including design of experiments, analysis and interpretation of data, and synthesis of the information to provide valid conclusions.</a:t>
            </a:r>
          </a:p>
          <a:p>
            <a:pPr algn="just">
              <a:buFont typeface="Arial" panose="020B0604020202020204" pitchFamily="34" charset="0"/>
              <a:buChar char="•"/>
            </a:pPr>
            <a:r>
              <a:rPr lang="en-US" dirty="0"/>
              <a:t>PO5 : </a:t>
            </a:r>
            <a:r>
              <a:rPr lang="en-US" b="1" dirty="0"/>
              <a:t>Modern tool usage</a:t>
            </a:r>
            <a:r>
              <a:rPr lang="en-US" dirty="0"/>
              <a:t> : Create, select, and apply appropriate techniques, resources, and modern engineering and IT tools including prediction and modeling to complex engineering activities with an understanding of the limitations</a:t>
            </a:r>
          </a:p>
          <a:p>
            <a:pPr algn="just">
              <a:buFont typeface="Arial" panose="020B0604020202020204" pitchFamily="34" charset="0"/>
              <a:buChar char="•"/>
            </a:pPr>
            <a:r>
              <a:rPr lang="en-US" dirty="0"/>
              <a:t>PO6 : </a:t>
            </a:r>
            <a:r>
              <a:rPr lang="en-US" b="1" dirty="0"/>
              <a:t>The engineer and society</a:t>
            </a:r>
            <a:r>
              <a:rPr lang="en-US" dirty="0"/>
              <a:t> : Apply reasoning informed by the contextual knowledge to assess societal, health, safety, legal and cultural issues and the consequent responsibilities relevant to the professional engineering practice.</a:t>
            </a:r>
          </a:p>
          <a:p>
            <a:pPr algn="just">
              <a:buFont typeface="Arial" panose="020B0604020202020204" pitchFamily="34" charset="0"/>
              <a:buChar char="•"/>
            </a:pPr>
            <a:r>
              <a:rPr lang="en-US" dirty="0"/>
              <a:t>PO7 : </a:t>
            </a:r>
            <a:r>
              <a:rPr lang="en-US" b="1" dirty="0"/>
              <a:t>Environment and sustainability</a:t>
            </a:r>
            <a:r>
              <a:rPr lang="en-US" dirty="0"/>
              <a:t> : Understand the impact of the professional engineering solutions in societal and environmental contexts, and demonstrate the knowledge of, and need for sustainable development.</a:t>
            </a:r>
          </a:p>
        </p:txBody>
      </p:sp>
    </p:spTree>
    <p:extLst>
      <p:ext uri="{BB962C8B-B14F-4D97-AF65-F5344CB8AC3E}">
        <p14:creationId xmlns:p14="http://schemas.microsoft.com/office/powerpoint/2010/main" val="399489900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5E2B1B-7083-41BB-B292-ACD519CE6D7C}" type="slidenum">
              <a:rPr lang="en-US" smtClean="0"/>
              <a:pPr/>
              <a:t>6</a:t>
            </a:fld>
            <a:endParaRPr lang="en-US"/>
          </a:p>
        </p:txBody>
      </p:sp>
      <p:sp>
        <p:nvSpPr>
          <p:cNvPr id="4" name="Rectangle 3"/>
          <p:cNvSpPr/>
          <p:nvPr/>
        </p:nvSpPr>
        <p:spPr>
          <a:xfrm>
            <a:off x="1358537" y="612845"/>
            <a:ext cx="9144000" cy="3970318"/>
          </a:xfrm>
          <a:prstGeom prst="rect">
            <a:avLst/>
          </a:prstGeom>
        </p:spPr>
        <p:txBody>
          <a:bodyPr wrap="square">
            <a:spAutoFit/>
          </a:bodyPr>
          <a:lstStyle/>
          <a:p>
            <a:pPr algn="just">
              <a:buFont typeface="Arial" panose="020B0604020202020204" pitchFamily="34" charset="0"/>
              <a:buChar char="•"/>
            </a:pPr>
            <a:r>
              <a:rPr lang="en-US" dirty="0"/>
              <a:t>PO8 : </a:t>
            </a:r>
            <a:r>
              <a:rPr lang="en-US" b="1" dirty="0"/>
              <a:t>Ethics</a:t>
            </a:r>
            <a:r>
              <a:rPr lang="en-US" dirty="0"/>
              <a:t> : Apply ethical principles and commit to professional ethics and responsibilities and norms of the engineering practice.</a:t>
            </a:r>
          </a:p>
          <a:p>
            <a:pPr algn="just">
              <a:buFont typeface="Arial" panose="020B0604020202020204" pitchFamily="34" charset="0"/>
              <a:buChar char="•"/>
            </a:pPr>
            <a:r>
              <a:rPr lang="en-US" dirty="0"/>
              <a:t>PO9 : </a:t>
            </a:r>
            <a:r>
              <a:rPr lang="en-US" b="1" dirty="0"/>
              <a:t>Individual and team work</a:t>
            </a:r>
            <a:r>
              <a:rPr lang="en-US" dirty="0"/>
              <a:t> : Function effectively as an individual, and as a member or leader in diverse teams, and in multidisciplinary settings.</a:t>
            </a:r>
          </a:p>
          <a:p>
            <a:pPr algn="just">
              <a:buFont typeface="Arial" panose="020B0604020202020204" pitchFamily="34" charset="0"/>
              <a:buChar char="•"/>
            </a:pPr>
            <a:r>
              <a:rPr lang="en-US" dirty="0"/>
              <a:t>PO10 : </a:t>
            </a:r>
            <a:r>
              <a:rPr lang="en-US" b="1" dirty="0"/>
              <a:t>Communication</a:t>
            </a:r>
            <a:r>
              <a:rPr lang="en-US" dirty="0"/>
              <a:t> : Communicate effectively on complex engineering activities with the engineering community and with society at large, such as, being able to comprehend and write effective reports and design documentation, make effective presentations, and give and receive clear instructions.</a:t>
            </a:r>
          </a:p>
          <a:p>
            <a:pPr algn="just">
              <a:buFont typeface="Arial" panose="020B0604020202020204" pitchFamily="34" charset="0"/>
              <a:buChar char="•"/>
            </a:pPr>
            <a:r>
              <a:rPr lang="en-US" dirty="0"/>
              <a:t>PO11 : </a:t>
            </a:r>
            <a:r>
              <a:rPr lang="en-US" b="1" dirty="0"/>
              <a:t>Project management and finance</a:t>
            </a:r>
            <a:r>
              <a:rPr lang="en-US" dirty="0"/>
              <a:t> :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p>
          <a:p>
            <a:pPr algn="just">
              <a:buFont typeface="Arial" panose="020B0604020202020204" pitchFamily="34" charset="0"/>
              <a:buChar char="•"/>
            </a:pPr>
            <a:r>
              <a:rPr lang="en-US" dirty="0"/>
              <a:t>PO12 : </a:t>
            </a:r>
            <a:r>
              <a:rPr lang="en-US" b="1" dirty="0"/>
              <a:t>Life-long learning</a:t>
            </a:r>
            <a:r>
              <a:rPr lang="en-US" dirty="0"/>
              <a:t> : Recognize the need for, and have the preparation and ability to engage in independent and life-long learning in the broadest context of technological change.</a:t>
            </a:r>
          </a:p>
        </p:txBody>
      </p:sp>
    </p:spTree>
    <p:extLst>
      <p:ext uri="{BB962C8B-B14F-4D97-AF65-F5344CB8AC3E}">
        <p14:creationId xmlns:p14="http://schemas.microsoft.com/office/powerpoint/2010/main" val="42761460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5E2B1B-7083-41BB-B292-ACD519CE6D7C}" type="slidenum">
              <a:rPr lang="en-US" smtClean="0"/>
              <a:pPr/>
              <a:t>7</a:t>
            </a:fld>
            <a:endParaRPr lang="en-US"/>
          </a:p>
        </p:txBody>
      </p:sp>
      <p:sp>
        <p:nvSpPr>
          <p:cNvPr id="3" name="Rectangle 2"/>
          <p:cNvSpPr/>
          <p:nvPr/>
        </p:nvSpPr>
        <p:spPr>
          <a:xfrm>
            <a:off x="725758" y="1336265"/>
            <a:ext cx="10448748" cy="3354765"/>
          </a:xfrm>
          <a:prstGeom prst="rect">
            <a:avLst/>
          </a:prstGeom>
        </p:spPr>
        <p:txBody>
          <a:bodyPr wrap="square">
            <a:spAutoFit/>
          </a:bodyPr>
          <a:lstStyle/>
          <a:p>
            <a:pPr algn="just"/>
            <a:r>
              <a:rPr lang="en-US" sz="3200" b="1" dirty="0" err="1">
                <a:solidFill>
                  <a:srgbClr val="00B0F0"/>
                </a:solidFill>
              </a:rPr>
              <a:t>Programme</a:t>
            </a:r>
            <a:r>
              <a:rPr lang="en-US" sz="3200" b="1" dirty="0">
                <a:solidFill>
                  <a:srgbClr val="00B0F0"/>
                </a:solidFill>
              </a:rPr>
              <a:t> Specific Outcomes</a:t>
            </a:r>
          </a:p>
          <a:p>
            <a:pPr algn="just"/>
            <a:endParaRPr lang="en-US" b="1" dirty="0"/>
          </a:p>
          <a:p>
            <a:pPr algn="just">
              <a:buFont typeface="Arial" panose="020B0604020202020204" pitchFamily="34" charset="0"/>
              <a:buChar char="•"/>
            </a:pPr>
            <a:r>
              <a:rPr lang="en-US" dirty="0"/>
              <a:t>PSO1 : Apply basic knowledge in the areas such as Software Engineering, Networking amp Security, Database Management Systems, Intelligent Systems, Operating Systems and System Architecture for building Software products.</a:t>
            </a:r>
          </a:p>
          <a:p>
            <a:pPr algn="just">
              <a:buFont typeface="Arial" panose="020B0604020202020204" pitchFamily="34" charset="0"/>
              <a:buChar char="•"/>
            </a:pPr>
            <a:r>
              <a:rPr lang="en-US" dirty="0"/>
              <a:t>PSO2 : Attain the ability to design and develop software based systems, evaluate and recognize potential risks and provide creative, economical and optimal solutions.</a:t>
            </a:r>
          </a:p>
          <a:p>
            <a:pPr algn="just">
              <a:buFont typeface="Arial" panose="020B0604020202020204" pitchFamily="34" charset="0"/>
              <a:buChar char="•"/>
            </a:pPr>
            <a:r>
              <a:rPr lang="en-US" dirty="0"/>
              <a:t>PSO3 : Provide effective and efficient real time solutions using attained knowledge in inter-disciplinary domains for societal benefits through projects.</a:t>
            </a:r>
          </a:p>
          <a:p>
            <a:pPr algn="just">
              <a:buFont typeface="Arial" panose="020B0604020202020204" pitchFamily="34" charset="0"/>
              <a:buChar char="•"/>
            </a:pPr>
            <a:r>
              <a:rPr lang="en-US" dirty="0"/>
              <a:t>PSO4 : Ability to adapt future technologies through acquired skills and knowledge to ideate, design, test and deploy solutions for different business environments.</a:t>
            </a:r>
          </a:p>
        </p:txBody>
      </p:sp>
    </p:spTree>
    <p:extLst>
      <p:ext uri="{BB962C8B-B14F-4D97-AF65-F5344CB8AC3E}">
        <p14:creationId xmlns:p14="http://schemas.microsoft.com/office/powerpoint/2010/main" val="2625389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sed Bloom's Taxonomy"/>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1173432" y="1905231"/>
            <a:ext cx="8803082" cy="472147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2C950A-32ED-99C2-52E4-0E8611408287}"/>
              </a:ext>
            </a:extLst>
          </p:cNvPr>
          <p:cNvSpPr/>
          <p:nvPr/>
        </p:nvSpPr>
        <p:spPr>
          <a:xfrm>
            <a:off x="0" y="-1"/>
            <a:ext cx="12192000" cy="13255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414C151F-AA63-0288-7FE8-BDD5196CC270}"/>
              </a:ext>
            </a:extLst>
          </p:cNvPr>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mj-ea"/>
                <a:cs typeface="+mj-cs"/>
              </a:rPr>
              <a:t>Revised Bloom’s Taxonomy</a:t>
            </a:r>
          </a:p>
        </p:txBody>
      </p:sp>
      <p:sp>
        <p:nvSpPr>
          <p:cNvPr id="9" name="Rectangle 8">
            <a:extLst>
              <a:ext uri="{FF2B5EF4-FFF2-40B4-BE49-F238E27FC236}">
                <a16:creationId xmlns:a16="http://schemas.microsoft.com/office/drawing/2014/main" id="{938F5157-9B2B-6FC1-99C6-6038A46B3307}"/>
              </a:ext>
            </a:extLst>
          </p:cNvPr>
          <p:cNvSpPr/>
          <p:nvPr/>
        </p:nvSpPr>
        <p:spPr>
          <a:xfrm>
            <a:off x="0" y="1375554"/>
            <a:ext cx="12192000" cy="6278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183351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8F83E4-56AD-CD38-55EA-C3B159381EA0}"/>
              </a:ext>
            </a:extLst>
          </p:cNvPr>
          <p:cNvSpPr>
            <a:spLocks noGrp="1"/>
          </p:cNvSpPr>
          <p:nvPr>
            <p:ph type="sldNum" sz="quarter" idx="12"/>
          </p:nvPr>
        </p:nvSpPr>
        <p:spPr/>
        <p:txBody>
          <a:bodyPr/>
          <a:lstStyle/>
          <a:p>
            <a:fld id="{6E5E2B1B-7083-41BB-B292-ACD519CE6D7C}" type="slidenum">
              <a:rPr lang="en-US" smtClean="0"/>
              <a:pPr/>
              <a:t>9</a:t>
            </a:fld>
            <a:endParaRPr lang="en-US"/>
          </a:p>
        </p:txBody>
      </p:sp>
      <p:sp>
        <p:nvSpPr>
          <p:cNvPr id="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eaLnBrk="1" hangingPunct="1">
              <a:spcBef>
                <a:spcPct val="0"/>
              </a:spcBef>
              <a:buClrTx/>
              <a:buFontTx/>
              <a:buNone/>
            </a:pPr>
            <a:r>
              <a:rPr lang="en-US" altLang="en-US" sz="4800" dirty="0">
                <a:solidFill>
                  <a:srgbClr val="C00000"/>
                </a:solidFill>
              </a:rPr>
              <a:t>Course outcomes</a:t>
            </a:r>
          </a:p>
        </p:txBody>
      </p:sp>
      <p:pic>
        <p:nvPicPr>
          <p:cNvPr id="6" name="Picture 5">
            <a:extLst>
              <a:ext uri="{FF2B5EF4-FFF2-40B4-BE49-F238E27FC236}">
                <a16:creationId xmlns:a16="http://schemas.microsoft.com/office/drawing/2014/main" id="{E009E159-7985-3E17-D301-A5C5B4EF6FDC}"/>
              </a:ext>
            </a:extLst>
          </p:cNvPr>
          <p:cNvPicPr>
            <a:picLocks noChangeAspect="1"/>
          </p:cNvPicPr>
          <p:nvPr/>
        </p:nvPicPr>
        <p:blipFill rotWithShape="1">
          <a:blip r:embed="rId2">
            <a:extLst>
              <a:ext uri="{28A0092B-C50C-407E-A947-70E740481C1C}">
                <a14:useLocalDpi xmlns:a14="http://schemas.microsoft.com/office/drawing/2010/main" val="0"/>
              </a:ext>
            </a:extLst>
          </a:blip>
          <a:srcRect l="1243" t="6200" r="4542" b="7908"/>
          <a:stretch/>
        </p:blipFill>
        <p:spPr>
          <a:xfrm>
            <a:off x="319330" y="1986802"/>
            <a:ext cx="11553340" cy="2884395"/>
          </a:xfrm>
          <a:prstGeom prst="rect">
            <a:avLst/>
          </a:prstGeom>
        </p:spPr>
      </p:pic>
    </p:spTree>
    <p:extLst>
      <p:ext uri="{BB962C8B-B14F-4D97-AF65-F5344CB8AC3E}">
        <p14:creationId xmlns:p14="http://schemas.microsoft.com/office/powerpoint/2010/main" val="367314326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4&quot;&gt;&lt;property id=&quot;20148&quot; value=&quot;5&quot;/&gt;&lt;property id=&quot;20300&quot; value=&quot;Slide 2&quot;/&gt;&lt;property id=&quot;20307&quot; value=&quot;3330&quot;/&gt;&lt;/object&gt;&lt;object type=&quot;3&quot; unique_id=&quot;10005&quot;&gt;&lt;property id=&quot;20148&quot; value=&quot;5&quot;/&gt;&lt;property id=&quot;20300&quot; value=&quot;Slide 3&quot;/&gt;&lt;property id=&quot;20307&quot; value=&quot;889&quot;/&gt;&lt;/object&gt;&lt;object type=&quot;3&quot; unique_id=&quot;10006&quot;&gt;&lt;property id=&quot;20148&quot; value=&quot;5&quot;/&gt;&lt;property id=&quot;20300&quot; value=&quot;Slide 4&quot;/&gt;&lt;property id=&quot;20307&quot; value=&quot;3335&quot;/&gt;&lt;/object&gt;&lt;object type=&quot;3&quot; unique_id=&quot;10008&quot;&gt;&lt;property id=&quot;20148&quot; value=&quot;5&quot;/&gt;&lt;property id=&quot;20300&quot; value=&quot;Slide 5&quot;/&gt;&lt;property id=&quot;20307&quot; value=&quot;477&quot;/&gt;&lt;/object&gt;&lt;object type=&quot;3&quot; unique_id=&quot;10012&quot;&gt;&lt;property id=&quot;20148&quot; value=&quot;5&quot;/&gt;&lt;property id=&quot;20300&quot; value=&quot;Slide 8&quot;/&gt;&lt;property id=&quot;20307&quot; value=&quot;848&quot;/&gt;&lt;/object&gt;&lt;object type=&quot;3&quot; unique_id=&quot;10013&quot;&gt;&lt;property id=&quot;20148&quot; value=&quot;5&quot;/&gt;&lt;property id=&quot;20300&quot; value=&quot;Slide 9&quot;/&gt;&lt;property id=&quot;20307&quot; value=&quot;369&quot;/&gt;&lt;/object&gt;&lt;object type=&quot;3&quot; unique_id=&quot;10014&quot;&gt;&lt;property id=&quot;20148&quot; value=&quot;5&quot;/&gt;&lt;property id=&quot;20300&quot; value=&quot;Slide 10&quot;/&gt;&lt;property id=&quot;20307&quot; value=&quot;300&quot;/&gt;&lt;/object&gt;&lt;object type=&quot;3&quot; unique_id=&quot;10015&quot;&gt;&lt;property id=&quot;20148&quot; value=&quot;5&quot;/&gt;&lt;property id=&quot;20300&quot; value=&quot;Slide 11 - &amp;quot;But how to find the syllabus in UMS ?&amp;quot;&quot;/&gt;&lt;property id=&quot;20307&quot; value=&quot;287&quot;/&gt;&lt;/object&gt;&lt;object type=&quot;3&quot; unique_id=&quot;10016&quot;&gt;&lt;property id=&quot;20148&quot; value=&quot;5&quot;/&gt;&lt;property id=&quot;20300&quot; value=&quot;Slide 12&quot;/&gt;&lt;property id=&quot;20307&quot; value=&quot;480&quot;/&gt;&lt;/object&gt;&lt;object type=&quot;3&quot; unique_id=&quot;10018&quot;&gt;&lt;property id=&quot;20148&quot; value=&quot;5&quot;/&gt;&lt;property id=&quot;20300&quot; value=&quot;Slide 13&quot;/&gt;&lt;property id=&quot;20307&quot; value=&quot;364&quot;/&gt;&lt;/object&gt;&lt;object type=&quot;3&quot; unique_id=&quot;10019&quot;&gt;&lt;property id=&quot;20148&quot; value=&quot;5&quot;/&gt;&lt;property id=&quot;20300&quot; value=&quot;Slide 14&quot;/&gt;&lt;property id=&quot;20307&quot; value=&quot;258&quot;/&gt;&lt;/object&gt;&lt;object type=&quot;3&quot; unique_id=&quot;10020&quot;&gt;&lt;property id=&quot;20148&quot; value=&quot;5&quot;/&gt;&lt;property id=&quot;20300&quot; value=&quot;Slide 15&quot;/&gt;&lt;property id=&quot;20307&quot; value=&quot;365&quot;/&gt;&lt;/object&gt;&lt;object type=&quot;3&quot; unique_id=&quot;10021&quot;&gt;&lt;property id=&quot;20148&quot; value=&quot;5&quot;/&gt;&lt;property id=&quot;20300&quot; value=&quot;Slide 16&quot;/&gt;&lt;property id=&quot;20307&quot; value=&quot;366&quot;/&gt;&lt;/object&gt;&lt;object type=&quot;3&quot; unique_id=&quot;10022&quot;&gt;&lt;property id=&quot;20148&quot; value=&quot;5&quot;/&gt;&lt;property id=&quot;20300&quot; value=&quot;Slide 17&quot;/&gt;&lt;property id=&quot;20307&quot; value=&quot;367&quot;/&gt;&lt;/object&gt;&lt;object type=&quot;3&quot; unique_id=&quot;10023&quot;&gt;&lt;property id=&quot;20148&quot; value=&quot;5&quot;/&gt;&lt;property id=&quot;20300&quot; value=&quot;Slide 18&quot;/&gt;&lt;property id=&quot;20307&quot; value=&quot;368&quot;/&gt;&lt;/object&gt;&lt;object type=&quot;3&quot; unique_id=&quot;10024&quot;&gt;&lt;property id=&quot;20148&quot; value=&quot;5&quot;/&gt;&lt;property id=&quot;20300&quot; value=&quot;Slide 19&quot;/&gt;&lt;property id=&quot;20307&quot; value=&quot;3336&quot;/&gt;&lt;/object&gt;&lt;object type=&quot;3&quot; unique_id=&quot;10025&quot;&gt;&lt;property id=&quot;20148&quot; value=&quot;5&quot;/&gt;&lt;property id=&quot;20300&quot; value=&quot;Slide 21&quot;/&gt;&lt;property id=&quot;20307&quot; value=&quot;475&quot;/&gt;&lt;/object&gt;&lt;object type=&quot;3&quot; unique_id=&quot;10027&quot;&gt;&lt;property id=&quot;20148&quot; value=&quot;5&quot;/&gt;&lt;property id=&quot;20300&quot; value=&quot;Slide 22&quot;/&gt;&lt;property id=&quot;20307&quot; value=&quot;482&quot;/&gt;&lt;/object&gt;&lt;object type=&quot;3&quot; unique_id=&quot;10258&quot;&gt;&lt;property id=&quot;20148&quot; value=&quot;5&quot;/&gt;&lt;property id=&quot;20300&quot; value=&quot;Slide 20&quot;/&gt;&lt;property id=&quot;20307&quot; value=&quot;3337&quot;/&gt;&lt;/object&gt;&lt;object type=&quot;3&quot; unique_id=&quot;10384&quot;&gt;&lt;property id=&quot;20148&quot; value=&quot;5&quot;/&gt;&lt;property id=&quot;20300&quot; value=&quot;Slide 6&quot;/&gt;&lt;property id=&quot;20307&quot; value=&quot;3338&quot;/&gt;&lt;/object&gt;&lt;object type=&quot;3&quot; unique_id=&quot;10542&quot;&gt;&lt;property id=&quot;20148&quot; value=&quot;5&quot;/&gt;&lt;property id=&quot;20300&quot; value=&quot;Slide 7&quot;/&gt;&lt;property id=&quot;20307&quot; value=&quot;3339&quot;/&gt;&lt;/object&gt;&lt;object type=&quot;3&quot; unique_id=&quot;10598&quot;&gt;&lt;property id=&quot;20148&quot; value=&quot;5&quot;/&gt;&lt;property id=&quot;20300&quot; value=&quot;Slide 1&quot;/&gt;&lt;property id=&quot;20307&quot; value=&quot;3341&quot;/&gt;&lt;/object&gt;&lt;/object&gt;&lt;object type=&quot;8&quot; unique_id=&quot;10054&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785</Words>
  <Application>Microsoft Office PowerPoint</Application>
  <PresentationFormat>Widescreen</PresentationFormat>
  <Paragraphs>77</Paragraphs>
  <Slides>22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Arial</vt:lpstr>
      <vt:lpstr>Arial Rounded MT Bold</vt:lpstr>
      <vt:lpstr>Bahnschrift SemiBold</vt:lpstr>
      <vt:lpstr>Berlin Sans FB Demi</vt:lpstr>
      <vt:lpstr>Calibri</vt:lpstr>
      <vt:lpstr>Calibri Light</vt:lpstr>
      <vt:lpstr>Cambria</vt:lpstr>
      <vt:lpstr>Noto Sans CJK SC</vt:lpstr>
      <vt:lpstr>Tahoma</vt:lpstr>
      <vt:lpstr>Tiger Expert</vt:lpstr>
      <vt:lpstr>Times New Roman</vt:lpstr>
      <vt:lpstr>Tw Cen MT</vt:lpstr>
      <vt:lpstr>Tw Cen MT Condensed</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how to find the syllabus in UMS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364</cp:revision>
  <dcterms:created xsi:type="dcterms:W3CDTF">2017-08-01T18:20:08Z</dcterms:created>
  <dcterms:modified xsi:type="dcterms:W3CDTF">2023-01-24T05:49:12Z</dcterms:modified>
</cp:coreProperties>
</file>