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</a:t>
            </a:r>
            <a:r>
              <a:rPr lang="en-US"/>
              <a:t>(Part-B)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Multidimensional Arrays(2D Array)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printf(“enter the value of a[%d][%d]: 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printf(“elements of 2D matrix are”);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452" y="378377"/>
            <a:ext cx="10515600" cy="1325563"/>
          </a:xfrm>
        </p:spPr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16687" y="584046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7300" y="6476608"/>
            <a:ext cx="4114800" cy="365125"/>
          </a:xfrm>
        </p:spPr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557" y="261730"/>
            <a:ext cx="559573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5728251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649357" y="266700"/>
            <a:ext cx="10279055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>
                <a:highlight>
                  <a:srgbClr val="FFFF00"/>
                </a:highlight>
              </a:rPr>
              <a:t>data_type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dirty="0" err="1">
                <a:highlight>
                  <a:srgbClr val="FFFF00"/>
                </a:highlight>
              </a:rPr>
              <a:t>array_name</a:t>
            </a:r>
            <a:r>
              <a:rPr lang="en-IN" dirty="0">
                <a:highlight>
                  <a:srgbClr val="FFFF00"/>
                </a:highlight>
              </a:rPr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>
                <a:highlight>
                  <a:srgbClr val="FFFF00"/>
                </a:highlight>
              </a:rPr>
              <a:t>A 2D array’s elements are stored in continuous memory locations.</a:t>
            </a:r>
          </a:p>
          <a:p>
            <a:r>
              <a:rPr lang="en-IN" sz="2000" dirty="0"/>
              <a:t> It can be represented in memory using any of the following two ways: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1. Column-Major Order:</a:t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3036</Words>
  <Application>Microsoft Office PowerPoint</Application>
  <PresentationFormat>Widescreen</PresentationFormat>
  <Paragraphs>399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CSE101-Lec#15(Part-B)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Salil Batra</dc:creator>
  <cp:lastModifiedBy>SHREY GARG</cp:lastModifiedBy>
  <cp:revision>14</cp:revision>
  <dcterms:created xsi:type="dcterms:W3CDTF">2021-10-25T06:09:15Z</dcterms:created>
  <dcterms:modified xsi:type="dcterms:W3CDTF">2023-05-07T07:12:46Z</dcterms:modified>
</cp:coreProperties>
</file>