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Arial Black"/>
      <p:regular r:id="rId23"/>
    </p:embeddedFont>
    <p:embeddedFont>
      <p:font typeface="Questrial"/>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5" roundtripDataSignature="AMtx7mjm9IdQquj19jvRY5w2FodECjme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Questrial-regular.fntdata"/><Relationship Id="rId23"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C</a:t>
            </a:r>
            <a:endParaRPr/>
          </a:p>
        </p:txBody>
      </p:sp>
      <p:sp>
        <p:nvSpPr>
          <p:cNvPr id="171" name="Google Shape;171;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a:t>
            </a:r>
            <a:endParaRPr/>
          </a:p>
        </p:txBody>
      </p:sp>
      <p:sp>
        <p:nvSpPr>
          <p:cNvPr id="177" name="Google Shape;17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A</a:t>
            </a:r>
            <a:endParaRPr/>
          </a:p>
        </p:txBody>
      </p:sp>
      <p:sp>
        <p:nvSpPr>
          <p:cNvPr id="183" name="Google Shape;183;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B</a:t>
            </a:r>
            <a:endParaRPr/>
          </a:p>
        </p:txBody>
      </p:sp>
      <p:sp>
        <p:nvSpPr>
          <p:cNvPr id="189" name="Google Shape;18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A</a:t>
            </a:r>
            <a:endParaRPr/>
          </a:p>
        </p:txBody>
      </p:sp>
      <p:sp>
        <p:nvSpPr>
          <p:cNvPr id="195" name="Google Shape;19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a:t>
            </a:r>
            <a:endParaRPr/>
          </a:p>
        </p:txBody>
      </p:sp>
      <p:sp>
        <p:nvSpPr>
          <p:cNvPr id="201" name="Google Shape;20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A</a:t>
            </a:r>
            <a:endParaRPr/>
          </a:p>
        </p:txBody>
      </p:sp>
      <p:sp>
        <p:nvSpPr>
          <p:cNvPr id="207" name="Google Shape;20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9" name="Shape 79"/>
        <p:cNvGrpSpPr/>
        <p:nvPr/>
      </p:nvGrpSpPr>
      <p:grpSpPr>
        <a:xfrm>
          <a:off x="0" y="0"/>
          <a:ext cx="0" cy="0"/>
          <a:chOff x="0" y="0"/>
          <a:chExt cx="0" cy="0"/>
        </a:xfrm>
      </p:grpSpPr>
      <p:sp>
        <p:nvSpPr>
          <p:cNvPr id="80" name="Google Shape;8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accent1"/>
              </a:buClr>
              <a:buSzPts val="2400"/>
              <a:buChar char="•"/>
              <a:defRPr>
                <a:solidFill>
                  <a:schemeClr val="accent1"/>
                </a:solidFill>
              </a:defRPr>
            </a:lvl1pPr>
            <a:lvl2pPr indent="-361950" lvl="1" marL="914400" algn="l">
              <a:lnSpc>
                <a:spcPct val="100000"/>
              </a:lnSpc>
              <a:spcBef>
                <a:spcPts val="420"/>
              </a:spcBef>
              <a:spcAft>
                <a:spcPts val="0"/>
              </a:spcAft>
              <a:buClr>
                <a:schemeClr val="accent1"/>
              </a:buClr>
              <a:buSzPts val="2100"/>
              <a:buChar char="–"/>
              <a:defRPr>
                <a:solidFill>
                  <a:schemeClr val="accent1"/>
                </a:solidFill>
              </a:defRPr>
            </a:lvl2pPr>
            <a:lvl3pPr indent="-342900" lvl="2" marL="1371600" algn="l">
              <a:lnSpc>
                <a:spcPct val="100000"/>
              </a:lnSpc>
              <a:spcBef>
                <a:spcPts val="360"/>
              </a:spcBef>
              <a:spcAft>
                <a:spcPts val="0"/>
              </a:spcAft>
              <a:buClr>
                <a:schemeClr val="accent1"/>
              </a:buClr>
              <a:buSzPts val="1800"/>
              <a:buChar char="•"/>
              <a:defRPr>
                <a:solidFill>
                  <a:schemeClr val="accent1"/>
                </a:solidFill>
              </a:defRPr>
            </a:lvl3pPr>
            <a:lvl4pPr indent="-323850" lvl="3" marL="1828800" algn="l">
              <a:lnSpc>
                <a:spcPct val="100000"/>
              </a:lnSpc>
              <a:spcBef>
                <a:spcPts val="300"/>
              </a:spcBef>
              <a:spcAft>
                <a:spcPts val="0"/>
              </a:spcAft>
              <a:buClr>
                <a:schemeClr val="accent1"/>
              </a:buClr>
              <a:buSzPts val="1500"/>
              <a:buChar char="–"/>
              <a:defRPr>
                <a:solidFill>
                  <a:schemeClr val="accent1"/>
                </a:solidFill>
              </a:defRPr>
            </a:lvl4pPr>
            <a:lvl5pPr indent="-323850" lvl="4" marL="2286000" algn="l">
              <a:lnSpc>
                <a:spcPct val="100000"/>
              </a:lnSpc>
              <a:spcBef>
                <a:spcPts val="300"/>
              </a:spcBef>
              <a:spcAft>
                <a:spcPts val="0"/>
              </a:spcAft>
              <a:buClr>
                <a:schemeClr val="accent1"/>
              </a:buClr>
              <a:buSzPts val="1500"/>
              <a:buChar char="»"/>
              <a:defRPr>
                <a:solidFill>
                  <a:schemeClr val="accen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2" name="Shape 82"/>
        <p:cNvGrpSpPr/>
        <p:nvPr/>
      </p:nvGrpSpPr>
      <p:grpSpPr>
        <a:xfrm>
          <a:off x="0" y="0"/>
          <a:ext cx="0" cy="0"/>
          <a:chOff x="0" y="0"/>
          <a:chExt cx="0" cy="0"/>
        </a:xfrm>
      </p:grpSpPr>
      <p:sp>
        <p:nvSpPr>
          <p:cNvPr id="83" name="Google Shape;83;p21"/>
          <p:cNvSpPr txBox="1"/>
          <p:nvPr>
            <p:ph type="ctrTitle"/>
          </p:nvPr>
        </p:nvSpPr>
        <p:spPr>
          <a:xfrm>
            <a:off x="685800" y="2130427"/>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300"/>
              <a:buFont typeface="Calibri"/>
              <a:buNone/>
              <a:defRPr sz="3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1"/>
          <p:cNvSpPr txBox="1"/>
          <p:nvPr>
            <p:ph idx="1" type="subTitle"/>
          </p:nvPr>
        </p:nvSpPr>
        <p:spPr>
          <a:xfrm>
            <a:off x="838200" y="3429000"/>
            <a:ext cx="7086600" cy="1752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80"/>
              </a:spcBef>
              <a:spcAft>
                <a:spcPts val="0"/>
              </a:spcAft>
              <a:buClr>
                <a:srgbClr val="C00000"/>
              </a:buClr>
              <a:buSzPts val="2400"/>
              <a:buNone/>
              <a:defRPr>
                <a:solidFill>
                  <a:srgbClr val="C00000"/>
                </a:solidFill>
              </a:defRPr>
            </a:lvl1pPr>
            <a:lvl2pPr lvl="1" algn="ctr">
              <a:lnSpc>
                <a:spcPct val="100000"/>
              </a:lnSpc>
              <a:spcBef>
                <a:spcPts val="420"/>
              </a:spcBef>
              <a:spcAft>
                <a:spcPts val="0"/>
              </a:spcAft>
              <a:buClr>
                <a:srgbClr val="888888"/>
              </a:buClr>
              <a:buSzPts val="21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cxnSp>
        <p:nvCxnSpPr>
          <p:cNvPr id="85" name="Google Shape;85;p21"/>
          <p:cNvCxnSpPr/>
          <p:nvPr/>
        </p:nvCxnSpPr>
        <p:spPr>
          <a:xfrm>
            <a:off x="839322" y="3352800"/>
            <a:ext cx="7056784"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509"/>
              </a:srgbClr>
            </a:outerShdw>
          </a:effectLst>
        </p:spPr>
      </p:cxnSp>
      <p:sp>
        <p:nvSpPr>
          <p:cNvPr id="86" name="Google Shape;86;p21"/>
          <p:cNvSpPr txBox="1"/>
          <p:nvPr/>
        </p:nvSpPr>
        <p:spPr>
          <a:xfrm>
            <a:off x="4495800" y="5562602"/>
            <a:ext cx="4572000" cy="10156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500"/>
              <a:buFont typeface="Arial"/>
              <a:buNone/>
            </a:pPr>
            <a:r>
              <a:rPr b="1" i="0" lang="en-IN" sz="1500" u="none" cap="none" strike="noStrike">
                <a:solidFill>
                  <a:srgbClr val="002060"/>
                </a:solidFill>
                <a:latin typeface="Arial Rounded"/>
                <a:ea typeface="Arial Rounded"/>
                <a:cs typeface="Arial Rounded"/>
                <a:sym typeface="Arial Rounded"/>
              </a:rPr>
              <a:t>Created By: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1" i="0" lang="en-IN" sz="1500" u="none" cap="none" strike="noStrike">
                <a:solidFill>
                  <a:srgbClr val="002060"/>
                </a:solidFill>
                <a:latin typeface="Arial Rounded"/>
                <a:ea typeface="Arial Rounded"/>
                <a:cs typeface="Arial Rounded"/>
                <a:sym typeface="Arial Rounded"/>
              </a:rPr>
              <a:t>Amanpreet Kaur &amp;</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1" i="0" lang="en-IN" sz="1500" u="none" cap="none" strike="noStrike">
                <a:solidFill>
                  <a:srgbClr val="002060"/>
                </a:solidFill>
                <a:latin typeface="Arial Rounded"/>
                <a:ea typeface="Arial Rounded"/>
                <a:cs typeface="Arial Rounded"/>
                <a:sym typeface="Arial Rounded"/>
              </a:rPr>
              <a:t>		Sanjeev Kumar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1" i="0" lang="en-IN" sz="1500" u="none" cap="none" strike="noStrike">
                <a:solidFill>
                  <a:srgbClr val="002060"/>
                </a:solidFill>
                <a:latin typeface="Arial Rounded"/>
                <a:ea typeface="Arial Rounded"/>
                <a:cs typeface="Arial Rounded"/>
                <a:sym typeface="Arial Rounded"/>
              </a:rPr>
              <a:t>		SME (CSE) LPU</a:t>
            </a:r>
            <a:endParaRPr b="0" i="0" sz="1400" u="none" cap="none" strike="noStrike">
              <a:solidFill>
                <a:srgbClr val="000000"/>
              </a:solidFill>
              <a:latin typeface="Arial"/>
              <a:ea typeface="Arial"/>
              <a:cs typeface="Arial"/>
              <a:sym typeface="Arial"/>
            </a:endParaRPr>
          </a:p>
        </p:txBody>
      </p:sp>
      <p:cxnSp>
        <p:nvCxnSpPr>
          <p:cNvPr id="87" name="Google Shape;87;p21"/>
          <p:cNvCxnSpPr/>
          <p:nvPr/>
        </p:nvCxnSpPr>
        <p:spPr>
          <a:xfrm>
            <a:off x="839322" y="3352800"/>
            <a:ext cx="7056784"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509"/>
              </a:srgbClr>
            </a:outerShdw>
          </a:effectLst>
        </p:spPr>
      </p:cxnSp>
      <p:sp>
        <p:nvSpPr>
          <p:cNvPr id="88" name="Google Shape;88;p21"/>
          <p:cNvSpPr txBox="1"/>
          <p:nvPr/>
        </p:nvSpPr>
        <p:spPr>
          <a:xfrm>
            <a:off x="4495800" y="5562602"/>
            <a:ext cx="4572000" cy="10156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500"/>
              <a:buFont typeface="Arial"/>
              <a:buNone/>
            </a:pPr>
            <a:r>
              <a:rPr b="1" i="0" lang="en-IN" sz="1500" u="none" cap="none" strike="noStrike">
                <a:solidFill>
                  <a:srgbClr val="002060"/>
                </a:solidFill>
                <a:latin typeface="Arial Rounded"/>
                <a:ea typeface="Arial Rounded"/>
                <a:cs typeface="Arial Rounded"/>
                <a:sym typeface="Arial Rounded"/>
              </a:rPr>
              <a:t>Created By: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1" i="0" lang="en-IN" sz="1500" u="none" cap="none" strike="noStrike">
                <a:solidFill>
                  <a:srgbClr val="002060"/>
                </a:solidFill>
                <a:latin typeface="Arial Rounded"/>
                <a:ea typeface="Arial Rounded"/>
                <a:cs typeface="Arial Rounded"/>
                <a:sym typeface="Arial Rounded"/>
              </a:rPr>
              <a:t>Amanpreet Kaur &amp;</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1" i="0" lang="en-IN" sz="1500" u="none" cap="none" strike="noStrike">
                <a:solidFill>
                  <a:srgbClr val="002060"/>
                </a:solidFill>
                <a:latin typeface="Arial Rounded"/>
                <a:ea typeface="Arial Rounded"/>
                <a:cs typeface="Arial Rounded"/>
                <a:sym typeface="Arial Rounded"/>
              </a:rPr>
              <a:t>		Sanjeev Kumar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1" i="0" lang="en-IN" sz="1500" u="none" cap="none" strike="noStrike">
                <a:solidFill>
                  <a:srgbClr val="002060"/>
                </a:solidFill>
                <a:latin typeface="Arial Rounded"/>
                <a:ea typeface="Arial Rounded"/>
                <a:cs typeface="Arial Rounded"/>
                <a:sym typeface="Arial Rounded"/>
              </a:rPr>
              <a:t>		SME (CSE) LPU</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9" name="Shape 89"/>
        <p:cNvGrpSpPr/>
        <p:nvPr/>
      </p:nvGrpSpPr>
      <p:grpSpPr>
        <a:xfrm>
          <a:off x="0" y="0"/>
          <a:ext cx="0" cy="0"/>
          <a:chOff x="0" y="0"/>
          <a:chExt cx="0" cy="0"/>
        </a:xfrm>
      </p:grpSpPr>
      <p:pic>
        <p:nvPicPr>
          <p:cNvPr id="90" name="Google Shape;90;p22"/>
          <p:cNvPicPr preferRelativeResize="0"/>
          <p:nvPr/>
        </p:nvPicPr>
        <p:blipFill rotWithShape="1">
          <a:blip r:embed="rId2">
            <a:alphaModFix/>
          </a:blip>
          <a:srcRect b="0" l="0" r="0" t="0"/>
          <a:stretch/>
        </p:blipFill>
        <p:spPr>
          <a:xfrm>
            <a:off x="755577" y="635818"/>
            <a:ext cx="1808162" cy="3297238"/>
          </a:xfrm>
          <a:prstGeom prst="rect">
            <a:avLst/>
          </a:prstGeom>
          <a:noFill/>
          <a:ln>
            <a:noFill/>
          </a:ln>
        </p:spPr>
      </p:pic>
      <p:sp>
        <p:nvSpPr>
          <p:cNvPr id="91" name="Google Shape;91;p22"/>
          <p:cNvSpPr txBox="1"/>
          <p:nvPr/>
        </p:nvSpPr>
        <p:spPr>
          <a:xfrm>
            <a:off x="1953250" y="5958408"/>
            <a:ext cx="7155254" cy="8995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595959"/>
              </a:buClr>
              <a:buSzPts val="2700"/>
              <a:buFont typeface="Calibri"/>
              <a:buNone/>
            </a:pPr>
            <a:r>
              <a:rPr b="0" i="0" lang="en-IN" sz="2700" u="none" cap="none" strike="noStrike">
                <a:solidFill>
                  <a:srgbClr val="595959"/>
                </a:solidFill>
                <a:latin typeface="Calibri"/>
                <a:ea typeface="Calibri"/>
                <a:cs typeface="Calibri"/>
                <a:sym typeface="Calibri"/>
              </a:rPr>
              <a:t>cse101@lpu.co.in</a:t>
            </a:r>
            <a:endParaRPr b="0" i="0" sz="1050" u="none" cap="none" strike="noStrike">
              <a:solidFill>
                <a:srgbClr val="595959"/>
              </a:solidFill>
              <a:latin typeface="Calibri"/>
              <a:ea typeface="Calibri"/>
              <a:cs typeface="Calibri"/>
              <a:sym typeface="Calibri"/>
            </a:endParaRPr>
          </a:p>
        </p:txBody>
      </p:sp>
      <p:cxnSp>
        <p:nvCxnSpPr>
          <p:cNvPr id="92" name="Google Shape;92;p22"/>
          <p:cNvCxnSpPr/>
          <p:nvPr/>
        </p:nvCxnSpPr>
        <p:spPr>
          <a:xfrm>
            <a:off x="755577" y="4077072"/>
            <a:ext cx="7056784"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509"/>
              </a:srgbClr>
            </a:outerShdw>
          </a:effectLst>
        </p:spPr>
      </p:cxnSp>
      <p:sp>
        <p:nvSpPr>
          <p:cNvPr id="93" name="Google Shape;93;p22"/>
          <p:cNvSpPr txBox="1"/>
          <p:nvPr>
            <p:ph type="title"/>
          </p:nvPr>
        </p:nvSpPr>
        <p:spPr>
          <a:xfrm>
            <a:off x="685801" y="4114800"/>
            <a:ext cx="7155254" cy="1600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rgbClr val="C00000"/>
              </a:buClr>
              <a:buSzPts val="3300"/>
              <a:buFont typeface="Calibri"/>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4" name="Shape 94"/>
        <p:cNvGrpSpPr/>
        <p:nvPr/>
      </p:nvGrpSpPr>
      <p:grpSpPr>
        <a:xfrm>
          <a:off x="0" y="0"/>
          <a:ext cx="0" cy="0"/>
          <a:chOff x="0" y="0"/>
          <a:chExt cx="0" cy="0"/>
        </a:xfrm>
      </p:grpSpPr>
      <p:sp>
        <p:nvSpPr>
          <p:cNvPr id="95" name="Google Shape;9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3"/>
          <p:cNvSpPr txBox="1"/>
          <p:nvPr>
            <p:ph idx="1" type="body"/>
          </p:nvPr>
        </p:nvSpPr>
        <p:spPr>
          <a:xfrm>
            <a:off x="457200" y="1600202"/>
            <a:ext cx="4038600" cy="4525963"/>
          </a:xfrm>
          <a:prstGeom prst="rect">
            <a:avLst/>
          </a:prstGeom>
          <a:noFill/>
          <a:ln>
            <a:noFill/>
          </a:ln>
        </p:spPr>
        <p:txBody>
          <a:bodyPr anchorCtr="0" anchor="t" bIns="45700" lIns="91425" spcFirstLastPara="1" rIns="91425" wrap="square" tIns="45700">
            <a:normAutofit/>
          </a:bodyPr>
          <a:lstStyle>
            <a:lvl1pPr indent="-361950" lvl="0" marL="457200" algn="l">
              <a:lnSpc>
                <a:spcPct val="100000"/>
              </a:lnSpc>
              <a:spcBef>
                <a:spcPts val="420"/>
              </a:spcBef>
              <a:spcAft>
                <a:spcPts val="0"/>
              </a:spcAft>
              <a:buClr>
                <a:schemeClr val="accent1"/>
              </a:buClr>
              <a:buSzPts val="2100"/>
              <a:buChar char="•"/>
              <a:defRPr sz="2100"/>
            </a:lvl1pPr>
            <a:lvl2pPr indent="-342900" lvl="1" marL="914400" algn="l">
              <a:lnSpc>
                <a:spcPct val="100000"/>
              </a:lnSpc>
              <a:spcBef>
                <a:spcPts val="360"/>
              </a:spcBef>
              <a:spcAft>
                <a:spcPts val="0"/>
              </a:spcAft>
              <a:buClr>
                <a:schemeClr val="accent1"/>
              </a:buClr>
              <a:buSzPts val="1800"/>
              <a:buChar char="–"/>
              <a:defRPr sz="1800"/>
            </a:lvl2pPr>
            <a:lvl3pPr indent="-323850" lvl="2" marL="1371600" algn="l">
              <a:lnSpc>
                <a:spcPct val="100000"/>
              </a:lnSpc>
              <a:spcBef>
                <a:spcPts val="300"/>
              </a:spcBef>
              <a:spcAft>
                <a:spcPts val="0"/>
              </a:spcAft>
              <a:buClr>
                <a:schemeClr val="accent1"/>
              </a:buClr>
              <a:buSzPts val="1500"/>
              <a:buChar char="•"/>
              <a:defRPr sz="1500"/>
            </a:lvl3pPr>
            <a:lvl4pPr indent="-314325" lvl="3" marL="1828800" algn="l">
              <a:lnSpc>
                <a:spcPct val="100000"/>
              </a:lnSpc>
              <a:spcBef>
                <a:spcPts val="270"/>
              </a:spcBef>
              <a:spcAft>
                <a:spcPts val="0"/>
              </a:spcAft>
              <a:buClr>
                <a:schemeClr val="accent1"/>
              </a:buClr>
              <a:buSzPts val="1350"/>
              <a:buChar char="–"/>
              <a:defRPr sz="1350"/>
            </a:lvl4pPr>
            <a:lvl5pPr indent="-314325" lvl="4" marL="2286000" algn="l">
              <a:lnSpc>
                <a:spcPct val="100000"/>
              </a:lnSpc>
              <a:spcBef>
                <a:spcPts val="270"/>
              </a:spcBef>
              <a:spcAft>
                <a:spcPts val="0"/>
              </a:spcAft>
              <a:buClr>
                <a:schemeClr val="accent1"/>
              </a:buClr>
              <a:buSzPts val="1350"/>
              <a:buChar char="»"/>
              <a:defRPr sz="1350"/>
            </a:lvl5pPr>
            <a:lvl6pPr indent="-314325" lvl="5" marL="2743200" algn="l">
              <a:lnSpc>
                <a:spcPct val="100000"/>
              </a:lnSpc>
              <a:spcBef>
                <a:spcPts val="270"/>
              </a:spcBef>
              <a:spcAft>
                <a:spcPts val="0"/>
              </a:spcAft>
              <a:buClr>
                <a:schemeClr val="dk1"/>
              </a:buClr>
              <a:buSzPts val="1350"/>
              <a:buChar char="•"/>
              <a:defRPr sz="1350"/>
            </a:lvl6pPr>
            <a:lvl7pPr indent="-314325" lvl="6" marL="3200400" algn="l">
              <a:lnSpc>
                <a:spcPct val="100000"/>
              </a:lnSpc>
              <a:spcBef>
                <a:spcPts val="270"/>
              </a:spcBef>
              <a:spcAft>
                <a:spcPts val="0"/>
              </a:spcAft>
              <a:buClr>
                <a:schemeClr val="dk1"/>
              </a:buClr>
              <a:buSzPts val="1350"/>
              <a:buChar char="•"/>
              <a:defRPr sz="1350"/>
            </a:lvl7pPr>
            <a:lvl8pPr indent="-314325" lvl="7" marL="3657600" algn="l">
              <a:lnSpc>
                <a:spcPct val="100000"/>
              </a:lnSpc>
              <a:spcBef>
                <a:spcPts val="270"/>
              </a:spcBef>
              <a:spcAft>
                <a:spcPts val="0"/>
              </a:spcAft>
              <a:buClr>
                <a:schemeClr val="dk1"/>
              </a:buClr>
              <a:buSzPts val="1350"/>
              <a:buChar char="•"/>
              <a:defRPr sz="1350"/>
            </a:lvl8pPr>
            <a:lvl9pPr indent="-314325" lvl="8" marL="4114800" algn="l">
              <a:lnSpc>
                <a:spcPct val="100000"/>
              </a:lnSpc>
              <a:spcBef>
                <a:spcPts val="270"/>
              </a:spcBef>
              <a:spcAft>
                <a:spcPts val="0"/>
              </a:spcAft>
              <a:buClr>
                <a:schemeClr val="dk1"/>
              </a:buClr>
              <a:buSzPts val="1350"/>
              <a:buChar char="•"/>
              <a:defRPr sz="1350"/>
            </a:lvl9pPr>
          </a:lstStyle>
          <a:p/>
        </p:txBody>
      </p:sp>
      <p:sp>
        <p:nvSpPr>
          <p:cNvPr id="97" name="Google Shape;97;p23"/>
          <p:cNvSpPr txBox="1"/>
          <p:nvPr>
            <p:ph idx="2" type="body"/>
          </p:nvPr>
        </p:nvSpPr>
        <p:spPr>
          <a:xfrm>
            <a:off x="4648200" y="1600202"/>
            <a:ext cx="4038600" cy="4525963"/>
          </a:xfrm>
          <a:prstGeom prst="rect">
            <a:avLst/>
          </a:prstGeom>
          <a:noFill/>
          <a:ln>
            <a:noFill/>
          </a:ln>
        </p:spPr>
        <p:txBody>
          <a:bodyPr anchorCtr="0" anchor="t" bIns="45700" lIns="91425" spcFirstLastPara="1" rIns="91425" wrap="square" tIns="45700">
            <a:normAutofit/>
          </a:bodyPr>
          <a:lstStyle>
            <a:lvl1pPr indent="-361950" lvl="0" marL="457200" algn="l">
              <a:lnSpc>
                <a:spcPct val="100000"/>
              </a:lnSpc>
              <a:spcBef>
                <a:spcPts val="420"/>
              </a:spcBef>
              <a:spcAft>
                <a:spcPts val="0"/>
              </a:spcAft>
              <a:buClr>
                <a:schemeClr val="accent1"/>
              </a:buClr>
              <a:buSzPts val="2100"/>
              <a:buChar char="•"/>
              <a:defRPr sz="2100"/>
            </a:lvl1pPr>
            <a:lvl2pPr indent="-342900" lvl="1" marL="914400" algn="l">
              <a:lnSpc>
                <a:spcPct val="100000"/>
              </a:lnSpc>
              <a:spcBef>
                <a:spcPts val="360"/>
              </a:spcBef>
              <a:spcAft>
                <a:spcPts val="0"/>
              </a:spcAft>
              <a:buClr>
                <a:schemeClr val="accent1"/>
              </a:buClr>
              <a:buSzPts val="1800"/>
              <a:buChar char="–"/>
              <a:defRPr sz="1800"/>
            </a:lvl2pPr>
            <a:lvl3pPr indent="-323850" lvl="2" marL="1371600" algn="l">
              <a:lnSpc>
                <a:spcPct val="100000"/>
              </a:lnSpc>
              <a:spcBef>
                <a:spcPts val="300"/>
              </a:spcBef>
              <a:spcAft>
                <a:spcPts val="0"/>
              </a:spcAft>
              <a:buClr>
                <a:schemeClr val="accent1"/>
              </a:buClr>
              <a:buSzPts val="1500"/>
              <a:buChar char="•"/>
              <a:defRPr sz="1500"/>
            </a:lvl3pPr>
            <a:lvl4pPr indent="-314325" lvl="3" marL="1828800" algn="l">
              <a:lnSpc>
                <a:spcPct val="100000"/>
              </a:lnSpc>
              <a:spcBef>
                <a:spcPts val="270"/>
              </a:spcBef>
              <a:spcAft>
                <a:spcPts val="0"/>
              </a:spcAft>
              <a:buClr>
                <a:schemeClr val="accent1"/>
              </a:buClr>
              <a:buSzPts val="1350"/>
              <a:buChar char="–"/>
              <a:defRPr sz="1350"/>
            </a:lvl4pPr>
            <a:lvl5pPr indent="-314325" lvl="4" marL="2286000" algn="l">
              <a:lnSpc>
                <a:spcPct val="100000"/>
              </a:lnSpc>
              <a:spcBef>
                <a:spcPts val="270"/>
              </a:spcBef>
              <a:spcAft>
                <a:spcPts val="0"/>
              </a:spcAft>
              <a:buClr>
                <a:schemeClr val="accent1"/>
              </a:buClr>
              <a:buSzPts val="1350"/>
              <a:buChar char="»"/>
              <a:defRPr sz="1350"/>
            </a:lvl5pPr>
            <a:lvl6pPr indent="-314325" lvl="5" marL="2743200" algn="l">
              <a:lnSpc>
                <a:spcPct val="100000"/>
              </a:lnSpc>
              <a:spcBef>
                <a:spcPts val="270"/>
              </a:spcBef>
              <a:spcAft>
                <a:spcPts val="0"/>
              </a:spcAft>
              <a:buClr>
                <a:schemeClr val="dk1"/>
              </a:buClr>
              <a:buSzPts val="1350"/>
              <a:buChar char="•"/>
              <a:defRPr sz="1350"/>
            </a:lvl6pPr>
            <a:lvl7pPr indent="-314325" lvl="6" marL="3200400" algn="l">
              <a:lnSpc>
                <a:spcPct val="100000"/>
              </a:lnSpc>
              <a:spcBef>
                <a:spcPts val="270"/>
              </a:spcBef>
              <a:spcAft>
                <a:spcPts val="0"/>
              </a:spcAft>
              <a:buClr>
                <a:schemeClr val="dk1"/>
              </a:buClr>
              <a:buSzPts val="1350"/>
              <a:buChar char="•"/>
              <a:defRPr sz="1350"/>
            </a:lvl7pPr>
            <a:lvl8pPr indent="-314325" lvl="7" marL="3657600" algn="l">
              <a:lnSpc>
                <a:spcPct val="100000"/>
              </a:lnSpc>
              <a:spcBef>
                <a:spcPts val="270"/>
              </a:spcBef>
              <a:spcAft>
                <a:spcPts val="0"/>
              </a:spcAft>
              <a:buClr>
                <a:schemeClr val="dk1"/>
              </a:buClr>
              <a:buSzPts val="1350"/>
              <a:buChar char="•"/>
              <a:defRPr sz="1350"/>
            </a:lvl8pPr>
            <a:lvl9pPr indent="-314325" lvl="8" marL="4114800" algn="l">
              <a:lnSpc>
                <a:spcPct val="100000"/>
              </a:lnSpc>
              <a:spcBef>
                <a:spcPts val="270"/>
              </a:spcBef>
              <a:spcAft>
                <a:spcPts val="0"/>
              </a:spcAft>
              <a:buClr>
                <a:schemeClr val="dk1"/>
              </a:buClr>
              <a:buSzPts val="1350"/>
              <a:buChar char="•"/>
              <a:defRPr sz="135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8" name="Shape 98"/>
        <p:cNvGrpSpPr/>
        <p:nvPr/>
      </p:nvGrpSpPr>
      <p:grpSpPr>
        <a:xfrm>
          <a:off x="0" y="0"/>
          <a:ext cx="0" cy="0"/>
          <a:chOff x="0" y="0"/>
          <a:chExt cx="0" cy="0"/>
        </a:xfrm>
      </p:grpSpPr>
      <p:sp>
        <p:nvSpPr>
          <p:cNvPr id="99" name="Google Shape;99;p24"/>
          <p:cNvSpPr txBox="1"/>
          <p:nvPr>
            <p:ph idx="1" type="body"/>
          </p:nvPr>
        </p:nvSpPr>
        <p:spPr>
          <a:xfrm>
            <a:off x="0" y="685800"/>
            <a:ext cx="6400800" cy="5486400"/>
          </a:xfrm>
          <a:prstGeom prst="rect">
            <a:avLst/>
          </a:prstGeom>
          <a:solidFill>
            <a:srgbClr val="FFE593"/>
          </a:solid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1350"/>
              <a:buNone/>
              <a:defRPr b="1" sz="1350">
                <a:solidFill>
                  <a:schemeClr val="dk1"/>
                </a:solidFill>
                <a:latin typeface="Courier New"/>
                <a:ea typeface="Courier New"/>
                <a:cs typeface="Courier New"/>
                <a:sym typeface="Courier New"/>
              </a:defRPr>
            </a:lvl1pPr>
            <a:lvl2pPr indent="-228600" lvl="1" marL="914400" algn="l">
              <a:lnSpc>
                <a:spcPct val="100000"/>
              </a:lnSpc>
              <a:spcBef>
                <a:spcPts val="0"/>
              </a:spcBef>
              <a:spcAft>
                <a:spcPts val="0"/>
              </a:spcAft>
              <a:buClr>
                <a:schemeClr val="dk1"/>
              </a:buClr>
              <a:buSzPts val="1350"/>
              <a:buNone/>
              <a:defRPr b="1" sz="1350">
                <a:solidFill>
                  <a:schemeClr val="dk1"/>
                </a:solidFill>
                <a:latin typeface="Courier New"/>
                <a:ea typeface="Courier New"/>
                <a:cs typeface="Courier New"/>
                <a:sym typeface="Courier New"/>
              </a:defRPr>
            </a:lvl2pPr>
            <a:lvl3pPr indent="-228600" lvl="2" marL="1371600" algn="l">
              <a:lnSpc>
                <a:spcPct val="100000"/>
              </a:lnSpc>
              <a:spcBef>
                <a:spcPts val="0"/>
              </a:spcBef>
              <a:spcAft>
                <a:spcPts val="0"/>
              </a:spcAft>
              <a:buClr>
                <a:schemeClr val="dk1"/>
              </a:buClr>
              <a:buSzPts val="1350"/>
              <a:buNone/>
              <a:defRPr b="1" sz="1350">
                <a:solidFill>
                  <a:schemeClr val="dk1"/>
                </a:solidFill>
                <a:latin typeface="Courier New"/>
                <a:ea typeface="Courier New"/>
                <a:cs typeface="Courier New"/>
                <a:sym typeface="Courier New"/>
              </a:defRPr>
            </a:lvl3pPr>
            <a:lvl4pPr indent="-228600" lvl="3" marL="1828800" algn="l">
              <a:lnSpc>
                <a:spcPct val="100000"/>
              </a:lnSpc>
              <a:spcBef>
                <a:spcPts val="0"/>
              </a:spcBef>
              <a:spcAft>
                <a:spcPts val="0"/>
              </a:spcAft>
              <a:buClr>
                <a:schemeClr val="dk1"/>
              </a:buClr>
              <a:buSzPts val="1350"/>
              <a:buNone/>
              <a:defRPr b="1" sz="1350">
                <a:solidFill>
                  <a:schemeClr val="dk1"/>
                </a:solidFill>
                <a:latin typeface="Courier New"/>
                <a:ea typeface="Courier New"/>
                <a:cs typeface="Courier New"/>
                <a:sym typeface="Courier New"/>
              </a:defRPr>
            </a:lvl4pPr>
            <a:lvl5pPr indent="-228600" lvl="4" marL="2286000" algn="l">
              <a:lnSpc>
                <a:spcPct val="100000"/>
              </a:lnSpc>
              <a:spcBef>
                <a:spcPts val="0"/>
              </a:spcBef>
              <a:spcAft>
                <a:spcPts val="0"/>
              </a:spcAft>
              <a:buClr>
                <a:schemeClr val="dk1"/>
              </a:buClr>
              <a:buSzPts val="1350"/>
              <a:buNone/>
              <a:defRPr b="1" sz="1350">
                <a:solidFill>
                  <a:schemeClr val="dk1"/>
                </a:solidFill>
                <a:latin typeface="Courier New"/>
                <a:ea typeface="Courier New"/>
                <a:cs typeface="Courier New"/>
                <a:sym typeface="Courier New"/>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0" name="Google Shape;100;p24"/>
          <p:cNvSpPr txBox="1"/>
          <p:nvPr>
            <p:ph idx="2" type="body"/>
          </p:nvPr>
        </p:nvSpPr>
        <p:spPr>
          <a:xfrm>
            <a:off x="6553200" y="685800"/>
            <a:ext cx="2590800" cy="5486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100"/>
              <a:buNone/>
              <a:defRPr sz="2100">
                <a:solidFill>
                  <a:schemeClr val="accent1"/>
                </a:solidFill>
              </a:defRPr>
            </a:lvl1pPr>
            <a:lvl2pPr indent="-228600" lvl="1" marL="914400" algn="l">
              <a:lnSpc>
                <a:spcPct val="100000"/>
              </a:lnSpc>
              <a:spcBef>
                <a:spcPts val="0"/>
              </a:spcBef>
              <a:spcAft>
                <a:spcPts val="0"/>
              </a:spcAft>
              <a:buClr>
                <a:schemeClr val="accent1"/>
              </a:buClr>
              <a:buSzPts val="2100"/>
              <a:buNone/>
              <a:defRPr sz="2100">
                <a:solidFill>
                  <a:schemeClr val="accent1"/>
                </a:solidFill>
              </a:defRPr>
            </a:lvl2pPr>
            <a:lvl3pPr indent="-228600" lvl="2" marL="1371600" algn="l">
              <a:lnSpc>
                <a:spcPct val="100000"/>
              </a:lnSpc>
              <a:spcBef>
                <a:spcPts val="0"/>
              </a:spcBef>
              <a:spcAft>
                <a:spcPts val="0"/>
              </a:spcAft>
              <a:buClr>
                <a:schemeClr val="accent1"/>
              </a:buClr>
              <a:buSzPts val="2100"/>
              <a:buNone/>
              <a:defRPr sz="2100">
                <a:solidFill>
                  <a:schemeClr val="accent1"/>
                </a:solidFill>
              </a:defRPr>
            </a:lvl3pPr>
            <a:lvl4pPr indent="-228600" lvl="3" marL="1828800" algn="l">
              <a:lnSpc>
                <a:spcPct val="100000"/>
              </a:lnSpc>
              <a:spcBef>
                <a:spcPts val="0"/>
              </a:spcBef>
              <a:spcAft>
                <a:spcPts val="0"/>
              </a:spcAft>
              <a:buClr>
                <a:schemeClr val="accent1"/>
              </a:buClr>
              <a:buSzPts val="2100"/>
              <a:buNone/>
              <a:defRPr sz="2100">
                <a:solidFill>
                  <a:schemeClr val="accent1"/>
                </a:solidFill>
              </a:defRPr>
            </a:lvl4pPr>
            <a:lvl5pPr indent="-228600" lvl="4" marL="2286000" algn="l">
              <a:lnSpc>
                <a:spcPct val="100000"/>
              </a:lnSpc>
              <a:spcBef>
                <a:spcPts val="0"/>
              </a:spcBef>
              <a:spcAft>
                <a:spcPts val="0"/>
              </a:spcAft>
              <a:buClr>
                <a:schemeClr val="accent1"/>
              </a:buClr>
              <a:buSzPts val="2100"/>
              <a:buNone/>
              <a:defRPr sz="2100">
                <a:solidFill>
                  <a:schemeClr val="accen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01" name="Shape 101"/>
        <p:cNvGrpSpPr/>
        <p:nvPr/>
      </p:nvGrpSpPr>
      <p:grpSpPr>
        <a:xfrm>
          <a:off x="0" y="0"/>
          <a:ext cx="0" cy="0"/>
          <a:chOff x="0" y="0"/>
          <a:chExt cx="0" cy="0"/>
        </a:xfrm>
      </p:grpSpPr>
      <p:sp>
        <p:nvSpPr>
          <p:cNvPr id="102" name="Google Shape;102;p25"/>
          <p:cNvSpPr/>
          <p:nvPr/>
        </p:nvSpPr>
        <p:spPr>
          <a:xfrm>
            <a:off x="6705600" y="838200"/>
            <a:ext cx="24384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t/>
            </a:r>
            <a:endParaRPr b="1" i="0" sz="1050" u="none" cap="none" strike="noStrike">
              <a:solidFill>
                <a:srgbClr val="000000"/>
              </a:solidFill>
              <a:latin typeface="Questrial"/>
              <a:ea typeface="Questrial"/>
              <a:cs typeface="Questrial"/>
              <a:sym typeface="Questrial"/>
            </a:endParaRPr>
          </a:p>
        </p:txBody>
      </p:sp>
      <p:sp>
        <p:nvSpPr>
          <p:cNvPr id="103" name="Google Shape;103;p25"/>
          <p:cNvSpPr txBox="1"/>
          <p:nvPr>
            <p:ph idx="1" type="body"/>
          </p:nvPr>
        </p:nvSpPr>
        <p:spPr>
          <a:xfrm>
            <a:off x="0" y="6553200"/>
            <a:ext cx="2743200" cy="381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rgbClr val="7F7F7F"/>
              </a:buClr>
              <a:buSzPts val="900"/>
              <a:buFont typeface="Arial"/>
              <a:buNone/>
              <a:defRPr sz="900">
                <a:solidFill>
                  <a:srgbClr val="7F7F7F"/>
                </a:solidFill>
                <a:latin typeface="Arial Black"/>
                <a:ea typeface="Arial Black"/>
                <a:cs typeface="Arial Black"/>
                <a:sym typeface="Arial Black"/>
              </a:defRPr>
            </a:lvl1pPr>
            <a:lvl2pPr indent="-285750" lvl="1" marL="914400" algn="l">
              <a:lnSpc>
                <a:spcPct val="100000"/>
              </a:lnSpc>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2pPr>
            <a:lvl3pPr indent="-285750" lvl="2" marL="1371600" algn="l">
              <a:lnSpc>
                <a:spcPct val="100000"/>
              </a:lnSpc>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3pPr>
            <a:lvl4pPr indent="-285750" lvl="3" marL="1828800" algn="l">
              <a:lnSpc>
                <a:spcPct val="100000"/>
              </a:lnSpc>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4pPr>
            <a:lvl5pPr indent="-285750" lvl="4" marL="2286000" algn="l">
              <a:lnSpc>
                <a:spcPct val="100000"/>
              </a:lnSpc>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104" name="Shape 104"/>
        <p:cNvGrpSpPr/>
        <p:nvPr/>
      </p:nvGrpSpPr>
      <p:grpSpPr>
        <a:xfrm>
          <a:off x="0" y="0"/>
          <a:ext cx="0" cy="0"/>
          <a:chOff x="0" y="0"/>
          <a:chExt cx="0" cy="0"/>
        </a:xfrm>
      </p:grpSpPr>
      <p:pic>
        <p:nvPicPr>
          <p:cNvPr id="105" name="Google Shape;105;p26"/>
          <p:cNvPicPr preferRelativeResize="0"/>
          <p:nvPr/>
        </p:nvPicPr>
        <p:blipFill rotWithShape="1">
          <a:blip r:embed="rId2">
            <a:alphaModFix/>
          </a:blip>
          <a:srcRect b="0" l="0" r="0" t="0"/>
          <a:stretch/>
        </p:blipFill>
        <p:spPr>
          <a:xfrm>
            <a:off x="755577" y="635818"/>
            <a:ext cx="1808162" cy="3297238"/>
          </a:xfrm>
          <a:prstGeom prst="rect">
            <a:avLst/>
          </a:prstGeom>
          <a:noFill/>
          <a:ln>
            <a:noFill/>
          </a:ln>
        </p:spPr>
      </p:pic>
      <p:sp>
        <p:nvSpPr>
          <p:cNvPr id="106" name="Google Shape;106;p26"/>
          <p:cNvSpPr txBox="1"/>
          <p:nvPr/>
        </p:nvSpPr>
        <p:spPr>
          <a:xfrm>
            <a:off x="1953250" y="5958408"/>
            <a:ext cx="7155254" cy="8995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595959"/>
              </a:buClr>
              <a:buSzPts val="2700"/>
              <a:buFont typeface="Calibri"/>
              <a:buNone/>
            </a:pPr>
            <a:r>
              <a:rPr b="0" i="0" lang="en-IN" sz="2700" u="none" cap="none" strike="noStrike">
                <a:solidFill>
                  <a:srgbClr val="595959"/>
                </a:solidFill>
                <a:latin typeface="Calibri"/>
                <a:ea typeface="Calibri"/>
                <a:cs typeface="Calibri"/>
                <a:sym typeface="Calibri"/>
              </a:rPr>
              <a:t>cse101@lpu.co.in</a:t>
            </a:r>
            <a:endParaRPr b="0" i="0" sz="1050" u="none" cap="none" strike="noStrike">
              <a:solidFill>
                <a:srgbClr val="595959"/>
              </a:solidFill>
              <a:latin typeface="Calibri"/>
              <a:ea typeface="Calibri"/>
              <a:cs typeface="Calibri"/>
              <a:sym typeface="Calibri"/>
            </a:endParaRPr>
          </a:p>
        </p:txBody>
      </p:sp>
      <p:cxnSp>
        <p:nvCxnSpPr>
          <p:cNvPr id="107" name="Google Shape;107;p26"/>
          <p:cNvCxnSpPr/>
          <p:nvPr/>
        </p:nvCxnSpPr>
        <p:spPr>
          <a:xfrm>
            <a:off x="755577" y="4077072"/>
            <a:ext cx="7056784"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509"/>
              </a:srgbClr>
            </a:outerShdw>
          </a:effectLst>
        </p:spPr>
      </p:cxnSp>
      <p:sp>
        <p:nvSpPr>
          <p:cNvPr id="108" name="Google Shape;108;p26"/>
          <p:cNvSpPr txBox="1"/>
          <p:nvPr>
            <p:ph type="title"/>
          </p:nvPr>
        </p:nvSpPr>
        <p:spPr>
          <a:xfrm>
            <a:off x="685801" y="4114800"/>
            <a:ext cx="7155254" cy="1600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1"/>
              </a:buClr>
              <a:buSzPts val="33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8"/>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3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3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0" name="Google Shape;50;p3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1" name="Google Shape;51;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4"/>
          <p:cNvSpPr/>
          <p:nvPr>
            <p:ph idx="2" type="pic"/>
          </p:nvPr>
        </p:nvSpPr>
        <p:spPr>
          <a:xfrm>
            <a:off x="3887391" y="987426"/>
            <a:ext cx="4629150" cy="4873625"/>
          </a:xfrm>
          <a:prstGeom prst="rect">
            <a:avLst/>
          </a:prstGeom>
          <a:noFill/>
          <a:ln>
            <a:noFill/>
          </a:ln>
        </p:spPr>
      </p:sp>
      <p:sp>
        <p:nvSpPr>
          <p:cNvPr id="57" name="Google Shape;57;p3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1" name="Shape 61"/>
        <p:cNvGrpSpPr/>
        <p:nvPr/>
      </p:nvGrpSpPr>
      <p:grpSpPr>
        <a:xfrm>
          <a:off x="0" y="0"/>
          <a:ext cx="0" cy="0"/>
          <a:chOff x="0" y="0"/>
          <a:chExt cx="0" cy="0"/>
        </a:xfrm>
      </p:grpSpPr>
      <p:sp>
        <p:nvSpPr>
          <p:cNvPr id="62" name="Google Shape;62;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5"/>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36"/>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6"/>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theme" Target="../theme/theme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pic>
        <p:nvPicPr>
          <p:cNvPr id="74" name="Google Shape;74;p19"/>
          <p:cNvPicPr preferRelativeResize="0"/>
          <p:nvPr/>
        </p:nvPicPr>
        <p:blipFill rotWithShape="1">
          <a:blip r:embed="rId1">
            <a:alphaModFix/>
          </a:blip>
          <a:srcRect b="0" l="0" r="0" t="0"/>
          <a:stretch/>
        </p:blipFill>
        <p:spPr>
          <a:xfrm>
            <a:off x="34119" y="2"/>
            <a:ext cx="9124950" cy="942975"/>
          </a:xfrm>
          <a:prstGeom prst="rect">
            <a:avLst/>
          </a:prstGeom>
          <a:noFill/>
          <a:ln>
            <a:noFill/>
          </a:ln>
        </p:spPr>
      </p:pic>
      <p:pic>
        <p:nvPicPr>
          <p:cNvPr id="75" name="Google Shape;75;p19"/>
          <p:cNvPicPr preferRelativeResize="0"/>
          <p:nvPr/>
        </p:nvPicPr>
        <p:blipFill rotWithShape="1">
          <a:blip r:embed="rId1">
            <a:alphaModFix/>
          </a:blip>
          <a:srcRect b="0" l="0" r="0" t="0"/>
          <a:stretch/>
        </p:blipFill>
        <p:spPr>
          <a:xfrm>
            <a:off x="34119" y="2"/>
            <a:ext cx="9124950" cy="942975"/>
          </a:xfrm>
          <a:prstGeom prst="rect">
            <a:avLst/>
          </a:prstGeom>
          <a:noFill/>
          <a:ln>
            <a:noFill/>
          </a:ln>
        </p:spPr>
      </p:pic>
      <p:sp>
        <p:nvSpPr>
          <p:cNvPr id="76" name="Google Shape;7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7" name="Google Shape;77;p19"/>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accent1"/>
              </a:buClr>
              <a:buSzPts val="2400"/>
              <a:buFont typeface="Arial"/>
              <a:buChar char="•"/>
              <a:defRPr b="0" i="0" sz="2400" u="none" cap="none" strike="noStrike">
                <a:solidFill>
                  <a:schemeClr val="accent1"/>
                </a:solidFill>
                <a:latin typeface="Calibri"/>
                <a:ea typeface="Calibri"/>
                <a:cs typeface="Calibri"/>
                <a:sym typeface="Calibri"/>
              </a:defRPr>
            </a:lvl1pPr>
            <a:lvl2pPr indent="-361950" lvl="1" marL="914400" marR="0" rtl="0" algn="l">
              <a:lnSpc>
                <a:spcPct val="100000"/>
              </a:lnSpc>
              <a:spcBef>
                <a:spcPts val="42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1"/>
              </a:buClr>
              <a:buSzPts val="1800"/>
              <a:buFont typeface="Arial"/>
              <a:buChar char="•"/>
              <a:defRPr b="0" i="0" sz="1800" u="none" cap="none" strike="noStrike">
                <a:solidFill>
                  <a:schemeClr val="accent1"/>
                </a:solidFill>
                <a:latin typeface="Calibri"/>
                <a:ea typeface="Calibri"/>
                <a:cs typeface="Calibri"/>
                <a:sym typeface="Calibri"/>
              </a:defRPr>
            </a:lvl3pPr>
            <a:lvl4pPr indent="-323850" lvl="3" marL="1828800" marR="0" rtl="0" algn="l">
              <a:lnSpc>
                <a:spcPct val="100000"/>
              </a:lnSpc>
              <a:spcBef>
                <a:spcPts val="300"/>
              </a:spcBef>
              <a:spcAft>
                <a:spcPts val="0"/>
              </a:spcAft>
              <a:buClr>
                <a:schemeClr val="accent1"/>
              </a:buClr>
              <a:buSzPts val="1500"/>
              <a:buFont typeface="Arial"/>
              <a:buChar char="–"/>
              <a:defRPr b="0" i="0" sz="1500" u="none" cap="none" strike="noStrike">
                <a:solidFill>
                  <a:schemeClr val="accent1"/>
                </a:solidFill>
                <a:latin typeface="Calibri"/>
                <a:ea typeface="Calibri"/>
                <a:cs typeface="Calibri"/>
                <a:sym typeface="Calibri"/>
              </a:defRPr>
            </a:lvl4pPr>
            <a:lvl5pPr indent="-323850" lvl="4" marL="2286000" marR="0" rtl="0" algn="l">
              <a:lnSpc>
                <a:spcPct val="100000"/>
              </a:lnSpc>
              <a:spcBef>
                <a:spcPts val="300"/>
              </a:spcBef>
              <a:spcAft>
                <a:spcPts val="0"/>
              </a:spcAft>
              <a:buClr>
                <a:schemeClr val="accent1"/>
              </a:buClr>
              <a:buSzPts val="1500"/>
              <a:buFont typeface="Arial"/>
              <a:buChar char="»"/>
              <a:defRPr b="0" i="0" sz="1500" u="none" cap="none" strike="noStrike">
                <a:solidFill>
                  <a:schemeClr val="accent1"/>
                </a:solidFill>
                <a:latin typeface="Calibri"/>
                <a:ea typeface="Calibri"/>
                <a:cs typeface="Calibri"/>
                <a:sym typeface="Calibri"/>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78" name="Google Shape;78;p19"/>
          <p:cNvSpPr txBox="1"/>
          <p:nvPr/>
        </p:nvSpPr>
        <p:spPr>
          <a:xfrm>
            <a:off x="0" y="6553200"/>
            <a:ext cx="2743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900"/>
              <a:buFont typeface="Arial"/>
              <a:buNone/>
            </a:pPr>
            <a:r>
              <a:rPr b="0" i="0" lang="en-IN" sz="900" u="none" cap="none" strike="noStrike">
                <a:solidFill>
                  <a:srgbClr val="7F7F7F"/>
                </a:solidFill>
                <a:latin typeface="Arial Black"/>
                <a:ea typeface="Arial Black"/>
                <a:cs typeface="Arial Black"/>
                <a:sym typeface="Arial Black"/>
              </a:rPr>
              <a:t>©LPU CSE101 C Programming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900"/>
              <a:buFont typeface="Arial"/>
              <a:buNone/>
            </a:pPr>
            <a:r>
              <a:t/>
            </a:r>
            <a:endParaRPr b="0" i="0" sz="900" u="none" cap="none" strike="noStrike">
              <a:solidFill>
                <a:srgbClr val="7F7F7F"/>
              </a:solidFill>
              <a:latin typeface="Arial Black"/>
              <a:ea typeface="Arial Black"/>
              <a:cs typeface="Arial Black"/>
              <a:sym typeface="Arial Black"/>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IN"/>
              <a:t>Uses of printf</a:t>
            </a:r>
            <a:endParaRPr/>
          </a:p>
        </p:txBody>
      </p:sp>
      <p:sp>
        <p:nvSpPr>
          <p:cNvPr id="114" name="Google Shape;114;p3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1000"/>
              </a:spcBef>
              <a:spcAft>
                <a:spcPts val="0"/>
              </a:spcAft>
              <a:buSzPts val="1800"/>
              <a:buNone/>
            </a:pPr>
            <a:r>
              <a:rPr lang="en-IN"/>
              <a:t>#include&lt;stdio.h&gt;</a:t>
            </a:r>
            <a:endParaRPr/>
          </a:p>
          <a:p>
            <a:pPr indent="-342900" lvl="0" marL="457200" rtl="0" algn="l">
              <a:lnSpc>
                <a:spcPct val="90000"/>
              </a:lnSpc>
              <a:spcBef>
                <a:spcPts val="1000"/>
              </a:spcBef>
              <a:spcAft>
                <a:spcPts val="0"/>
              </a:spcAft>
              <a:buSzPts val="1800"/>
              <a:buNone/>
            </a:pPr>
            <a:r>
              <a:rPr lang="en-IN"/>
              <a:t>main()</a:t>
            </a:r>
            <a:endParaRPr/>
          </a:p>
          <a:p>
            <a:pPr indent="-342900" lvl="0" marL="457200" rtl="0" algn="l">
              <a:lnSpc>
                <a:spcPct val="90000"/>
              </a:lnSpc>
              <a:spcBef>
                <a:spcPts val="1000"/>
              </a:spcBef>
              <a:spcAft>
                <a:spcPts val="0"/>
              </a:spcAft>
              <a:buSzPts val="1800"/>
              <a:buNone/>
            </a:pPr>
            <a:r>
              <a:rPr lang="en-IN"/>
              <a:t>{</a:t>
            </a:r>
            <a:endParaRPr/>
          </a:p>
          <a:p>
            <a:pPr indent="-342900" lvl="0" marL="457200" rtl="0" algn="l">
              <a:lnSpc>
                <a:spcPct val="90000"/>
              </a:lnSpc>
              <a:spcBef>
                <a:spcPts val="1000"/>
              </a:spcBef>
              <a:spcAft>
                <a:spcPts val="0"/>
              </a:spcAft>
              <a:buSzPts val="1800"/>
              <a:buNone/>
            </a:pPr>
            <a:r>
              <a:rPr lang="en-IN"/>
              <a:t>printf("Create a new line\n");</a:t>
            </a:r>
            <a:endParaRPr/>
          </a:p>
          <a:p>
            <a:pPr indent="-342900" lvl="0" marL="457200" rtl="0" algn="l">
              <a:lnSpc>
                <a:spcPct val="90000"/>
              </a:lnSpc>
              <a:spcBef>
                <a:spcPts val="1000"/>
              </a:spcBef>
              <a:spcAft>
                <a:spcPts val="0"/>
              </a:spcAft>
              <a:buSzPts val="1800"/>
              <a:buNone/>
            </a:pPr>
            <a:r>
              <a:rPr lang="en-IN"/>
              <a:t>printf("Print a double quotes (\") within a string\n");</a:t>
            </a:r>
            <a:endParaRPr/>
          </a:p>
          <a:p>
            <a:pPr indent="-342900" lvl="0" marL="457200" rtl="0" algn="l">
              <a:lnSpc>
                <a:spcPct val="90000"/>
              </a:lnSpc>
              <a:spcBef>
                <a:spcPts val="1000"/>
              </a:spcBef>
              <a:spcAft>
                <a:spcPts val="0"/>
              </a:spcAft>
              <a:buSzPts val="1800"/>
              <a:buNone/>
            </a:pPr>
            <a:r>
              <a:rPr lang="en-IN"/>
              <a:t>printf("Print a single quotes (\') within a string\n");</a:t>
            </a:r>
            <a:endParaRPr/>
          </a:p>
          <a:p>
            <a:pPr indent="-342900" lvl="0" marL="457200" rtl="0" algn="l">
              <a:lnSpc>
                <a:spcPct val="90000"/>
              </a:lnSpc>
              <a:spcBef>
                <a:spcPts val="1000"/>
              </a:spcBef>
              <a:spcAft>
                <a:spcPts val="0"/>
              </a:spcAft>
              <a:buSzPts val="1800"/>
              <a:buNone/>
            </a:pPr>
            <a:r>
              <a:rPr lang="en-IN"/>
              <a:t>printf("Print a Backslash\\ within a string\n");</a:t>
            </a:r>
            <a:endParaRPr/>
          </a:p>
          <a:p>
            <a:pPr indent="-342900" lvl="0" marL="457200" rtl="0" algn="l">
              <a:lnSpc>
                <a:spcPct val="90000"/>
              </a:lnSpc>
              <a:spcBef>
                <a:spcPts val="1000"/>
              </a:spcBef>
              <a:spcAft>
                <a:spcPts val="0"/>
              </a:spcAft>
              <a:buSzPts val="1800"/>
              <a:buNone/>
            </a:pPr>
            <a:r>
              <a:rPr lang="en-IN"/>
              <a:t>printf("Using\tTab within a string\n");</a:t>
            </a:r>
            <a:endParaRPr/>
          </a:p>
          <a:p>
            <a:pPr indent="-342900" lvl="0" marL="457200" rtl="0" algn="l">
              <a:lnSpc>
                <a:spcPct val="90000"/>
              </a:lnSpc>
              <a:spcBef>
                <a:spcPts val="1000"/>
              </a:spcBef>
              <a:spcAft>
                <a:spcPts val="0"/>
              </a:spcAft>
              <a:buSzPts val="1800"/>
              <a:buNone/>
            </a:pPr>
            <a:r>
              <a:rPr lang="en-I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lang="en-IN"/>
              <a:t>Practice questions(Q1)</a:t>
            </a:r>
            <a:endParaRPr/>
          </a:p>
        </p:txBody>
      </p:sp>
      <p:sp>
        <p:nvSpPr>
          <p:cNvPr id="174" name="Google Shape;174;p9"/>
          <p:cNvSpPr txBox="1"/>
          <p:nvPr>
            <p:ph idx="1" type="body"/>
          </p:nvPr>
        </p:nvSpPr>
        <p:spPr>
          <a:xfrm>
            <a:off x="457200" y="1417639"/>
            <a:ext cx="8229600" cy="460102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rPr lang="en-IN" sz="1800"/>
              <a:t>#include &lt;stdio.h&gt;</a:t>
            </a:r>
            <a:endParaRPr/>
          </a:p>
          <a:p>
            <a:pPr indent="0" lvl="0" marL="0" rtl="0" algn="l">
              <a:lnSpc>
                <a:spcPct val="100000"/>
              </a:lnSpc>
              <a:spcBef>
                <a:spcPts val="360"/>
              </a:spcBef>
              <a:spcAft>
                <a:spcPts val="0"/>
              </a:spcAft>
              <a:buClr>
                <a:schemeClr val="accent1"/>
              </a:buClr>
              <a:buSzPts val="1800"/>
              <a:buNone/>
            </a:pPr>
            <a:r>
              <a:rPr lang="en-IN" sz="1800"/>
              <a:t>  int main()</a:t>
            </a:r>
            <a:endParaRPr/>
          </a:p>
          <a:p>
            <a:pPr indent="0" lvl="0" marL="0" rtl="0" algn="l">
              <a:lnSpc>
                <a:spcPct val="100000"/>
              </a:lnSpc>
              <a:spcBef>
                <a:spcPts val="360"/>
              </a:spcBef>
              <a:spcAft>
                <a:spcPts val="0"/>
              </a:spcAft>
              <a:buClr>
                <a:schemeClr val="accent1"/>
              </a:buClr>
              <a:buSzPts val="1800"/>
              <a:buNone/>
            </a:pPr>
            <a:r>
              <a:rPr lang="en-IN" sz="1800"/>
              <a:t>    {</a:t>
            </a:r>
            <a:endParaRPr/>
          </a:p>
          <a:p>
            <a:pPr indent="0" lvl="0" marL="0" rtl="0" algn="l">
              <a:lnSpc>
                <a:spcPct val="100000"/>
              </a:lnSpc>
              <a:spcBef>
                <a:spcPts val="360"/>
              </a:spcBef>
              <a:spcAft>
                <a:spcPts val="0"/>
              </a:spcAft>
              <a:buClr>
                <a:schemeClr val="accent1"/>
              </a:buClr>
              <a:buSzPts val="1800"/>
              <a:buNone/>
            </a:pPr>
            <a:r>
              <a:rPr lang="en-IN" sz="1800"/>
              <a:t>        double b = 5 % 3 &amp; 4 + 5 * 6;</a:t>
            </a:r>
            <a:endParaRPr/>
          </a:p>
          <a:p>
            <a:pPr indent="0" lvl="0" marL="0" rtl="0" algn="l">
              <a:lnSpc>
                <a:spcPct val="100000"/>
              </a:lnSpc>
              <a:spcBef>
                <a:spcPts val="360"/>
              </a:spcBef>
              <a:spcAft>
                <a:spcPts val="0"/>
              </a:spcAft>
              <a:buClr>
                <a:schemeClr val="accent1"/>
              </a:buClr>
              <a:buSzPts val="1800"/>
              <a:buNone/>
            </a:pPr>
            <a:r>
              <a:rPr lang="en-IN" sz="1800"/>
              <a:t>        printf("%lf", b);</a:t>
            </a:r>
            <a:endParaRPr/>
          </a:p>
          <a:p>
            <a:pPr indent="0" lvl="0" marL="0" rtl="0" algn="l">
              <a:lnSpc>
                <a:spcPct val="100000"/>
              </a:lnSpc>
              <a:spcBef>
                <a:spcPts val="360"/>
              </a:spcBef>
              <a:spcAft>
                <a:spcPts val="0"/>
              </a:spcAft>
              <a:buClr>
                <a:schemeClr val="accent1"/>
              </a:buClr>
              <a:buSzPts val="1800"/>
              <a:buNone/>
            </a:pPr>
            <a:r>
              <a:rPr lang="en-IN" sz="1800"/>
              <a:t>        return 0;</a:t>
            </a:r>
            <a:endParaRPr/>
          </a:p>
          <a:p>
            <a:pPr indent="0" lvl="0" marL="0" rtl="0" algn="l">
              <a:lnSpc>
                <a:spcPct val="100000"/>
              </a:lnSpc>
              <a:spcBef>
                <a:spcPts val="360"/>
              </a:spcBef>
              <a:spcAft>
                <a:spcPts val="0"/>
              </a:spcAft>
              <a:buClr>
                <a:schemeClr val="accent1"/>
              </a:buClr>
              <a:buSzPts val="1800"/>
              <a:buNone/>
            </a:pPr>
            <a:r>
              <a:rPr lang="en-IN" sz="1800"/>
              <a:t>    }</a:t>
            </a:r>
            <a:endParaRPr/>
          </a:p>
          <a:p>
            <a:pPr indent="-342900" lvl="0" marL="342900" rtl="0" algn="l">
              <a:lnSpc>
                <a:spcPct val="100000"/>
              </a:lnSpc>
              <a:spcBef>
                <a:spcPts val="360"/>
              </a:spcBef>
              <a:spcAft>
                <a:spcPts val="0"/>
              </a:spcAft>
              <a:buClr>
                <a:schemeClr val="accent1"/>
              </a:buClr>
              <a:buSzPts val="1800"/>
              <a:buAutoNum type="alphaUcPeriod"/>
            </a:pPr>
            <a:r>
              <a:rPr lang="en-IN" sz="1800"/>
              <a:t>2</a:t>
            </a:r>
            <a:endParaRPr/>
          </a:p>
          <a:p>
            <a:pPr indent="-342900" lvl="0" marL="342900" rtl="0" algn="l">
              <a:lnSpc>
                <a:spcPct val="100000"/>
              </a:lnSpc>
              <a:spcBef>
                <a:spcPts val="360"/>
              </a:spcBef>
              <a:spcAft>
                <a:spcPts val="0"/>
              </a:spcAft>
              <a:buClr>
                <a:schemeClr val="accent1"/>
              </a:buClr>
              <a:buSzPts val="1800"/>
              <a:buAutoNum type="alphaUcPeriod"/>
            </a:pPr>
            <a:r>
              <a:rPr lang="en-IN" sz="1800"/>
              <a:t>30</a:t>
            </a:r>
            <a:endParaRPr/>
          </a:p>
          <a:p>
            <a:pPr indent="-342900" lvl="0" marL="342900" rtl="0" algn="l">
              <a:lnSpc>
                <a:spcPct val="100000"/>
              </a:lnSpc>
              <a:spcBef>
                <a:spcPts val="360"/>
              </a:spcBef>
              <a:spcAft>
                <a:spcPts val="0"/>
              </a:spcAft>
              <a:buClr>
                <a:schemeClr val="accent1"/>
              </a:buClr>
              <a:buSzPts val="1800"/>
              <a:buAutoNum type="alphaUcPeriod"/>
            </a:pPr>
            <a:r>
              <a:rPr lang="en-IN" sz="1800"/>
              <a:t>2.000000</a:t>
            </a:r>
            <a:endParaRPr/>
          </a:p>
          <a:p>
            <a:pPr indent="-342900" lvl="0" marL="342900" rtl="0" algn="l">
              <a:lnSpc>
                <a:spcPct val="100000"/>
              </a:lnSpc>
              <a:spcBef>
                <a:spcPts val="360"/>
              </a:spcBef>
              <a:spcAft>
                <a:spcPts val="0"/>
              </a:spcAft>
              <a:buClr>
                <a:schemeClr val="accent1"/>
              </a:buClr>
              <a:buSzPts val="1800"/>
              <a:buAutoNum type="alphaUcPeriod"/>
            </a:pPr>
            <a:r>
              <a:rPr lang="en-IN" sz="1800"/>
              <a:t>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lang="en-IN"/>
              <a:t>(Q2)</a:t>
            </a:r>
            <a:endParaRPr/>
          </a:p>
        </p:txBody>
      </p:sp>
      <p:sp>
        <p:nvSpPr>
          <p:cNvPr id="180" name="Google Shape;180;p10"/>
          <p:cNvSpPr txBox="1"/>
          <p:nvPr>
            <p:ph idx="1" type="body"/>
          </p:nvPr>
        </p:nvSpPr>
        <p:spPr>
          <a:xfrm>
            <a:off x="457200" y="1269243"/>
            <a:ext cx="8229600" cy="41826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2000"/>
              <a:buNone/>
            </a:pPr>
            <a:r>
              <a:rPr lang="en-IN" sz="2000"/>
              <a:t>#include &lt;stdio.h&gt;</a:t>
            </a:r>
            <a:endParaRPr/>
          </a:p>
          <a:p>
            <a:pPr indent="0" lvl="0" marL="0" rtl="0" algn="l">
              <a:lnSpc>
                <a:spcPct val="100000"/>
              </a:lnSpc>
              <a:spcBef>
                <a:spcPts val="400"/>
              </a:spcBef>
              <a:spcAft>
                <a:spcPts val="0"/>
              </a:spcAft>
              <a:buClr>
                <a:schemeClr val="accent1"/>
              </a:buClr>
              <a:buSzPts val="2000"/>
              <a:buNone/>
            </a:pPr>
            <a:r>
              <a:rPr lang="en-IN" sz="2000"/>
              <a:t>    int main()</a:t>
            </a:r>
            <a:endParaRPr/>
          </a:p>
          <a:p>
            <a:pPr indent="0" lvl="0" marL="0" rtl="0" algn="l">
              <a:lnSpc>
                <a:spcPct val="100000"/>
              </a:lnSpc>
              <a:spcBef>
                <a:spcPts val="400"/>
              </a:spcBef>
              <a:spcAft>
                <a:spcPts val="0"/>
              </a:spcAft>
              <a:buClr>
                <a:schemeClr val="accent1"/>
              </a:buClr>
              <a:buSzPts val="2000"/>
              <a:buNone/>
            </a:pPr>
            <a:r>
              <a:rPr lang="en-IN" sz="2000"/>
              <a:t>    {</a:t>
            </a:r>
            <a:endParaRPr/>
          </a:p>
          <a:p>
            <a:pPr indent="0" lvl="0" marL="0" rtl="0" algn="l">
              <a:lnSpc>
                <a:spcPct val="100000"/>
              </a:lnSpc>
              <a:spcBef>
                <a:spcPts val="400"/>
              </a:spcBef>
              <a:spcAft>
                <a:spcPts val="0"/>
              </a:spcAft>
              <a:buClr>
                <a:schemeClr val="accent1"/>
              </a:buClr>
              <a:buSzPts val="2000"/>
              <a:buNone/>
            </a:pPr>
            <a:r>
              <a:rPr lang="en-IN" sz="2000"/>
              <a:t>        double b = 3 &amp;&amp; 5 &amp; 4 % 3;</a:t>
            </a:r>
            <a:endParaRPr/>
          </a:p>
          <a:p>
            <a:pPr indent="0" lvl="0" marL="0" rtl="0" algn="l">
              <a:lnSpc>
                <a:spcPct val="100000"/>
              </a:lnSpc>
              <a:spcBef>
                <a:spcPts val="400"/>
              </a:spcBef>
              <a:spcAft>
                <a:spcPts val="0"/>
              </a:spcAft>
              <a:buClr>
                <a:schemeClr val="accent1"/>
              </a:buClr>
              <a:buSzPts val="2000"/>
              <a:buNone/>
            </a:pPr>
            <a:r>
              <a:rPr lang="en-IN" sz="2000"/>
              <a:t>        printf("%lf", b);</a:t>
            </a:r>
            <a:endParaRPr/>
          </a:p>
          <a:p>
            <a:pPr indent="0" lvl="0" marL="0" rtl="0" algn="l">
              <a:lnSpc>
                <a:spcPct val="100000"/>
              </a:lnSpc>
              <a:spcBef>
                <a:spcPts val="400"/>
              </a:spcBef>
              <a:spcAft>
                <a:spcPts val="0"/>
              </a:spcAft>
              <a:buClr>
                <a:schemeClr val="accent1"/>
              </a:buClr>
              <a:buSzPts val="2000"/>
              <a:buNone/>
            </a:pPr>
            <a:r>
              <a:rPr lang="en-IN" sz="2000"/>
              <a:t>        return 0;</a:t>
            </a:r>
            <a:endParaRPr/>
          </a:p>
          <a:p>
            <a:pPr indent="0" lvl="0" marL="0" rtl="0" algn="l">
              <a:lnSpc>
                <a:spcPct val="100000"/>
              </a:lnSpc>
              <a:spcBef>
                <a:spcPts val="400"/>
              </a:spcBef>
              <a:spcAft>
                <a:spcPts val="0"/>
              </a:spcAft>
              <a:buClr>
                <a:schemeClr val="accent1"/>
              </a:buClr>
              <a:buSzPts val="2000"/>
              <a:buNone/>
            </a:pPr>
            <a:r>
              <a:rPr lang="en-IN" sz="2000"/>
              <a:t>    }</a:t>
            </a:r>
            <a:endParaRPr/>
          </a:p>
          <a:p>
            <a:pPr indent="0" lvl="0" marL="0" rtl="0" algn="l">
              <a:lnSpc>
                <a:spcPct val="100000"/>
              </a:lnSpc>
              <a:spcBef>
                <a:spcPts val="400"/>
              </a:spcBef>
              <a:spcAft>
                <a:spcPts val="0"/>
              </a:spcAft>
              <a:buClr>
                <a:schemeClr val="accent1"/>
              </a:buClr>
              <a:buSzPts val="2000"/>
              <a:buNone/>
            </a:pPr>
            <a:r>
              <a:rPr lang="en-IN" sz="2000"/>
              <a:t>A.  3.000000</a:t>
            </a:r>
            <a:br>
              <a:rPr lang="en-IN" sz="2000"/>
            </a:br>
            <a:r>
              <a:rPr lang="en-IN" sz="2000"/>
              <a:t>B.  4.000000</a:t>
            </a:r>
            <a:br>
              <a:rPr lang="en-IN" sz="2000"/>
            </a:br>
            <a:r>
              <a:rPr lang="en-IN" sz="2000"/>
              <a:t>C.  5.000000</a:t>
            </a:r>
            <a:endParaRPr/>
          </a:p>
          <a:p>
            <a:pPr indent="0" lvl="0" marL="0" rtl="0" algn="l">
              <a:lnSpc>
                <a:spcPct val="100000"/>
              </a:lnSpc>
              <a:spcBef>
                <a:spcPts val="400"/>
              </a:spcBef>
              <a:spcAft>
                <a:spcPts val="0"/>
              </a:spcAft>
              <a:buClr>
                <a:schemeClr val="accent1"/>
              </a:buClr>
              <a:buSzPts val="2000"/>
              <a:buNone/>
            </a:pPr>
            <a:r>
              <a:rPr lang="en-IN" sz="2000"/>
              <a:t>D.  1.000000</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type="title"/>
          </p:nvPr>
        </p:nvSpPr>
        <p:spPr>
          <a:xfrm>
            <a:off x="293427" y="-353159"/>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lang="en-IN"/>
              <a:t>(Q3)</a:t>
            </a:r>
            <a:endParaRPr/>
          </a:p>
        </p:txBody>
      </p:sp>
      <p:sp>
        <p:nvSpPr>
          <p:cNvPr id="186" name="Google Shape;186;p11"/>
          <p:cNvSpPr txBox="1"/>
          <p:nvPr>
            <p:ph idx="1" type="body"/>
          </p:nvPr>
        </p:nvSpPr>
        <p:spPr>
          <a:xfrm>
            <a:off x="457200" y="789842"/>
            <a:ext cx="8229600" cy="533632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2400"/>
              <a:buNone/>
            </a:pPr>
            <a:r>
              <a:rPr lang="en-IN"/>
              <a:t>What will be the output of the following C code?</a:t>
            </a:r>
            <a:endParaRPr/>
          </a:p>
          <a:p>
            <a:pPr indent="0" lvl="0" marL="0" rtl="0" algn="l">
              <a:lnSpc>
                <a:spcPct val="100000"/>
              </a:lnSpc>
              <a:spcBef>
                <a:spcPts val="480"/>
              </a:spcBef>
              <a:spcAft>
                <a:spcPts val="0"/>
              </a:spcAft>
              <a:buClr>
                <a:schemeClr val="accent1"/>
              </a:buClr>
              <a:buSzPts val="2400"/>
              <a:buNone/>
            </a:pPr>
            <a:r>
              <a:rPr lang="en-IN"/>
              <a:t>    #include &lt;stdio.h&gt;</a:t>
            </a:r>
            <a:endParaRPr/>
          </a:p>
          <a:p>
            <a:pPr indent="0" lvl="0" marL="0" rtl="0" algn="l">
              <a:lnSpc>
                <a:spcPct val="100000"/>
              </a:lnSpc>
              <a:spcBef>
                <a:spcPts val="480"/>
              </a:spcBef>
              <a:spcAft>
                <a:spcPts val="0"/>
              </a:spcAft>
              <a:buClr>
                <a:schemeClr val="accent1"/>
              </a:buClr>
              <a:buSzPts val="2400"/>
              <a:buNone/>
            </a:pPr>
            <a:r>
              <a:rPr lang="en-IN"/>
              <a:t>    int main()</a:t>
            </a:r>
            <a:endParaRPr/>
          </a:p>
          <a:p>
            <a:pPr indent="0" lvl="0" marL="0" rtl="0" algn="l">
              <a:lnSpc>
                <a:spcPct val="100000"/>
              </a:lnSpc>
              <a:spcBef>
                <a:spcPts val="480"/>
              </a:spcBef>
              <a:spcAft>
                <a:spcPts val="0"/>
              </a:spcAft>
              <a:buClr>
                <a:schemeClr val="accent1"/>
              </a:buClr>
              <a:buSzPts val="2400"/>
              <a:buNone/>
            </a:pPr>
            <a:r>
              <a:rPr lang="en-IN"/>
              <a:t>    {</a:t>
            </a:r>
            <a:endParaRPr/>
          </a:p>
          <a:p>
            <a:pPr indent="0" lvl="0" marL="0" rtl="0" algn="l">
              <a:lnSpc>
                <a:spcPct val="100000"/>
              </a:lnSpc>
              <a:spcBef>
                <a:spcPts val="480"/>
              </a:spcBef>
              <a:spcAft>
                <a:spcPts val="0"/>
              </a:spcAft>
              <a:buClr>
                <a:schemeClr val="accent1"/>
              </a:buClr>
              <a:buSzPts val="2400"/>
              <a:buNone/>
            </a:pPr>
            <a:r>
              <a:rPr lang="en-IN"/>
              <a:t>        double b = 5 &amp; 3 &amp;&amp; 4 || 5 | 6;</a:t>
            </a:r>
            <a:endParaRPr/>
          </a:p>
          <a:p>
            <a:pPr indent="0" lvl="0" marL="0" rtl="0" algn="l">
              <a:lnSpc>
                <a:spcPct val="100000"/>
              </a:lnSpc>
              <a:spcBef>
                <a:spcPts val="480"/>
              </a:spcBef>
              <a:spcAft>
                <a:spcPts val="0"/>
              </a:spcAft>
              <a:buClr>
                <a:schemeClr val="accent1"/>
              </a:buClr>
              <a:buSzPts val="2400"/>
              <a:buNone/>
            </a:pPr>
            <a:r>
              <a:rPr lang="en-IN"/>
              <a:t>        printf("%lf", b);</a:t>
            </a:r>
            <a:endParaRPr/>
          </a:p>
          <a:p>
            <a:pPr indent="0" lvl="0" marL="0" rtl="0" algn="l">
              <a:lnSpc>
                <a:spcPct val="100000"/>
              </a:lnSpc>
              <a:spcBef>
                <a:spcPts val="480"/>
              </a:spcBef>
              <a:spcAft>
                <a:spcPts val="0"/>
              </a:spcAft>
              <a:buClr>
                <a:schemeClr val="accent1"/>
              </a:buClr>
              <a:buSzPts val="2400"/>
              <a:buNone/>
            </a:pPr>
            <a:r>
              <a:rPr lang="en-IN"/>
              <a:t>        return 0;</a:t>
            </a:r>
            <a:endParaRPr/>
          </a:p>
          <a:p>
            <a:pPr indent="0" lvl="0" marL="0" rtl="0" algn="l">
              <a:lnSpc>
                <a:spcPct val="100000"/>
              </a:lnSpc>
              <a:spcBef>
                <a:spcPts val="480"/>
              </a:spcBef>
              <a:spcAft>
                <a:spcPts val="0"/>
              </a:spcAft>
              <a:buClr>
                <a:schemeClr val="accent1"/>
              </a:buClr>
              <a:buSzPts val="2400"/>
              <a:buNone/>
            </a:pPr>
            <a:r>
              <a:rPr lang="en-IN"/>
              <a:t>    }</a:t>
            </a:r>
            <a:endParaRPr/>
          </a:p>
          <a:p>
            <a:pPr indent="0" lvl="0" marL="0" rtl="0" algn="l">
              <a:lnSpc>
                <a:spcPct val="100000"/>
              </a:lnSpc>
              <a:spcBef>
                <a:spcPts val="480"/>
              </a:spcBef>
              <a:spcAft>
                <a:spcPts val="0"/>
              </a:spcAft>
              <a:buClr>
                <a:schemeClr val="accent1"/>
              </a:buClr>
              <a:buSzPts val="2400"/>
              <a:buNone/>
            </a:pPr>
            <a:r>
              <a:rPr lang="en-IN"/>
              <a:t>A. 1.000000</a:t>
            </a:r>
            <a:endParaRPr/>
          </a:p>
          <a:p>
            <a:pPr indent="0" lvl="0" marL="0" rtl="0" algn="l">
              <a:lnSpc>
                <a:spcPct val="100000"/>
              </a:lnSpc>
              <a:spcBef>
                <a:spcPts val="480"/>
              </a:spcBef>
              <a:spcAft>
                <a:spcPts val="0"/>
              </a:spcAft>
              <a:buClr>
                <a:schemeClr val="accent1"/>
              </a:buClr>
              <a:buSzPts val="2400"/>
              <a:buNone/>
            </a:pPr>
            <a:r>
              <a:rPr lang="en-IN"/>
              <a:t>B. 0.000000</a:t>
            </a:r>
            <a:endParaRPr/>
          </a:p>
          <a:p>
            <a:pPr indent="0" lvl="0" marL="0" rtl="0" algn="l">
              <a:lnSpc>
                <a:spcPct val="100000"/>
              </a:lnSpc>
              <a:spcBef>
                <a:spcPts val="480"/>
              </a:spcBef>
              <a:spcAft>
                <a:spcPts val="0"/>
              </a:spcAft>
              <a:buClr>
                <a:schemeClr val="accent1"/>
              </a:buClr>
              <a:buSzPts val="2400"/>
              <a:buNone/>
            </a:pPr>
            <a:r>
              <a:rPr lang="en-IN"/>
              <a:t>C. 7.000000</a:t>
            </a:r>
            <a:endParaRPr/>
          </a:p>
          <a:p>
            <a:pPr indent="0" lvl="0" marL="0" rtl="0" algn="l">
              <a:lnSpc>
                <a:spcPct val="100000"/>
              </a:lnSpc>
              <a:spcBef>
                <a:spcPts val="480"/>
              </a:spcBef>
              <a:spcAft>
                <a:spcPts val="0"/>
              </a:spcAft>
              <a:buClr>
                <a:schemeClr val="accent1"/>
              </a:buClr>
              <a:buSzPts val="2400"/>
              <a:buNone/>
            </a:pPr>
            <a:r>
              <a:rPr lang="en-IN"/>
              <a:t>D. 2.000000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lang="en-IN"/>
              <a:t>(Q4)</a:t>
            </a:r>
            <a:endParaRPr/>
          </a:p>
        </p:txBody>
      </p:sp>
      <p:sp>
        <p:nvSpPr>
          <p:cNvPr id="192" name="Google Shape;192;p12"/>
          <p:cNvSpPr txBox="1"/>
          <p:nvPr>
            <p:ph idx="1" type="body"/>
          </p:nvPr>
        </p:nvSpPr>
        <p:spPr>
          <a:xfrm>
            <a:off x="457200" y="1228300"/>
            <a:ext cx="8229600" cy="489786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2400"/>
              <a:buNone/>
            </a:pPr>
            <a:r>
              <a:rPr lang="en-IN"/>
              <a:t>What will be the output of the following C code?</a:t>
            </a:r>
            <a:endParaRPr/>
          </a:p>
          <a:p>
            <a:pPr indent="0" lvl="0" marL="0" rtl="0" algn="l">
              <a:lnSpc>
                <a:spcPct val="100000"/>
              </a:lnSpc>
              <a:spcBef>
                <a:spcPts val="480"/>
              </a:spcBef>
              <a:spcAft>
                <a:spcPts val="0"/>
              </a:spcAft>
              <a:buClr>
                <a:schemeClr val="accent1"/>
              </a:buClr>
              <a:buSzPts val="2400"/>
              <a:buNone/>
            </a:pPr>
            <a:r>
              <a:rPr lang="en-IN"/>
              <a:t>    #include &lt;stdio.h&gt;</a:t>
            </a:r>
            <a:endParaRPr/>
          </a:p>
          <a:p>
            <a:pPr indent="0" lvl="0" marL="0" rtl="0" algn="l">
              <a:lnSpc>
                <a:spcPct val="100000"/>
              </a:lnSpc>
              <a:spcBef>
                <a:spcPts val="480"/>
              </a:spcBef>
              <a:spcAft>
                <a:spcPts val="0"/>
              </a:spcAft>
              <a:buClr>
                <a:schemeClr val="accent1"/>
              </a:buClr>
              <a:buSzPts val="2400"/>
              <a:buNone/>
            </a:pPr>
            <a:r>
              <a:rPr lang="en-IN"/>
              <a:t>    int main()</a:t>
            </a:r>
            <a:endParaRPr/>
          </a:p>
          <a:p>
            <a:pPr indent="0" lvl="0" marL="0" rtl="0" algn="l">
              <a:lnSpc>
                <a:spcPct val="100000"/>
              </a:lnSpc>
              <a:spcBef>
                <a:spcPts val="480"/>
              </a:spcBef>
              <a:spcAft>
                <a:spcPts val="0"/>
              </a:spcAft>
              <a:buClr>
                <a:schemeClr val="accent1"/>
              </a:buClr>
              <a:buSzPts val="2400"/>
              <a:buNone/>
            </a:pPr>
            <a:r>
              <a:rPr lang="en-IN"/>
              <a:t>    {</a:t>
            </a:r>
            <a:endParaRPr/>
          </a:p>
          <a:p>
            <a:pPr indent="0" lvl="0" marL="0" rtl="0" algn="l">
              <a:lnSpc>
                <a:spcPct val="100000"/>
              </a:lnSpc>
              <a:spcBef>
                <a:spcPts val="480"/>
              </a:spcBef>
              <a:spcAft>
                <a:spcPts val="0"/>
              </a:spcAft>
              <a:buClr>
                <a:schemeClr val="accent1"/>
              </a:buClr>
              <a:buSzPts val="2400"/>
              <a:buNone/>
            </a:pPr>
            <a:r>
              <a:rPr lang="en-IN"/>
              <a:t>        int b = 5 + 7 * 4 - 9 * (3, 2);</a:t>
            </a:r>
            <a:endParaRPr/>
          </a:p>
          <a:p>
            <a:pPr indent="0" lvl="0" marL="0" rtl="0" algn="l">
              <a:lnSpc>
                <a:spcPct val="100000"/>
              </a:lnSpc>
              <a:spcBef>
                <a:spcPts val="480"/>
              </a:spcBef>
              <a:spcAft>
                <a:spcPts val="0"/>
              </a:spcAft>
              <a:buClr>
                <a:schemeClr val="accent1"/>
              </a:buClr>
              <a:buSzPts val="2400"/>
              <a:buNone/>
            </a:pPr>
            <a:r>
              <a:rPr lang="en-IN"/>
              <a:t>        printf("%d", b);</a:t>
            </a:r>
            <a:endParaRPr/>
          </a:p>
          <a:p>
            <a:pPr indent="0" lvl="0" marL="0" rtl="0" algn="l">
              <a:lnSpc>
                <a:spcPct val="100000"/>
              </a:lnSpc>
              <a:spcBef>
                <a:spcPts val="480"/>
              </a:spcBef>
              <a:spcAft>
                <a:spcPts val="0"/>
              </a:spcAft>
              <a:buClr>
                <a:schemeClr val="accent1"/>
              </a:buClr>
              <a:buSzPts val="2400"/>
              <a:buNone/>
            </a:pPr>
            <a:r>
              <a:rPr lang="en-IN"/>
              <a:t>    }</a:t>
            </a:r>
            <a:endParaRPr/>
          </a:p>
          <a:p>
            <a:pPr indent="-457200" lvl="0" marL="457200" rtl="0" algn="l">
              <a:lnSpc>
                <a:spcPct val="100000"/>
              </a:lnSpc>
              <a:spcBef>
                <a:spcPts val="480"/>
              </a:spcBef>
              <a:spcAft>
                <a:spcPts val="0"/>
              </a:spcAft>
              <a:buClr>
                <a:schemeClr val="accent1"/>
              </a:buClr>
              <a:buSzPts val="2400"/>
              <a:buAutoNum type="alphaUcPeriod"/>
            </a:pPr>
            <a:r>
              <a:rPr lang="en-IN"/>
              <a:t>6</a:t>
            </a:r>
            <a:endParaRPr/>
          </a:p>
          <a:p>
            <a:pPr indent="-457200" lvl="0" marL="457200" rtl="0" algn="l">
              <a:lnSpc>
                <a:spcPct val="100000"/>
              </a:lnSpc>
              <a:spcBef>
                <a:spcPts val="480"/>
              </a:spcBef>
              <a:spcAft>
                <a:spcPts val="0"/>
              </a:spcAft>
              <a:buClr>
                <a:schemeClr val="accent1"/>
              </a:buClr>
              <a:buSzPts val="2400"/>
              <a:buAutoNum type="alphaUcPeriod"/>
            </a:pPr>
            <a:r>
              <a:rPr lang="en-IN"/>
              <a:t>15</a:t>
            </a:r>
            <a:endParaRPr/>
          </a:p>
          <a:p>
            <a:pPr indent="-457200" lvl="0" marL="457200" rtl="0" algn="l">
              <a:lnSpc>
                <a:spcPct val="100000"/>
              </a:lnSpc>
              <a:spcBef>
                <a:spcPts val="480"/>
              </a:spcBef>
              <a:spcAft>
                <a:spcPts val="0"/>
              </a:spcAft>
              <a:buClr>
                <a:schemeClr val="accent1"/>
              </a:buClr>
              <a:buSzPts val="2400"/>
              <a:buAutoNum type="alphaUcPeriod"/>
            </a:pPr>
            <a:r>
              <a:rPr lang="en-IN"/>
              <a:t>13</a:t>
            </a:r>
            <a:endParaRPr/>
          </a:p>
          <a:p>
            <a:pPr indent="-457200" lvl="0" marL="457200" rtl="0" algn="l">
              <a:lnSpc>
                <a:spcPct val="100000"/>
              </a:lnSpc>
              <a:spcBef>
                <a:spcPts val="480"/>
              </a:spcBef>
              <a:spcAft>
                <a:spcPts val="0"/>
              </a:spcAft>
              <a:buClr>
                <a:schemeClr val="accent1"/>
              </a:buClr>
              <a:buSzPts val="2400"/>
              <a:buAutoNum type="alphaUcPeriod"/>
            </a:pPr>
            <a:r>
              <a:rPr lang="en-IN"/>
              <a:t>21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lang="en-IN"/>
              <a:t>(Q5)</a:t>
            </a:r>
            <a:endParaRPr/>
          </a:p>
        </p:txBody>
      </p:sp>
      <p:sp>
        <p:nvSpPr>
          <p:cNvPr id="198" name="Google Shape;198;p13"/>
          <p:cNvSpPr txBox="1"/>
          <p:nvPr>
            <p:ph idx="1" type="body"/>
          </p:nvPr>
        </p:nvSpPr>
        <p:spPr>
          <a:xfrm>
            <a:off x="457200" y="1241946"/>
            <a:ext cx="8229600" cy="488421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2400"/>
              <a:buNone/>
            </a:pPr>
            <a:r>
              <a:rPr lang="en-IN"/>
              <a:t>What will be the output of the following C code?</a:t>
            </a:r>
            <a:endParaRPr/>
          </a:p>
          <a:p>
            <a:pPr indent="0" lvl="0" marL="0" rtl="0" algn="l">
              <a:lnSpc>
                <a:spcPct val="100000"/>
              </a:lnSpc>
              <a:spcBef>
                <a:spcPts val="480"/>
              </a:spcBef>
              <a:spcAft>
                <a:spcPts val="0"/>
              </a:spcAft>
              <a:buClr>
                <a:schemeClr val="accent1"/>
              </a:buClr>
              <a:buSzPts val="2400"/>
              <a:buNone/>
            </a:pPr>
            <a:r>
              <a:rPr lang="en-IN"/>
              <a:t>    #include &lt;stdio.h&gt;</a:t>
            </a:r>
            <a:endParaRPr/>
          </a:p>
          <a:p>
            <a:pPr indent="0" lvl="0" marL="0" rtl="0" algn="l">
              <a:lnSpc>
                <a:spcPct val="100000"/>
              </a:lnSpc>
              <a:spcBef>
                <a:spcPts val="480"/>
              </a:spcBef>
              <a:spcAft>
                <a:spcPts val="0"/>
              </a:spcAft>
              <a:buClr>
                <a:schemeClr val="accent1"/>
              </a:buClr>
              <a:buSzPts val="2400"/>
              <a:buNone/>
            </a:pPr>
            <a:r>
              <a:rPr lang="en-IN"/>
              <a:t>    int main()</a:t>
            </a:r>
            <a:endParaRPr/>
          </a:p>
          <a:p>
            <a:pPr indent="0" lvl="0" marL="0" rtl="0" algn="l">
              <a:lnSpc>
                <a:spcPct val="100000"/>
              </a:lnSpc>
              <a:spcBef>
                <a:spcPts val="480"/>
              </a:spcBef>
              <a:spcAft>
                <a:spcPts val="0"/>
              </a:spcAft>
              <a:buClr>
                <a:schemeClr val="accent1"/>
              </a:buClr>
              <a:buSzPts val="2400"/>
              <a:buNone/>
            </a:pPr>
            <a:r>
              <a:rPr lang="en-IN"/>
              <a:t>    {</a:t>
            </a:r>
            <a:endParaRPr/>
          </a:p>
          <a:p>
            <a:pPr indent="0" lvl="0" marL="0" rtl="0" algn="l">
              <a:lnSpc>
                <a:spcPct val="100000"/>
              </a:lnSpc>
              <a:spcBef>
                <a:spcPts val="480"/>
              </a:spcBef>
              <a:spcAft>
                <a:spcPts val="0"/>
              </a:spcAft>
              <a:buClr>
                <a:schemeClr val="accent1"/>
              </a:buClr>
              <a:buSzPts val="2400"/>
              <a:buNone/>
            </a:pPr>
            <a:r>
              <a:rPr lang="en-IN"/>
              <a:t>        int b = 4 * 6 + 3 * 4 &lt; 3 ? 4 : 3;</a:t>
            </a:r>
            <a:endParaRPr/>
          </a:p>
          <a:p>
            <a:pPr indent="0" lvl="0" marL="0" rtl="0" algn="l">
              <a:lnSpc>
                <a:spcPct val="100000"/>
              </a:lnSpc>
              <a:spcBef>
                <a:spcPts val="480"/>
              </a:spcBef>
              <a:spcAft>
                <a:spcPts val="0"/>
              </a:spcAft>
              <a:buClr>
                <a:schemeClr val="accent1"/>
              </a:buClr>
              <a:buSzPts val="2400"/>
              <a:buNone/>
            </a:pPr>
            <a:r>
              <a:rPr lang="en-IN"/>
              <a:t>        printf("%d\n", b);</a:t>
            </a:r>
            <a:endParaRPr/>
          </a:p>
          <a:p>
            <a:pPr indent="0" lvl="0" marL="0" rtl="0" algn="l">
              <a:lnSpc>
                <a:spcPct val="100000"/>
              </a:lnSpc>
              <a:spcBef>
                <a:spcPts val="480"/>
              </a:spcBef>
              <a:spcAft>
                <a:spcPts val="0"/>
              </a:spcAft>
              <a:buClr>
                <a:schemeClr val="accent1"/>
              </a:buClr>
              <a:buSzPts val="2400"/>
              <a:buNone/>
            </a:pPr>
            <a:r>
              <a:rPr lang="en-IN"/>
              <a:t>    }</a:t>
            </a:r>
            <a:endParaRPr/>
          </a:p>
          <a:p>
            <a:pPr indent="-457200" lvl="0" marL="457200" rtl="0" algn="l">
              <a:lnSpc>
                <a:spcPct val="100000"/>
              </a:lnSpc>
              <a:spcBef>
                <a:spcPts val="480"/>
              </a:spcBef>
              <a:spcAft>
                <a:spcPts val="0"/>
              </a:spcAft>
              <a:buClr>
                <a:schemeClr val="accent1"/>
              </a:buClr>
              <a:buSzPts val="2400"/>
              <a:buAutoNum type="alphaUcPeriod"/>
            </a:pPr>
            <a:r>
              <a:rPr lang="en-IN"/>
              <a:t>3</a:t>
            </a:r>
            <a:endParaRPr/>
          </a:p>
          <a:p>
            <a:pPr indent="-457200" lvl="0" marL="457200" rtl="0" algn="l">
              <a:lnSpc>
                <a:spcPct val="100000"/>
              </a:lnSpc>
              <a:spcBef>
                <a:spcPts val="480"/>
              </a:spcBef>
              <a:spcAft>
                <a:spcPts val="0"/>
              </a:spcAft>
              <a:buClr>
                <a:schemeClr val="accent1"/>
              </a:buClr>
              <a:buSzPts val="2400"/>
              <a:buAutoNum type="alphaUcPeriod"/>
            </a:pPr>
            <a:r>
              <a:rPr lang="en-IN"/>
              <a:t>33</a:t>
            </a:r>
            <a:endParaRPr/>
          </a:p>
          <a:p>
            <a:pPr indent="-457200" lvl="0" marL="457200" rtl="0" algn="l">
              <a:lnSpc>
                <a:spcPct val="100000"/>
              </a:lnSpc>
              <a:spcBef>
                <a:spcPts val="480"/>
              </a:spcBef>
              <a:spcAft>
                <a:spcPts val="0"/>
              </a:spcAft>
              <a:buClr>
                <a:schemeClr val="accent1"/>
              </a:buClr>
              <a:buSzPts val="2400"/>
              <a:buAutoNum type="alphaUcPeriod"/>
            </a:pPr>
            <a:r>
              <a:rPr lang="en-IN"/>
              <a:t>34</a:t>
            </a:r>
            <a:endParaRPr/>
          </a:p>
          <a:p>
            <a:pPr indent="-457200" lvl="0" marL="457200" rtl="0" algn="l">
              <a:lnSpc>
                <a:spcPct val="100000"/>
              </a:lnSpc>
              <a:spcBef>
                <a:spcPts val="480"/>
              </a:spcBef>
              <a:spcAft>
                <a:spcPts val="0"/>
              </a:spcAft>
              <a:buClr>
                <a:schemeClr val="accent1"/>
              </a:buClr>
              <a:buSzPts val="2400"/>
              <a:buAutoNum type="alphaUcPeriod"/>
            </a:pPr>
            <a:r>
              <a:rPr lang="en-IN"/>
              <a:t>4</a:t>
            </a:r>
            <a:endParaRPr/>
          </a:p>
          <a:p>
            <a:pPr indent="-104775" lvl="0" marL="257175" rtl="0" algn="l">
              <a:lnSpc>
                <a:spcPct val="100000"/>
              </a:lnSpc>
              <a:spcBef>
                <a:spcPts val="480"/>
              </a:spcBef>
              <a:spcAft>
                <a:spcPts val="0"/>
              </a:spcAft>
              <a:buClr>
                <a:schemeClr val="accent1"/>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lang="en-IN"/>
              <a:t>(Q6)</a:t>
            </a:r>
            <a:endParaRPr/>
          </a:p>
        </p:txBody>
      </p:sp>
      <p:sp>
        <p:nvSpPr>
          <p:cNvPr id="204" name="Google Shape;204;p15"/>
          <p:cNvSpPr txBox="1"/>
          <p:nvPr>
            <p:ph idx="1" type="body"/>
          </p:nvPr>
        </p:nvSpPr>
        <p:spPr>
          <a:xfrm>
            <a:off x="457200" y="1214651"/>
            <a:ext cx="8229600" cy="491151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2400"/>
              <a:buNone/>
            </a:pPr>
            <a:r>
              <a:rPr lang="en-IN"/>
              <a:t>Which of the following operators has an associativity from Right to Left?</a:t>
            </a:r>
            <a:br>
              <a:rPr lang="en-IN"/>
            </a:br>
            <a:r>
              <a:rPr lang="en-IN"/>
              <a:t>A. &lt;=</a:t>
            </a:r>
            <a:br>
              <a:rPr lang="en-IN"/>
            </a:br>
            <a:r>
              <a:rPr lang="en-IN"/>
              <a:t>B. &lt;&lt;</a:t>
            </a:r>
            <a:br>
              <a:rPr lang="en-IN"/>
            </a:br>
            <a:r>
              <a:rPr lang="en-IN"/>
              <a:t>C. ==</a:t>
            </a:r>
            <a:br>
              <a:rPr lang="en-IN"/>
            </a:br>
            <a:r>
              <a:rPr lang="en-IN"/>
              <a:t>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lang="en-IN"/>
              <a:t>(Q7)</a:t>
            </a:r>
            <a:endParaRPr/>
          </a:p>
        </p:txBody>
      </p:sp>
      <p:sp>
        <p:nvSpPr>
          <p:cNvPr id="210" name="Google Shape;210;p16"/>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2220"/>
              <a:buNone/>
            </a:pPr>
            <a:r>
              <a:rPr lang="en-IN" sz="2220"/>
              <a:t>What will be the output of the following C code?</a:t>
            </a:r>
            <a:endParaRPr/>
          </a:p>
          <a:p>
            <a:pPr indent="0" lvl="0" marL="0" rtl="0" algn="l">
              <a:lnSpc>
                <a:spcPct val="80000"/>
              </a:lnSpc>
              <a:spcBef>
                <a:spcPts val="444"/>
              </a:spcBef>
              <a:spcAft>
                <a:spcPts val="0"/>
              </a:spcAft>
              <a:buClr>
                <a:schemeClr val="accent1"/>
              </a:buClr>
              <a:buSzPts val="2220"/>
              <a:buNone/>
            </a:pPr>
            <a:r>
              <a:rPr lang="en-IN" sz="2220"/>
              <a:t>    #include &lt;stdio.h&gt;</a:t>
            </a:r>
            <a:endParaRPr/>
          </a:p>
          <a:p>
            <a:pPr indent="0" lvl="0" marL="0" rtl="0" algn="l">
              <a:lnSpc>
                <a:spcPct val="80000"/>
              </a:lnSpc>
              <a:spcBef>
                <a:spcPts val="444"/>
              </a:spcBef>
              <a:spcAft>
                <a:spcPts val="0"/>
              </a:spcAft>
              <a:buClr>
                <a:schemeClr val="accent1"/>
              </a:buClr>
              <a:buSzPts val="2220"/>
              <a:buNone/>
            </a:pPr>
            <a:r>
              <a:rPr lang="en-IN" sz="2220"/>
              <a:t>    int main()</a:t>
            </a:r>
            <a:endParaRPr/>
          </a:p>
          <a:p>
            <a:pPr indent="0" lvl="0" marL="0" rtl="0" algn="l">
              <a:lnSpc>
                <a:spcPct val="80000"/>
              </a:lnSpc>
              <a:spcBef>
                <a:spcPts val="444"/>
              </a:spcBef>
              <a:spcAft>
                <a:spcPts val="0"/>
              </a:spcAft>
              <a:buClr>
                <a:schemeClr val="accent1"/>
              </a:buClr>
              <a:buSzPts val="2220"/>
              <a:buNone/>
            </a:pPr>
            <a:r>
              <a:rPr lang="en-IN" sz="2220"/>
              <a:t>    {</a:t>
            </a:r>
            <a:endParaRPr/>
          </a:p>
          <a:p>
            <a:pPr indent="0" lvl="0" marL="0" rtl="0" algn="l">
              <a:lnSpc>
                <a:spcPct val="80000"/>
              </a:lnSpc>
              <a:spcBef>
                <a:spcPts val="444"/>
              </a:spcBef>
              <a:spcAft>
                <a:spcPts val="0"/>
              </a:spcAft>
              <a:buClr>
                <a:schemeClr val="accent1"/>
              </a:buClr>
              <a:buSzPts val="2220"/>
              <a:buNone/>
            </a:pPr>
            <a:r>
              <a:rPr lang="en-IN" sz="2220"/>
              <a:t>        int a = -1, b = 4, c = 1, d;</a:t>
            </a:r>
            <a:endParaRPr/>
          </a:p>
          <a:p>
            <a:pPr indent="0" lvl="0" marL="0" rtl="0" algn="l">
              <a:lnSpc>
                <a:spcPct val="80000"/>
              </a:lnSpc>
              <a:spcBef>
                <a:spcPts val="444"/>
              </a:spcBef>
              <a:spcAft>
                <a:spcPts val="0"/>
              </a:spcAft>
              <a:buClr>
                <a:schemeClr val="accent1"/>
              </a:buClr>
              <a:buSzPts val="2220"/>
              <a:buNone/>
            </a:pPr>
            <a:r>
              <a:rPr lang="en-IN" sz="2220"/>
              <a:t>        d = ++a &amp;&amp; ++b || ++c;</a:t>
            </a:r>
            <a:endParaRPr/>
          </a:p>
          <a:p>
            <a:pPr indent="0" lvl="0" marL="0" rtl="0" algn="l">
              <a:lnSpc>
                <a:spcPct val="80000"/>
              </a:lnSpc>
              <a:spcBef>
                <a:spcPts val="444"/>
              </a:spcBef>
              <a:spcAft>
                <a:spcPts val="0"/>
              </a:spcAft>
              <a:buClr>
                <a:schemeClr val="accent1"/>
              </a:buClr>
              <a:buSzPts val="2220"/>
              <a:buNone/>
            </a:pPr>
            <a:r>
              <a:rPr lang="en-IN" sz="2220"/>
              <a:t>        printf("%d, %d, %d, %d\n", a, b, c, d);</a:t>
            </a:r>
            <a:endParaRPr/>
          </a:p>
          <a:p>
            <a:pPr indent="0" lvl="0" marL="0" rtl="0" algn="l">
              <a:lnSpc>
                <a:spcPct val="80000"/>
              </a:lnSpc>
              <a:spcBef>
                <a:spcPts val="444"/>
              </a:spcBef>
              <a:spcAft>
                <a:spcPts val="0"/>
              </a:spcAft>
              <a:buClr>
                <a:schemeClr val="accent1"/>
              </a:buClr>
              <a:buSzPts val="2220"/>
              <a:buNone/>
            </a:pPr>
            <a:r>
              <a:rPr lang="en-IN" sz="2220"/>
              <a:t>        return 0;</a:t>
            </a:r>
            <a:endParaRPr/>
          </a:p>
          <a:p>
            <a:pPr indent="0" lvl="0" marL="0" rtl="0" algn="l">
              <a:lnSpc>
                <a:spcPct val="80000"/>
              </a:lnSpc>
              <a:spcBef>
                <a:spcPts val="444"/>
              </a:spcBef>
              <a:spcAft>
                <a:spcPts val="0"/>
              </a:spcAft>
              <a:buClr>
                <a:schemeClr val="accent1"/>
              </a:buClr>
              <a:buSzPts val="2220"/>
              <a:buNone/>
            </a:pPr>
            <a:r>
              <a:rPr lang="en-IN" sz="2220"/>
              <a:t>    }</a:t>
            </a:r>
            <a:endParaRPr/>
          </a:p>
          <a:p>
            <a:pPr indent="0" lvl="0" marL="0" rtl="0" algn="l">
              <a:lnSpc>
                <a:spcPct val="80000"/>
              </a:lnSpc>
              <a:spcBef>
                <a:spcPts val="444"/>
              </a:spcBef>
              <a:spcAft>
                <a:spcPts val="0"/>
              </a:spcAft>
              <a:buClr>
                <a:schemeClr val="accent1"/>
              </a:buClr>
              <a:buSzPts val="2220"/>
              <a:buNone/>
            </a:pPr>
            <a:r>
              <a:rPr lang="en-IN" sz="2220"/>
              <a:t>A. 0, 4, 2, 1</a:t>
            </a:r>
            <a:endParaRPr/>
          </a:p>
          <a:p>
            <a:pPr indent="0" lvl="0" marL="0" rtl="0" algn="l">
              <a:lnSpc>
                <a:spcPct val="80000"/>
              </a:lnSpc>
              <a:spcBef>
                <a:spcPts val="444"/>
              </a:spcBef>
              <a:spcAft>
                <a:spcPts val="0"/>
              </a:spcAft>
              <a:buClr>
                <a:schemeClr val="accent1"/>
              </a:buClr>
              <a:buSzPts val="2220"/>
              <a:buNone/>
            </a:pPr>
            <a:r>
              <a:rPr lang="en-IN" sz="2220"/>
              <a:t>B. 0, 5, 2, 1</a:t>
            </a:r>
            <a:endParaRPr/>
          </a:p>
          <a:p>
            <a:pPr indent="0" lvl="0" marL="0" rtl="0" algn="l">
              <a:lnSpc>
                <a:spcPct val="80000"/>
              </a:lnSpc>
              <a:spcBef>
                <a:spcPts val="444"/>
              </a:spcBef>
              <a:spcAft>
                <a:spcPts val="0"/>
              </a:spcAft>
              <a:buClr>
                <a:schemeClr val="accent1"/>
              </a:buClr>
              <a:buSzPts val="2220"/>
              <a:buNone/>
            </a:pPr>
            <a:r>
              <a:rPr lang="en-IN" sz="2220"/>
              <a:t>C. -1, 4, 1, 1</a:t>
            </a:r>
            <a:endParaRPr/>
          </a:p>
          <a:p>
            <a:pPr indent="0" lvl="0" marL="0" rtl="0" algn="l">
              <a:lnSpc>
                <a:spcPct val="80000"/>
              </a:lnSpc>
              <a:spcBef>
                <a:spcPts val="444"/>
              </a:spcBef>
              <a:spcAft>
                <a:spcPts val="0"/>
              </a:spcAft>
              <a:buClr>
                <a:schemeClr val="accent1"/>
              </a:buClr>
              <a:buSzPts val="2220"/>
              <a:buNone/>
            </a:pPr>
            <a:r>
              <a:rPr lang="en-IN" sz="2220"/>
              <a:t>D. 0, 5, 1, 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txBox="1"/>
          <p:nvPr>
            <p:ph type="title"/>
          </p:nvPr>
        </p:nvSpPr>
        <p:spPr>
          <a:xfrm>
            <a:off x="623887" y="2139554"/>
            <a:ext cx="8135102" cy="124910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b="1" lang="en-IN" sz="3600"/>
              <a:t> Precedence and Associativity of Operators</a:t>
            </a:r>
            <a:endParaRPr b="1" sz="3600"/>
          </a:p>
        </p:txBody>
      </p:sp>
      <p:sp>
        <p:nvSpPr>
          <p:cNvPr id="120" name="Google Shape;120;p1"/>
          <p:cNvSpPr txBox="1"/>
          <p:nvPr>
            <p:ph idx="1" type="body"/>
          </p:nvPr>
        </p:nvSpPr>
        <p:spPr>
          <a:xfrm>
            <a:off x="956702" y="1747768"/>
            <a:ext cx="7886700" cy="18183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None/>
            </a:pPr>
            <a:r>
              <a:rPr lang="en-IN" sz="2700">
                <a:solidFill>
                  <a:schemeClr val="dk1"/>
                </a:solidFill>
              </a:rPr>
              <a:t>                      </a:t>
            </a:r>
            <a:r>
              <a:rPr b="1" lang="en-IN" sz="2700">
                <a:solidFill>
                  <a:schemeClr val="dk1"/>
                </a:solidFill>
              </a:rPr>
              <a:t>Lecture-</a:t>
            </a:r>
            <a:r>
              <a:rPr b="1" lang="en-IN" sz="2700"/>
              <a:t>5</a:t>
            </a:r>
            <a:r>
              <a:rPr b="1" lang="en-IN" sz="2700">
                <a:solidFill>
                  <a:schemeClr val="dk1"/>
                </a:solidFill>
              </a:rPr>
              <a:t>        Operators</a:t>
            </a:r>
            <a:endParaRPr b="1" sz="2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
          <p:cNvSpPr txBox="1"/>
          <p:nvPr>
            <p:ph type="title"/>
          </p:nvPr>
        </p:nvSpPr>
        <p:spPr>
          <a:xfrm>
            <a:off x="1485900" y="1085850"/>
            <a:ext cx="61722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lang="en-IN"/>
              <a:t>Precedence of Operators</a:t>
            </a:r>
            <a:endParaRPr/>
          </a:p>
        </p:txBody>
      </p:sp>
      <p:grpSp>
        <p:nvGrpSpPr>
          <p:cNvPr id="127" name="Google Shape;127;p2"/>
          <p:cNvGrpSpPr/>
          <p:nvPr/>
        </p:nvGrpSpPr>
        <p:grpSpPr>
          <a:xfrm>
            <a:off x="1600201" y="3714751"/>
            <a:ext cx="5835479" cy="1657351"/>
            <a:chOff x="829962" y="2209800"/>
            <a:chExt cx="7780639" cy="1600201"/>
          </a:xfrm>
        </p:grpSpPr>
        <p:sp>
          <p:nvSpPr>
            <p:cNvPr id="128" name="Google Shape;128;p2"/>
            <p:cNvSpPr/>
            <p:nvPr/>
          </p:nvSpPr>
          <p:spPr>
            <a:xfrm>
              <a:off x="1066801" y="2698906"/>
              <a:ext cx="7543800" cy="1111095"/>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350"/>
                <a:buFont typeface="Arial"/>
                <a:buNone/>
              </a:pPr>
              <a:r>
                <a:rPr b="1" i="0" lang="en-IN" sz="1350" u="none" cap="none" strike="noStrike">
                  <a:solidFill>
                    <a:srgbClr val="000000"/>
                  </a:solidFill>
                  <a:latin typeface="Calibri"/>
                  <a:ea typeface="Calibri"/>
                  <a:cs typeface="Calibri"/>
                  <a:sym typeface="Calibri"/>
                </a:rPr>
                <a:t>Example</a:t>
              </a:r>
              <a:r>
                <a:rPr b="0" i="0" lang="en-IN" sz="1350" u="none" cap="none" strike="noStrike">
                  <a:solidFill>
                    <a:srgbClr val="000000"/>
                  </a:solidFill>
                  <a:latin typeface="Calibri"/>
                  <a:ea typeface="Calibri"/>
                  <a:cs typeface="Calibri"/>
                  <a:sym typeface="Calibri"/>
                </a:rPr>
                <a:t>: So how the expression a * b + c will be interpreted?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Calibri"/>
                  <a:ea typeface="Calibri"/>
                  <a:cs typeface="Calibri"/>
                  <a:sym typeface="Calibri"/>
                </a:rPr>
                <a:t>	(a * b) + c		or	a * (b + c),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Calibri"/>
                  <a:ea typeface="Calibri"/>
                  <a:cs typeface="Calibri"/>
                  <a:sym typeface="Calibri"/>
                </a:rPr>
                <a:t>here the first interpretation is the one that is used because the multiplication operator has higher precedence than addition. </a:t>
              </a:r>
              <a:endParaRPr b="0" i="0" sz="1400" u="none" cap="none" strike="noStrike">
                <a:solidFill>
                  <a:srgbClr val="000000"/>
                </a:solidFill>
                <a:latin typeface="Arial"/>
                <a:ea typeface="Arial"/>
                <a:cs typeface="Arial"/>
                <a:sym typeface="Arial"/>
              </a:endParaRPr>
            </a:p>
          </p:txBody>
        </p:sp>
        <p:pic>
          <p:nvPicPr>
            <p:cNvPr descr="C:\Program Files (x86)\Microsoft Office\MEDIA\CAGCAT10\j0299125.wmf" id="129" name="Google Shape;129;p2"/>
            <p:cNvPicPr preferRelativeResize="0"/>
            <p:nvPr/>
          </p:nvPicPr>
          <p:blipFill rotWithShape="1">
            <a:blip r:embed="rId3">
              <a:alphaModFix/>
            </a:blip>
            <a:srcRect b="0" l="0" r="0" t="0"/>
            <a:stretch/>
          </p:blipFill>
          <p:spPr>
            <a:xfrm>
              <a:off x="829962" y="2209800"/>
              <a:ext cx="389238" cy="710227"/>
            </a:xfrm>
            <a:prstGeom prst="rect">
              <a:avLst/>
            </a:prstGeom>
            <a:noFill/>
            <a:ln>
              <a:noFill/>
            </a:ln>
          </p:spPr>
        </p:pic>
      </p:grpSp>
      <p:sp>
        <p:nvSpPr>
          <p:cNvPr id="130" name="Google Shape;130;p2"/>
          <p:cNvSpPr txBox="1"/>
          <p:nvPr>
            <p:ph idx="1" type="body"/>
          </p:nvPr>
        </p:nvSpPr>
        <p:spPr>
          <a:xfrm>
            <a:off x="1046747" y="1943100"/>
            <a:ext cx="7230979" cy="3594434"/>
          </a:xfrm>
          <a:prstGeom prst="rect">
            <a:avLst/>
          </a:prstGeom>
          <a:noFill/>
          <a:ln>
            <a:noFill/>
          </a:ln>
        </p:spPr>
        <p:txBody>
          <a:bodyPr anchorCtr="0" anchor="t" bIns="45700" lIns="91425" spcFirstLastPara="1" rIns="91425" wrap="square" tIns="45700">
            <a:normAutofit/>
          </a:bodyPr>
          <a:lstStyle/>
          <a:p>
            <a:pPr indent="-257175" lvl="0" marL="257175" rtl="0" algn="just">
              <a:lnSpc>
                <a:spcPct val="100000"/>
              </a:lnSpc>
              <a:spcBef>
                <a:spcPts val="0"/>
              </a:spcBef>
              <a:spcAft>
                <a:spcPts val="0"/>
              </a:spcAft>
              <a:buClr>
                <a:schemeClr val="accent1"/>
              </a:buClr>
              <a:buSzPts val="2400"/>
              <a:buChar char="•"/>
            </a:pPr>
            <a:r>
              <a:rPr lang="en-IN">
                <a:solidFill>
                  <a:schemeClr val="accent1"/>
                </a:solidFill>
              </a:rPr>
              <a:t>The precedence of operators determine a rank for the operators. The higher an operator's precedence or priority, </a:t>
            </a:r>
            <a:endParaRPr/>
          </a:p>
          <a:p>
            <a:pPr indent="-104775" lvl="0" marL="257175" rtl="0" algn="just">
              <a:lnSpc>
                <a:spcPct val="100000"/>
              </a:lnSpc>
              <a:spcBef>
                <a:spcPts val="480"/>
              </a:spcBef>
              <a:spcAft>
                <a:spcPts val="0"/>
              </a:spcAft>
              <a:buClr>
                <a:schemeClr val="accent1"/>
              </a:buClr>
              <a:buSzPts val="2400"/>
              <a:buNone/>
            </a:pPr>
            <a:r>
              <a:t/>
            </a:r>
            <a:endParaRPr>
              <a:solidFill>
                <a:schemeClr val="accent1"/>
              </a:solidFill>
            </a:endParaRPr>
          </a:p>
          <a:p>
            <a:pPr indent="-104775" lvl="0" marL="257175" rtl="0" algn="just">
              <a:lnSpc>
                <a:spcPct val="100000"/>
              </a:lnSpc>
              <a:spcBef>
                <a:spcPts val="480"/>
              </a:spcBef>
              <a:spcAft>
                <a:spcPts val="0"/>
              </a:spcAft>
              <a:buClr>
                <a:schemeClr val="accent1"/>
              </a:buClr>
              <a:buSzPts val="2400"/>
              <a:buNone/>
            </a:pPr>
            <a:r>
              <a:t/>
            </a:r>
            <a:endParaRPr>
              <a:solidFill>
                <a:schemeClr val="accent1"/>
              </a:solidFill>
            </a:endParaRPr>
          </a:p>
          <a:p>
            <a:pPr indent="-104775" lvl="0" marL="257175" rtl="0" algn="just">
              <a:lnSpc>
                <a:spcPct val="100000"/>
              </a:lnSpc>
              <a:spcBef>
                <a:spcPts val="480"/>
              </a:spcBef>
              <a:spcAft>
                <a:spcPts val="0"/>
              </a:spcAft>
              <a:buClr>
                <a:schemeClr val="accent1"/>
              </a:buClr>
              <a:buSzPts val="2400"/>
              <a:buNone/>
            </a:pPr>
            <a:r>
              <a:t/>
            </a:r>
            <a:endParaRPr>
              <a:solidFill>
                <a:schemeClr val="accent1"/>
              </a:solidFill>
            </a:endParaRPr>
          </a:p>
          <a:p>
            <a:pPr indent="-104775" lvl="0" marL="257175" rtl="0" algn="just">
              <a:lnSpc>
                <a:spcPct val="100000"/>
              </a:lnSpc>
              <a:spcBef>
                <a:spcPts val="480"/>
              </a:spcBef>
              <a:spcAft>
                <a:spcPts val="0"/>
              </a:spcAft>
              <a:buClr>
                <a:schemeClr val="accent1"/>
              </a:buClr>
              <a:buSzPts val="2400"/>
              <a:buNone/>
            </a:pPr>
            <a:r>
              <a:t/>
            </a:r>
            <a:endParaRPr>
              <a:solidFill>
                <a:schemeClr val="accent1"/>
              </a:solidFill>
            </a:endParaRPr>
          </a:p>
          <a:p>
            <a:pPr indent="-104775" lvl="0" marL="257175" rtl="0" algn="just">
              <a:lnSpc>
                <a:spcPct val="100000"/>
              </a:lnSpc>
              <a:spcBef>
                <a:spcPts val="480"/>
              </a:spcBef>
              <a:spcAft>
                <a:spcPts val="0"/>
              </a:spcAft>
              <a:buClr>
                <a:schemeClr val="accent1"/>
              </a:buClr>
              <a:buSzPts val="2400"/>
              <a:buNone/>
            </a:pPr>
            <a:r>
              <a:t/>
            </a:r>
            <a:endParaRPr>
              <a:solidFill>
                <a:schemeClr val="accent1"/>
              </a:solidFill>
            </a:endParaRPr>
          </a:p>
          <a:p>
            <a:pPr indent="-104775" lvl="0" marL="257175" rtl="0" algn="just">
              <a:lnSpc>
                <a:spcPct val="100000"/>
              </a:lnSpc>
              <a:spcBef>
                <a:spcPts val="480"/>
              </a:spcBef>
              <a:spcAft>
                <a:spcPts val="0"/>
              </a:spcAft>
              <a:buClr>
                <a:schemeClr val="accent1"/>
              </a:buClr>
              <a:buSzPts val="2400"/>
              <a:buNone/>
            </a:pPr>
            <a:r>
              <a:t/>
            </a:r>
            <a:endParaRPr>
              <a:solidFill>
                <a:schemeClr val="accent1"/>
              </a:solidFill>
            </a:endParaRPr>
          </a:p>
          <a:p>
            <a:pPr indent="-257175" lvl="0" marL="257175" rtl="0" algn="just">
              <a:lnSpc>
                <a:spcPct val="100000"/>
              </a:lnSpc>
              <a:spcBef>
                <a:spcPts val="480"/>
              </a:spcBef>
              <a:spcAft>
                <a:spcPts val="0"/>
              </a:spcAft>
              <a:buClr>
                <a:schemeClr val="accent1"/>
              </a:buClr>
              <a:buSzPts val="2400"/>
              <a:buNone/>
            </a:pPr>
            <a:r>
              <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lang="en-IN"/>
              <a:t>Precedence-Example</a:t>
            </a:r>
            <a:endParaRPr/>
          </a:p>
        </p:txBody>
      </p:sp>
      <p:pic>
        <p:nvPicPr>
          <p:cNvPr id="136" name="Google Shape;136;p3"/>
          <p:cNvPicPr preferRelativeResize="0"/>
          <p:nvPr>
            <p:ph idx="1" type="body"/>
          </p:nvPr>
        </p:nvPicPr>
        <p:blipFill rotWithShape="1">
          <a:blip r:embed="rId3">
            <a:alphaModFix/>
          </a:blip>
          <a:srcRect b="0" l="0" r="0" t="0"/>
          <a:stretch/>
        </p:blipFill>
        <p:spPr>
          <a:xfrm>
            <a:off x="1277635" y="1700809"/>
            <a:ext cx="6017384" cy="37510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lang="en-IN"/>
              <a:t>Associativity of Operators</a:t>
            </a:r>
            <a:endParaRPr/>
          </a:p>
        </p:txBody>
      </p:sp>
      <p:sp>
        <p:nvSpPr>
          <p:cNvPr id="142" name="Google Shape;142;p4"/>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rmAutofit/>
          </a:bodyPr>
          <a:lstStyle/>
          <a:p>
            <a:pPr indent="-257175" lvl="0" marL="257175" rtl="0" algn="just">
              <a:lnSpc>
                <a:spcPct val="100000"/>
              </a:lnSpc>
              <a:spcBef>
                <a:spcPts val="0"/>
              </a:spcBef>
              <a:spcAft>
                <a:spcPts val="0"/>
              </a:spcAft>
              <a:buClr>
                <a:schemeClr val="accent1"/>
              </a:buClr>
              <a:buSzPts val="1800"/>
              <a:buChar char="•"/>
            </a:pPr>
            <a:r>
              <a:rPr lang="en-IN" sz="1800"/>
              <a:t>Associativity tell us the order in which several operators with equal precedence are computed or processed in two directions, either from left to right or vice-versa.</a:t>
            </a:r>
            <a:endParaRPr/>
          </a:p>
          <a:p>
            <a:pPr indent="-257175" lvl="0" marL="257175" rtl="0" algn="just">
              <a:lnSpc>
                <a:spcPct val="100000"/>
              </a:lnSpc>
              <a:spcBef>
                <a:spcPts val="360"/>
              </a:spcBef>
              <a:spcAft>
                <a:spcPts val="0"/>
              </a:spcAft>
              <a:buClr>
                <a:schemeClr val="accent1"/>
              </a:buClr>
              <a:buSzPts val="1800"/>
              <a:buNone/>
            </a:pPr>
            <a:r>
              <a:t/>
            </a:r>
            <a:endParaRPr sz="1800"/>
          </a:p>
        </p:txBody>
      </p:sp>
      <p:grpSp>
        <p:nvGrpSpPr>
          <p:cNvPr id="143" name="Google Shape;143;p4"/>
          <p:cNvGrpSpPr/>
          <p:nvPr/>
        </p:nvGrpSpPr>
        <p:grpSpPr>
          <a:xfrm>
            <a:off x="1543050" y="2914650"/>
            <a:ext cx="6000750" cy="1828800"/>
            <a:chOff x="906163" y="2057401"/>
            <a:chExt cx="7704438" cy="2077155"/>
          </a:xfrm>
        </p:grpSpPr>
        <p:sp>
          <p:nvSpPr>
            <p:cNvPr id="144" name="Google Shape;144;p4"/>
            <p:cNvSpPr/>
            <p:nvPr/>
          </p:nvSpPr>
          <p:spPr>
            <a:xfrm>
              <a:off x="1066801" y="2576690"/>
              <a:ext cx="7543800" cy="1557866"/>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Calibri"/>
                  <a:ea typeface="Calibri"/>
                  <a:cs typeface="Calibri"/>
                  <a:sym typeface="Calibri"/>
                </a:rPr>
                <a:t>Example: In the expression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Calibri"/>
                  <a:ea typeface="Calibri"/>
                  <a:cs typeface="Calibri"/>
                  <a:sym typeface="Calibri"/>
                </a:rPr>
                <a:t>	</a:t>
              </a:r>
              <a:r>
                <a:rPr b="1" i="0" lang="en-IN" sz="1350" u="none" cap="none" strike="noStrike">
                  <a:solidFill>
                    <a:srgbClr val="000000"/>
                  </a:solidFill>
                  <a:latin typeface="Calibri"/>
                  <a:ea typeface="Calibri"/>
                  <a:cs typeface="Calibri"/>
                  <a:sym typeface="Calibri"/>
                </a:rPr>
                <a:t>a * b / c,</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Calibri"/>
                  <a:ea typeface="Calibri"/>
                  <a:cs typeface="Calibri"/>
                  <a:sym typeface="Calibri"/>
                </a:rPr>
                <a:t> since multiplication and division have the same precedence we must use the associativity to determine the grouping. These operators are left associative which means they are grouped left to right as if the expression was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rPr b="0" i="0" lang="en-IN" sz="1350" u="none" cap="none" strike="noStrike">
                  <a:solidFill>
                    <a:srgbClr val="000000"/>
                  </a:solidFill>
                  <a:latin typeface="Calibri"/>
                  <a:ea typeface="Calibri"/>
                  <a:cs typeface="Calibri"/>
                  <a:sym typeface="Calibri"/>
                </a:rPr>
                <a:t>			</a:t>
              </a:r>
              <a:r>
                <a:rPr b="1" i="0" lang="en-IN" sz="1350" u="none" cap="none" strike="noStrike">
                  <a:solidFill>
                    <a:srgbClr val="000000"/>
                  </a:solidFill>
                  <a:latin typeface="Calibri"/>
                  <a:ea typeface="Calibri"/>
                  <a:cs typeface="Calibri"/>
                  <a:sym typeface="Calibri"/>
                </a:rPr>
                <a:t>(a * b) / c</a:t>
              </a:r>
              <a:r>
                <a:rPr b="0" i="0" lang="en-IN" sz="135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pic>
          <p:nvPicPr>
            <p:cNvPr descr="C:\Program Files (x86)\Microsoft Office\MEDIA\CAGCAT10\j0299125.wmf" id="145" name="Google Shape;145;p4"/>
            <p:cNvPicPr preferRelativeResize="0"/>
            <p:nvPr/>
          </p:nvPicPr>
          <p:blipFill rotWithShape="1">
            <a:blip r:embed="rId3">
              <a:alphaModFix/>
            </a:blip>
            <a:srcRect b="0" l="0" r="0" t="0"/>
            <a:stretch/>
          </p:blipFill>
          <p:spPr>
            <a:xfrm>
              <a:off x="906163" y="2057401"/>
              <a:ext cx="389238" cy="710227"/>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300"/>
              <a:buFont typeface="Calibri"/>
              <a:buNone/>
            </a:pPr>
            <a:r>
              <a:rPr lang="en-IN"/>
              <a:t>Associativity-Example</a:t>
            </a:r>
            <a:endParaRPr/>
          </a:p>
        </p:txBody>
      </p:sp>
      <p:pic>
        <p:nvPicPr>
          <p:cNvPr id="151" name="Google Shape;151;p5"/>
          <p:cNvPicPr preferRelativeResize="0"/>
          <p:nvPr>
            <p:ph idx="1" type="body"/>
          </p:nvPr>
        </p:nvPicPr>
        <p:blipFill rotWithShape="1">
          <a:blip r:embed="rId3">
            <a:alphaModFix/>
          </a:blip>
          <a:srcRect b="0" l="0" r="0" t="0"/>
          <a:stretch/>
        </p:blipFill>
        <p:spPr>
          <a:xfrm>
            <a:off x="1331641" y="1754815"/>
            <a:ext cx="5996438" cy="36970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operator.JPG" id="156" name="Google Shape;156;p6"/>
          <p:cNvPicPr preferRelativeResize="0"/>
          <p:nvPr>
            <p:ph idx="1" type="body"/>
          </p:nvPr>
        </p:nvPicPr>
        <p:blipFill rotWithShape="1">
          <a:blip r:embed="rId3">
            <a:alphaModFix/>
          </a:blip>
          <a:srcRect b="0" l="0" r="0" t="0"/>
          <a:stretch/>
        </p:blipFill>
        <p:spPr>
          <a:xfrm>
            <a:off x="0" y="857250"/>
            <a:ext cx="7531768"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7"/>
          <p:cNvPicPr preferRelativeResize="0"/>
          <p:nvPr>
            <p:ph idx="1" type="body"/>
          </p:nvPr>
        </p:nvPicPr>
        <p:blipFill rotWithShape="1">
          <a:blip r:embed="rId3">
            <a:alphaModFix/>
          </a:blip>
          <a:srcRect b="0" l="0" r="0" t="0"/>
          <a:stretch/>
        </p:blipFill>
        <p:spPr>
          <a:xfrm>
            <a:off x="0" y="857250"/>
            <a:ext cx="5991726" cy="5143500"/>
          </a:xfrm>
          <a:prstGeom prst="rect">
            <a:avLst/>
          </a:prstGeom>
          <a:noFill/>
          <a:ln>
            <a:noFill/>
          </a:ln>
        </p:spPr>
      </p:pic>
      <p:sp>
        <p:nvSpPr>
          <p:cNvPr id="162" name="Google Shape;162;p7"/>
          <p:cNvSpPr txBox="1"/>
          <p:nvPr/>
        </p:nvSpPr>
        <p:spPr>
          <a:xfrm>
            <a:off x="6112042" y="2445419"/>
            <a:ext cx="289961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8"/>
          <p:cNvPicPr preferRelativeResize="0"/>
          <p:nvPr>
            <p:ph idx="1" type="body"/>
          </p:nvPr>
        </p:nvPicPr>
        <p:blipFill rotWithShape="1">
          <a:blip r:embed="rId3">
            <a:alphaModFix/>
          </a:blip>
          <a:srcRect b="0" l="0" r="0" t="0"/>
          <a:stretch/>
        </p:blipFill>
        <p:spPr>
          <a:xfrm>
            <a:off x="1" y="857250"/>
            <a:ext cx="5089358" cy="5143500"/>
          </a:xfrm>
          <a:prstGeom prst="rect">
            <a:avLst/>
          </a:prstGeom>
          <a:noFill/>
          <a:ln>
            <a:noFill/>
          </a:ln>
        </p:spPr>
      </p:pic>
      <p:sp>
        <p:nvSpPr>
          <p:cNvPr id="168" name="Google Shape;168;p8"/>
          <p:cNvSpPr txBox="1"/>
          <p:nvPr/>
        </p:nvSpPr>
        <p:spPr>
          <a:xfrm>
            <a:off x="5991726" y="2228850"/>
            <a:ext cx="281539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Consider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int a=0,b=1,c=-1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float x=2.5,y=0.0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2020-08-31T15:16:01Z</dcterms:created>
  <dc:creator>Salil</dc:creator>
</cp:coreProperties>
</file>